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 id="2147483680" r:id="rId2"/>
  </p:sldMasterIdLst>
  <p:notesMasterIdLst>
    <p:notesMasterId r:id="rId59"/>
  </p:notesMasterIdLst>
  <p:sldIdLst>
    <p:sldId id="256" r:id="rId3"/>
    <p:sldId id="257" r:id="rId4"/>
    <p:sldId id="258" r:id="rId5"/>
    <p:sldId id="259" r:id="rId6"/>
    <p:sldId id="260" r:id="rId7"/>
    <p:sldId id="261" r:id="rId8"/>
    <p:sldId id="262" r:id="rId9"/>
    <p:sldId id="263" r:id="rId10"/>
    <p:sldId id="308" r:id="rId11"/>
    <p:sldId id="309" r:id="rId12"/>
    <p:sldId id="310" r:id="rId13"/>
    <p:sldId id="311"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Lst>
  <p:sldSz cx="9144000" cy="5143500" type="screen16x9"/>
  <p:notesSz cx="6858000" cy="9144000"/>
  <p:embeddedFontLst>
    <p:embeddedFont>
      <p:font typeface="Amatic SC" pitchFamily="2" charset="-79"/>
      <p:regular r:id="rId60"/>
      <p:bold r:id="rId61"/>
    </p:embeddedFont>
    <p:embeddedFont>
      <p:font typeface="Assistant" pitchFamily="2" charset="-79"/>
      <p:regular r:id="rId62"/>
      <p:bold r:id="rId63"/>
    </p:embeddedFont>
    <p:embeddedFont>
      <p:font typeface="Calibri" panose="020F0502020204030204" pitchFamily="34" charset="0"/>
      <p:regular r:id="rId64"/>
      <p:bold r:id="rId65"/>
      <p:italic r:id="rId66"/>
      <p:boldItalic r:id="rId67"/>
    </p:embeddedFont>
    <p:embeddedFont>
      <p:font typeface="Manrope" pitchFamily="2" charset="0"/>
      <p:regular r:id="rId68"/>
      <p:bold r:id="rId69"/>
    </p:embeddedFont>
    <p:embeddedFont>
      <p:font typeface="Proxima Nova" panose="02000506030000020004" pitchFamily="2" charset="0"/>
      <p:regular r:id="rId70"/>
      <p:bold r:id="rId71"/>
      <p:italic r:id="rId72"/>
      <p:boldItalic r:id="rId73"/>
    </p:embeddedFont>
    <p:embeddedFont>
      <p:font typeface="Proxima Nova Semibold" panose="02000506030000020004" pitchFamily="2" charset="0"/>
      <p:regular r:id="rId74"/>
      <p:bold r:id="rId75"/>
      <p:italic r:id="rId76"/>
      <p:boldItalic r:id="rId77"/>
    </p:embeddedFont>
    <p:embeddedFont>
      <p:font typeface="Roboto Medium" panose="020F0502020204030204" pitchFamily="34"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180ED0-1873-4C1B-93CD-8FDAABFC68A6}">
  <a:tblStyle styleId="{1D180ED0-1873-4C1B-93CD-8FDAABFC68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32"/>
  </p:normalViewPr>
  <p:slideViewPr>
    <p:cSldViewPr snapToGrid="0">
      <p:cViewPr varScale="1">
        <p:scale>
          <a:sx n="117" d="100"/>
          <a:sy n="117" d="100"/>
        </p:scale>
        <p:origin x="184" y="48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80" Type="http://schemas.openxmlformats.org/officeDocument/2006/relationships/font" Target="fonts/font21.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7" Type="http://schemas.openxmlformats.org/officeDocument/2006/relationships/slide" Target="slides/slide5.xml"/><Relationship Id="rId71"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 Id="rId61" Type="http://schemas.openxmlformats.org/officeDocument/2006/relationships/font" Target="fonts/font2.fntdata"/><Relationship Id="rId82" Type="http://schemas.openxmlformats.org/officeDocument/2006/relationships/presProps" Target="presProps.xml"/></Relationships>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670626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40314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5209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13daf14e57f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13daf14e57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13db5bf7c37_1_176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13db5bf7c37_1_17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
        <p:cNvGrpSpPr/>
        <p:nvPr/>
      </p:nvGrpSpPr>
      <p:grpSpPr>
        <a:xfrm>
          <a:off x="0" y="0"/>
          <a:ext cx="0" cy="0"/>
          <a:chOff x="0" y="0"/>
          <a:chExt cx="0" cy="0"/>
        </a:xfrm>
      </p:grpSpPr>
      <p:sp>
        <p:nvSpPr>
          <p:cNvPr id="1155" name="Google Shape;1155;g13db5bf7c37_1_17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 name="Google Shape;1156;g13db5bf7c37_1_17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3db5bf7c37_1_176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3db5bf7c37_1_17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13db5bf7c37_1_178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13db5bf7c37_1_17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3"/>
        <p:cNvGrpSpPr/>
        <p:nvPr/>
      </p:nvGrpSpPr>
      <p:grpSpPr>
        <a:xfrm>
          <a:off x="0" y="0"/>
          <a:ext cx="0" cy="0"/>
          <a:chOff x="0" y="0"/>
          <a:chExt cx="0" cy="0"/>
        </a:xfrm>
      </p:grpSpPr>
      <p:sp>
        <p:nvSpPr>
          <p:cNvPr id="1304" name="Google Shape;1304;g13db5bf7c37_1_17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5" name="Google Shape;1305;g13db5bf7c37_1_17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
        <p:cNvGrpSpPr/>
        <p:nvPr/>
      </p:nvGrpSpPr>
      <p:grpSpPr>
        <a:xfrm>
          <a:off x="0" y="0"/>
          <a:ext cx="0" cy="0"/>
          <a:chOff x="0" y="0"/>
          <a:chExt cx="0" cy="0"/>
        </a:xfrm>
      </p:grpSpPr>
      <p:sp>
        <p:nvSpPr>
          <p:cNvPr id="1349" name="Google Shape;1349;g13db5bf7c37_1_177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0" name="Google Shape;1350;g13db5bf7c37_1_177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3daf14e57f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3daf14e57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3"/>
        <p:cNvGrpSpPr/>
        <p:nvPr/>
      </p:nvGrpSpPr>
      <p:grpSpPr>
        <a:xfrm>
          <a:off x="0" y="0"/>
          <a:ext cx="0" cy="0"/>
          <a:chOff x="0" y="0"/>
          <a:chExt cx="0" cy="0"/>
        </a:xfrm>
      </p:grpSpPr>
      <p:sp>
        <p:nvSpPr>
          <p:cNvPr id="1454" name="Google Shape;1454;g13db5bf7c37_1_177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5" name="Google Shape;1455;g13db5bf7c37_1_17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1"/>
        <p:cNvGrpSpPr/>
        <p:nvPr/>
      </p:nvGrpSpPr>
      <p:grpSpPr>
        <a:xfrm>
          <a:off x="0" y="0"/>
          <a:ext cx="0" cy="0"/>
          <a:chOff x="0" y="0"/>
          <a:chExt cx="0" cy="0"/>
        </a:xfrm>
      </p:grpSpPr>
      <p:sp>
        <p:nvSpPr>
          <p:cNvPr id="1472" name="Google Shape;1472;g13db5bf7c37_1_175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3" name="Google Shape;1473;g13db5bf7c37_1_17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13e269294f9_1_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13e269294f9_1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13db5bf7c37_1_18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13db5bf7c37_1_18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5"/>
        <p:cNvGrpSpPr/>
        <p:nvPr/>
      </p:nvGrpSpPr>
      <p:grpSpPr>
        <a:xfrm>
          <a:off x="0" y="0"/>
          <a:ext cx="0" cy="0"/>
          <a:chOff x="0" y="0"/>
          <a:chExt cx="0" cy="0"/>
        </a:xfrm>
      </p:grpSpPr>
      <p:sp>
        <p:nvSpPr>
          <p:cNvPr id="2086" name="Google Shape;2086;g13db5bf7c37_1_175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7" name="Google Shape;2087;g13db5bf7c37_1_17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0"/>
        <p:cNvGrpSpPr/>
        <p:nvPr/>
      </p:nvGrpSpPr>
      <p:grpSpPr>
        <a:xfrm>
          <a:off x="0" y="0"/>
          <a:ext cx="0" cy="0"/>
          <a:chOff x="0" y="0"/>
          <a:chExt cx="0" cy="0"/>
        </a:xfrm>
      </p:grpSpPr>
      <p:sp>
        <p:nvSpPr>
          <p:cNvPr id="2091" name="Google Shape;2091;g13db5bf7c37_1_17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2" name="Google Shape;2092;g13db5bf7c37_1_17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8"/>
        <p:cNvGrpSpPr/>
        <p:nvPr/>
      </p:nvGrpSpPr>
      <p:grpSpPr>
        <a:xfrm>
          <a:off x="0" y="0"/>
          <a:ext cx="0" cy="0"/>
          <a:chOff x="0" y="0"/>
          <a:chExt cx="0" cy="0"/>
        </a:xfrm>
      </p:grpSpPr>
      <p:sp>
        <p:nvSpPr>
          <p:cNvPr id="2169" name="Google Shape;2169;g13db5bf7c37_1_177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0" name="Google Shape;2170;g13db5bf7c37_1_17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0"/>
        <p:cNvGrpSpPr/>
        <p:nvPr/>
      </p:nvGrpSpPr>
      <p:grpSpPr>
        <a:xfrm>
          <a:off x="0" y="0"/>
          <a:ext cx="0" cy="0"/>
          <a:chOff x="0" y="0"/>
          <a:chExt cx="0" cy="0"/>
        </a:xfrm>
      </p:grpSpPr>
      <p:sp>
        <p:nvSpPr>
          <p:cNvPr id="2271" name="Google Shape;2271;g13ddb4cc17a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2" name="Google Shape;2272;g13ddb4cc17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13db5bf7c37_1_178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13db5bf7c37_1_17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0"/>
        <p:cNvGrpSpPr/>
        <p:nvPr/>
      </p:nvGrpSpPr>
      <p:grpSpPr>
        <a:xfrm>
          <a:off x="0" y="0"/>
          <a:ext cx="0" cy="0"/>
          <a:chOff x="0" y="0"/>
          <a:chExt cx="0" cy="0"/>
        </a:xfrm>
      </p:grpSpPr>
      <p:sp>
        <p:nvSpPr>
          <p:cNvPr id="2391" name="Google Shape;2391;g13db5bf7c37_1_17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2" name="Google Shape;2392;g13db5bf7c37_1_17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3daf14e57f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3daf14e57f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6"/>
        <p:cNvGrpSpPr/>
        <p:nvPr/>
      </p:nvGrpSpPr>
      <p:grpSpPr>
        <a:xfrm>
          <a:off x="0" y="0"/>
          <a:ext cx="0" cy="0"/>
          <a:chOff x="0" y="0"/>
          <a:chExt cx="0" cy="0"/>
        </a:xfrm>
      </p:grpSpPr>
      <p:sp>
        <p:nvSpPr>
          <p:cNvPr id="2477" name="Google Shape;2477;g13db5bf7c37_1_17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8" name="Google Shape;2478;g13db5bf7c37_1_17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0"/>
        <p:cNvGrpSpPr/>
        <p:nvPr/>
      </p:nvGrpSpPr>
      <p:grpSpPr>
        <a:xfrm>
          <a:off x="0" y="0"/>
          <a:ext cx="0" cy="0"/>
          <a:chOff x="0" y="0"/>
          <a:chExt cx="0" cy="0"/>
        </a:xfrm>
      </p:grpSpPr>
      <p:sp>
        <p:nvSpPr>
          <p:cNvPr id="2511" name="Google Shape;2511;g13db5bf7c37_1_175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2" name="Google Shape;2512;g13db5bf7c37_1_175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9"/>
        <p:cNvGrpSpPr/>
        <p:nvPr/>
      </p:nvGrpSpPr>
      <p:grpSpPr>
        <a:xfrm>
          <a:off x="0" y="0"/>
          <a:ext cx="0" cy="0"/>
          <a:chOff x="0" y="0"/>
          <a:chExt cx="0" cy="0"/>
        </a:xfrm>
      </p:grpSpPr>
      <p:sp>
        <p:nvSpPr>
          <p:cNvPr id="2520" name="Google Shape;2520;g13db5bf7c37_1_178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1" name="Google Shape;2521;g13db5bf7c37_1_17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6"/>
        <p:cNvGrpSpPr/>
        <p:nvPr/>
      </p:nvGrpSpPr>
      <p:grpSpPr>
        <a:xfrm>
          <a:off x="0" y="0"/>
          <a:ext cx="0" cy="0"/>
          <a:chOff x="0" y="0"/>
          <a:chExt cx="0" cy="0"/>
        </a:xfrm>
      </p:grpSpPr>
      <p:sp>
        <p:nvSpPr>
          <p:cNvPr id="2567" name="Google Shape;2567;g13db5bf7c37_1_178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8" name="Google Shape;2568;g13db5bf7c37_1_17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4"/>
        <p:cNvGrpSpPr/>
        <p:nvPr/>
      </p:nvGrpSpPr>
      <p:grpSpPr>
        <a:xfrm>
          <a:off x="0" y="0"/>
          <a:ext cx="0" cy="0"/>
          <a:chOff x="0" y="0"/>
          <a:chExt cx="0" cy="0"/>
        </a:xfrm>
      </p:grpSpPr>
      <p:sp>
        <p:nvSpPr>
          <p:cNvPr id="2615" name="Google Shape;2615;g13db5bf7c37_1_178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6" name="Google Shape;2616;g13db5bf7c37_1_17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7"/>
        <p:cNvGrpSpPr/>
        <p:nvPr/>
      </p:nvGrpSpPr>
      <p:grpSpPr>
        <a:xfrm>
          <a:off x="0" y="0"/>
          <a:ext cx="0" cy="0"/>
          <a:chOff x="0" y="0"/>
          <a:chExt cx="0" cy="0"/>
        </a:xfrm>
      </p:grpSpPr>
      <p:sp>
        <p:nvSpPr>
          <p:cNvPr id="2718" name="Google Shape;2718;g13db5bf7c37_1_17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9" name="Google Shape;2719;g13db5bf7c37_1_17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8"/>
        <p:cNvGrpSpPr/>
        <p:nvPr/>
      </p:nvGrpSpPr>
      <p:grpSpPr>
        <a:xfrm>
          <a:off x="0" y="0"/>
          <a:ext cx="0" cy="0"/>
          <a:chOff x="0" y="0"/>
          <a:chExt cx="0" cy="0"/>
        </a:xfrm>
      </p:grpSpPr>
      <p:sp>
        <p:nvSpPr>
          <p:cNvPr id="2919" name="Google Shape;2919;g13db5bf7c37_1_178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0" name="Google Shape;2920;g13db5bf7c37_1_17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6"/>
        <p:cNvGrpSpPr/>
        <p:nvPr/>
      </p:nvGrpSpPr>
      <p:grpSpPr>
        <a:xfrm>
          <a:off x="0" y="0"/>
          <a:ext cx="0" cy="0"/>
          <a:chOff x="0" y="0"/>
          <a:chExt cx="0" cy="0"/>
        </a:xfrm>
      </p:grpSpPr>
      <p:sp>
        <p:nvSpPr>
          <p:cNvPr id="3277" name="Google Shape;3277;g13db5bf7c37_1_178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8" name="Google Shape;3278;g13db5bf7c37_1_17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3"/>
        <p:cNvGrpSpPr/>
        <p:nvPr/>
      </p:nvGrpSpPr>
      <p:grpSpPr>
        <a:xfrm>
          <a:off x="0" y="0"/>
          <a:ext cx="0" cy="0"/>
          <a:chOff x="0" y="0"/>
          <a:chExt cx="0" cy="0"/>
        </a:xfrm>
      </p:grpSpPr>
      <p:sp>
        <p:nvSpPr>
          <p:cNvPr id="3404" name="Google Shape;3404;g13db5bf7c37_1_178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5" name="Google Shape;3405;g13db5bf7c37_1_17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1"/>
        <p:cNvGrpSpPr/>
        <p:nvPr/>
      </p:nvGrpSpPr>
      <p:grpSpPr>
        <a:xfrm>
          <a:off x="0" y="0"/>
          <a:ext cx="0" cy="0"/>
          <a:chOff x="0" y="0"/>
          <a:chExt cx="0" cy="0"/>
        </a:xfrm>
      </p:grpSpPr>
      <p:sp>
        <p:nvSpPr>
          <p:cNvPr id="3452" name="Google Shape;3452;g13db5bf7c37_1_88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3" name="Google Shape;3453;g13db5bf7c37_1_8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3db5bf7c37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3db5bf7c37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13db5bf7c37_1_88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13db5bf7c37_1_8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5"/>
        <p:cNvGrpSpPr/>
        <p:nvPr/>
      </p:nvGrpSpPr>
      <p:grpSpPr>
        <a:xfrm>
          <a:off x="0" y="0"/>
          <a:ext cx="0" cy="0"/>
          <a:chOff x="0" y="0"/>
          <a:chExt cx="0" cy="0"/>
        </a:xfrm>
      </p:grpSpPr>
      <p:sp>
        <p:nvSpPr>
          <p:cNvPr id="3466" name="Google Shape;3466;g13db5bf7c37_1_8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7" name="Google Shape;3467;g13db5bf7c37_1_8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2"/>
        <p:cNvGrpSpPr/>
        <p:nvPr/>
      </p:nvGrpSpPr>
      <p:grpSpPr>
        <a:xfrm>
          <a:off x="0" y="0"/>
          <a:ext cx="0" cy="0"/>
          <a:chOff x="0" y="0"/>
          <a:chExt cx="0" cy="0"/>
        </a:xfrm>
      </p:grpSpPr>
      <p:sp>
        <p:nvSpPr>
          <p:cNvPr id="3493" name="Google Shape;3493;g13db5bf7c37_1_88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4" name="Google Shape;3494;g13db5bf7c37_1_8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8"/>
        <p:cNvGrpSpPr/>
        <p:nvPr/>
      </p:nvGrpSpPr>
      <p:grpSpPr>
        <a:xfrm>
          <a:off x="0" y="0"/>
          <a:ext cx="0" cy="0"/>
          <a:chOff x="0" y="0"/>
          <a:chExt cx="0" cy="0"/>
        </a:xfrm>
      </p:grpSpPr>
      <p:sp>
        <p:nvSpPr>
          <p:cNvPr id="3509" name="Google Shape;3509;g13db5bf7c37_1_88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0" name="Google Shape;3510;g13db5bf7c37_1_8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7"/>
        <p:cNvGrpSpPr/>
        <p:nvPr/>
      </p:nvGrpSpPr>
      <p:grpSpPr>
        <a:xfrm>
          <a:off x="0" y="0"/>
          <a:ext cx="0" cy="0"/>
          <a:chOff x="0" y="0"/>
          <a:chExt cx="0" cy="0"/>
        </a:xfrm>
      </p:grpSpPr>
      <p:sp>
        <p:nvSpPr>
          <p:cNvPr id="3848" name="Google Shape;3848;g13db5bf7c37_1_92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9" name="Google Shape;3849;g13db5bf7c37_1_9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8"/>
        <p:cNvGrpSpPr/>
        <p:nvPr/>
      </p:nvGrpSpPr>
      <p:grpSpPr>
        <a:xfrm>
          <a:off x="0" y="0"/>
          <a:ext cx="0" cy="0"/>
          <a:chOff x="0" y="0"/>
          <a:chExt cx="0" cy="0"/>
        </a:xfrm>
      </p:grpSpPr>
      <p:sp>
        <p:nvSpPr>
          <p:cNvPr id="6049" name="Google Shape;6049;g13db5bf7c37_1_11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0" name="Google Shape;6050;g13db5bf7c37_1_11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7"/>
        <p:cNvGrpSpPr/>
        <p:nvPr/>
      </p:nvGrpSpPr>
      <p:grpSpPr>
        <a:xfrm>
          <a:off x="0" y="0"/>
          <a:ext cx="0" cy="0"/>
          <a:chOff x="0" y="0"/>
          <a:chExt cx="0" cy="0"/>
        </a:xfrm>
      </p:grpSpPr>
      <p:sp>
        <p:nvSpPr>
          <p:cNvPr id="6468" name="Google Shape;6468;g13db5bf7c37_1_118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9" name="Google Shape;6469;g13db5bf7c37_1_11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3db5bf7c37_1_119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3db5bf7c37_1_11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2"/>
        <p:cNvGrpSpPr/>
        <p:nvPr/>
      </p:nvGrpSpPr>
      <p:grpSpPr>
        <a:xfrm>
          <a:off x="0" y="0"/>
          <a:ext cx="0" cy="0"/>
          <a:chOff x="0" y="0"/>
          <a:chExt cx="0" cy="0"/>
        </a:xfrm>
      </p:grpSpPr>
      <p:sp>
        <p:nvSpPr>
          <p:cNvPr id="7043" name="Google Shape;7043;g13db5bf7c37_1_12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4" name="Google Shape;7044;g13db5bf7c37_1_12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2"/>
        <p:cNvGrpSpPr/>
        <p:nvPr/>
      </p:nvGrpSpPr>
      <p:grpSpPr>
        <a:xfrm>
          <a:off x="0" y="0"/>
          <a:ext cx="0" cy="0"/>
          <a:chOff x="0" y="0"/>
          <a:chExt cx="0" cy="0"/>
        </a:xfrm>
      </p:grpSpPr>
      <p:sp>
        <p:nvSpPr>
          <p:cNvPr id="7423" name="Google Shape;7423;g13db5bf7c37_1_127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4" name="Google Shape;7424;g13db5bf7c37_1_12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3db5bf7c37_1_17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3db5bf7c37_1_17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6"/>
        <p:cNvGrpSpPr/>
        <p:nvPr/>
      </p:nvGrpSpPr>
      <p:grpSpPr>
        <a:xfrm>
          <a:off x="0" y="0"/>
          <a:ext cx="0" cy="0"/>
          <a:chOff x="0" y="0"/>
          <a:chExt cx="0" cy="0"/>
        </a:xfrm>
      </p:grpSpPr>
      <p:sp>
        <p:nvSpPr>
          <p:cNvPr id="7837" name="Google Shape;7837;g13db5bf7c37_1_131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8" name="Google Shape;7838;g13db5bf7c37_1_13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7"/>
        <p:cNvGrpSpPr/>
        <p:nvPr/>
      </p:nvGrpSpPr>
      <p:grpSpPr>
        <a:xfrm>
          <a:off x="0" y="0"/>
          <a:ext cx="0" cy="0"/>
          <a:chOff x="0" y="0"/>
          <a:chExt cx="0" cy="0"/>
        </a:xfrm>
      </p:grpSpPr>
      <p:sp>
        <p:nvSpPr>
          <p:cNvPr id="8198" name="Google Shape;8198;g13db5bf7c37_1_135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9" name="Google Shape;8199;g13db5bf7c37_1_13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7"/>
        <p:cNvGrpSpPr/>
        <p:nvPr/>
      </p:nvGrpSpPr>
      <p:grpSpPr>
        <a:xfrm>
          <a:off x="0" y="0"/>
          <a:ext cx="0" cy="0"/>
          <a:chOff x="0" y="0"/>
          <a:chExt cx="0" cy="0"/>
        </a:xfrm>
      </p:grpSpPr>
      <p:sp>
        <p:nvSpPr>
          <p:cNvPr id="8708" name="Google Shape;8708;g13db5bf7c37_1_140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9" name="Google Shape;8709;g13db5bf7c37_1_14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7"/>
        <p:cNvGrpSpPr/>
        <p:nvPr/>
      </p:nvGrpSpPr>
      <p:grpSpPr>
        <a:xfrm>
          <a:off x="0" y="0"/>
          <a:ext cx="0" cy="0"/>
          <a:chOff x="0" y="0"/>
          <a:chExt cx="0" cy="0"/>
        </a:xfrm>
      </p:grpSpPr>
      <p:sp>
        <p:nvSpPr>
          <p:cNvPr id="9328" name="Google Shape;9328;g13db5bf7c37_1_14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9" name="Google Shape;9329;g13db5bf7c37_1_14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1"/>
        <p:cNvGrpSpPr/>
        <p:nvPr/>
      </p:nvGrpSpPr>
      <p:grpSpPr>
        <a:xfrm>
          <a:off x="0" y="0"/>
          <a:ext cx="0" cy="0"/>
          <a:chOff x="0" y="0"/>
          <a:chExt cx="0" cy="0"/>
        </a:xfrm>
      </p:grpSpPr>
      <p:sp>
        <p:nvSpPr>
          <p:cNvPr id="9922" name="Google Shape;9922;g13db5bf7c37_1_15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3" name="Google Shape;9923;g13db5bf7c37_1_15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2"/>
        <p:cNvGrpSpPr/>
        <p:nvPr/>
      </p:nvGrpSpPr>
      <p:grpSpPr>
        <a:xfrm>
          <a:off x="0" y="0"/>
          <a:ext cx="0" cy="0"/>
          <a:chOff x="0" y="0"/>
          <a:chExt cx="0" cy="0"/>
        </a:xfrm>
      </p:grpSpPr>
      <p:sp>
        <p:nvSpPr>
          <p:cNvPr id="10243" name="Google Shape;10243;g13db5bf7c37_1_155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4" name="Google Shape;10244;g13db5bf7c37_1_15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0"/>
        <p:cNvGrpSpPr/>
        <p:nvPr/>
      </p:nvGrpSpPr>
      <p:grpSpPr>
        <a:xfrm>
          <a:off x="0" y="0"/>
          <a:ext cx="0" cy="0"/>
          <a:chOff x="0" y="0"/>
          <a:chExt cx="0" cy="0"/>
        </a:xfrm>
      </p:grpSpPr>
      <p:sp>
        <p:nvSpPr>
          <p:cNvPr id="10551" name="Google Shape;10551;g13db5bf7c37_1_175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2" name="Google Shape;10552;g13db5bf7c37_1_17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13daf14e57f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13daf14e57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13db5bf7c37_1_17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13db5bf7c37_1_17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2436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100" y="1016250"/>
            <a:ext cx="4263000" cy="2437800"/>
          </a:xfrm>
          <a:prstGeom prst="rect">
            <a:avLst/>
          </a:prstGeom>
        </p:spPr>
        <p:txBody>
          <a:bodyPr spcFirstLastPara="1" wrap="square" lIns="91425" tIns="91425" rIns="91425" bIns="91425" anchor="ctr" anchorCtr="0">
            <a:noAutofit/>
          </a:bodyPr>
          <a:lstStyle>
            <a:lvl1pPr lvl="0">
              <a:lnSpc>
                <a:spcPct val="85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982800" y="3797875"/>
            <a:ext cx="3521700" cy="25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800"/>
              <a:buNone/>
              <a:defRPr sz="1600">
                <a:latin typeface="Assistant"/>
                <a:ea typeface="Assistant"/>
                <a:cs typeface="Assistant"/>
                <a:sym typeface="Assistant"/>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1" name="Google Shape;11;p2"/>
          <p:cNvSpPr/>
          <p:nvPr/>
        </p:nvSpPr>
        <p:spPr>
          <a:xfrm>
            <a:off x="7606450" y="-81675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41300" y="325200"/>
            <a:ext cx="1306800" cy="13068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717925" y="440342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1"/>
          <p:cNvSpPr txBox="1">
            <a:spLocks noGrp="1"/>
          </p:cNvSpPr>
          <p:nvPr>
            <p:ph type="title" hasCustomPrompt="1"/>
          </p:nvPr>
        </p:nvSpPr>
        <p:spPr>
          <a:xfrm>
            <a:off x="1965450" y="1432963"/>
            <a:ext cx="5213100" cy="11964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0"/>
              <a:buNone/>
              <a:defRPr sz="10000"/>
            </a:lvl1pPr>
            <a:lvl2pPr lvl="1" algn="ctr">
              <a:spcBef>
                <a:spcPts val="0"/>
              </a:spcBef>
              <a:spcAft>
                <a:spcPts val="0"/>
              </a:spcAft>
              <a:buSzPts val="9000"/>
              <a:buNone/>
              <a:defRPr sz="9000"/>
            </a:lvl2pPr>
            <a:lvl3pPr lvl="2" algn="ctr">
              <a:spcBef>
                <a:spcPts val="0"/>
              </a:spcBef>
              <a:spcAft>
                <a:spcPts val="0"/>
              </a:spcAft>
              <a:buSzPts val="9000"/>
              <a:buNone/>
              <a:defRPr sz="9000"/>
            </a:lvl3pPr>
            <a:lvl4pPr lvl="3" algn="ctr">
              <a:spcBef>
                <a:spcPts val="0"/>
              </a:spcBef>
              <a:spcAft>
                <a:spcPts val="0"/>
              </a:spcAft>
              <a:buSzPts val="9000"/>
              <a:buNone/>
              <a:defRPr sz="9000"/>
            </a:lvl4pPr>
            <a:lvl5pPr lvl="4" algn="ctr">
              <a:spcBef>
                <a:spcPts val="0"/>
              </a:spcBef>
              <a:spcAft>
                <a:spcPts val="0"/>
              </a:spcAft>
              <a:buSzPts val="9000"/>
              <a:buNone/>
              <a:defRPr sz="9000"/>
            </a:lvl5pPr>
            <a:lvl6pPr lvl="5" algn="ctr">
              <a:spcBef>
                <a:spcPts val="0"/>
              </a:spcBef>
              <a:spcAft>
                <a:spcPts val="0"/>
              </a:spcAft>
              <a:buSzPts val="9000"/>
              <a:buNone/>
              <a:defRPr sz="9000"/>
            </a:lvl6pPr>
            <a:lvl7pPr lvl="6" algn="ctr">
              <a:spcBef>
                <a:spcPts val="0"/>
              </a:spcBef>
              <a:spcAft>
                <a:spcPts val="0"/>
              </a:spcAft>
              <a:buSzPts val="9000"/>
              <a:buNone/>
              <a:defRPr sz="9000"/>
            </a:lvl7pPr>
            <a:lvl8pPr lvl="7" algn="ctr">
              <a:spcBef>
                <a:spcPts val="0"/>
              </a:spcBef>
              <a:spcAft>
                <a:spcPts val="0"/>
              </a:spcAft>
              <a:buSzPts val="9000"/>
              <a:buNone/>
              <a:defRPr sz="9000"/>
            </a:lvl8pPr>
            <a:lvl9pPr lvl="8" algn="ctr">
              <a:spcBef>
                <a:spcPts val="0"/>
              </a:spcBef>
              <a:spcAft>
                <a:spcPts val="0"/>
              </a:spcAft>
              <a:buSzPts val="9000"/>
              <a:buNone/>
              <a:defRPr sz="9000"/>
            </a:lvl9pPr>
          </a:lstStyle>
          <a:p>
            <a:r>
              <a:t>xx%</a:t>
            </a:r>
          </a:p>
        </p:txBody>
      </p:sp>
      <p:sp>
        <p:nvSpPr>
          <p:cNvPr id="61" name="Google Shape;61;p11"/>
          <p:cNvSpPr txBox="1">
            <a:spLocks noGrp="1"/>
          </p:cNvSpPr>
          <p:nvPr>
            <p:ph type="subTitle" idx="1"/>
          </p:nvPr>
        </p:nvSpPr>
        <p:spPr>
          <a:xfrm>
            <a:off x="1965450" y="3272913"/>
            <a:ext cx="5213100" cy="3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2" name="Google Shape;62;p11"/>
          <p:cNvSpPr/>
          <p:nvPr/>
        </p:nvSpPr>
        <p:spPr>
          <a:xfrm>
            <a:off x="-616725" y="3310800"/>
            <a:ext cx="2415900" cy="24159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8041875" y="259525"/>
            <a:ext cx="1601100" cy="16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a:off x="2863800" y="-110425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p:nvPr/>
        </p:nvSpPr>
        <p:spPr>
          <a:xfrm>
            <a:off x="5789875" y="4488825"/>
            <a:ext cx="1115700" cy="11157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7"/>
        <p:cNvGrpSpPr/>
        <p:nvPr/>
      </p:nvGrpSpPr>
      <p:grpSpPr>
        <a:xfrm>
          <a:off x="0" y="0"/>
          <a:ext cx="0" cy="0"/>
          <a:chOff x="0" y="0"/>
          <a:chExt cx="0" cy="0"/>
        </a:xfrm>
      </p:grpSpPr>
      <p:sp>
        <p:nvSpPr>
          <p:cNvPr id="68" name="Google Shape;68;p13"/>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69" name="Google Shape;69;p13"/>
          <p:cNvSpPr txBox="1">
            <a:spLocks noGrp="1"/>
          </p:cNvSpPr>
          <p:nvPr>
            <p:ph type="subTitle" idx="1"/>
          </p:nvPr>
        </p:nvSpPr>
        <p:spPr>
          <a:xfrm>
            <a:off x="705938" y="2946200"/>
            <a:ext cx="1861800" cy="74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70" name="Google Shape;70;p13"/>
          <p:cNvSpPr txBox="1">
            <a:spLocks noGrp="1"/>
          </p:cNvSpPr>
          <p:nvPr>
            <p:ph type="subTitle" idx="2"/>
          </p:nvPr>
        </p:nvSpPr>
        <p:spPr>
          <a:xfrm>
            <a:off x="793838" y="3687224"/>
            <a:ext cx="1686000" cy="77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13"/>
          <p:cNvSpPr txBox="1">
            <a:spLocks noGrp="1"/>
          </p:cNvSpPr>
          <p:nvPr>
            <p:ph type="subTitle" idx="3"/>
          </p:nvPr>
        </p:nvSpPr>
        <p:spPr>
          <a:xfrm>
            <a:off x="2662713" y="2946200"/>
            <a:ext cx="1861800" cy="74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72" name="Google Shape;72;p13"/>
          <p:cNvSpPr txBox="1">
            <a:spLocks noGrp="1"/>
          </p:cNvSpPr>
          <p:nvPr>
            <p:ph type="subTitle" idx="4"/>
          </p:nvPr>
        </p:nvSpPr>
        <p:spPr>
          <a:xfrm>
            <a:off x="2750613" y="3687224"/>
            <a:ext cx="1686000" cy="77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13"/>
          <p:cNvSpPr txBox="1">
            <a:spLocks noGrp="1"/>
          </p:cNvSpPr>
          <p:nvPr>
            <p:ph type="subTitle" idx="5"/>
          </p:nvPr>
        </p:nvSpPr>
        <p:spPr>
          <a:xfrm>
            <a:off x="4619488" y="2946200"/>
            <a:ext cx="1861800" cy="74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74" name="Google Shape;74;p13"/>
          <p:cNvSpPr txBox="1">
            <a:spLocks noGrp="1"/>
          </p:cNvSpPr>
          <p:nvPr>
            <p:ph type="subTitle" idx="6"/>
          </p:nvPr>
        </p:nvSpPr>
        <p:spPr>
          <a:xfrm>
            <a:off x="4707388" y="3687224"/>
            <a:ext cx="1686000" cy="77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3"/>
          <p:cNvSpPr txBox="1">
            <a:spLocks noGrp="1"/>
          </p:cNvSpPr>
          <p:nvPr>
            <p:ph type="subTitle" idx="7"/>
          </p:nvPr>
        </p:nvSpPr>
        <p:spPr>
          <a:xfrm>
            <a:off x="6576262" y="2946200"/>
            <a:ext cx="1861800" cy="74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76" name="Google Shape;76;p13"/>
          <p:cNvSpPr txBox="1">
            <a:spLocks noGrp="1"/>
          </p:cNvSpPr>
          <p:nvPr>
            <p:ph type="subTitle" idx="8"/>
          </p:nvPr>
        </p:nvSpPr>
        <p:spPr>
          <a:xfrm>
            <a:off x="6664162" y="3687224"/>
            <a:ext cx="1686000" cy="77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 name="Google Shape;77;p13"/>
          <p:cNvSpPr txBox="1">
            <a:spLocks noGrp="1"/>
          </p:cNvSpPr>
          <p:nvPr>
            <p:ph type="title" idx="9" hasCustomPrompt="1"/>
          </p:nvPr>
        </p:nvSpPr>
        <p:spPr>
          <a:xfrm>
            <a:off x="1056038" y="2108552"/>
            <a:ext cx="1161600" cy="47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78" name="Google Shape;78;p13"/>
          <p:cNvSpPr txBox="1">
            <a:spLocks noGrp="1"/>
          </p:cNvSpPr>
          <p:nvPr>
            <p:ph type="title" idx="13" hasCustomPrompt="1"/>
          </p:nvPr>
        </p:nvSpPr>
        <p:spPr>
          <a:xfrm>
            <a:off x="3012813" y="2108552"/>
            <a:ext cx="1161600" cy="47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79" name="Google Shape;79;p13"/>
          <p:cNvSpPr txBox="1">
            <a:spLocks noGrp="1"/>
          </p:cNvSpPr>
          <p:nvPr>
            <p:ph type="title" idx="14" hasCustomPrompt="1"/>
          </p:nvPr>
        </p:nvSpPr>
        <p:spPr>
          <a:xfrm>
            <a:off x="4969588" y="2108552"/>
            <a:ext cx="1161600" cy="47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80" name="Google Shape;80;p13"/>
          <p:cNvSpPr txBox="1">
            <a:spLocks noGrp="1"/>
          </p:cNvSpPr>
          <p:nvPr>
            <p:ph type="title" idx="15" hasCustomPrompt="1"/>
          </p:nvPr>
        </p:nvSpPr>
        <p:spPr>
          <a:xfrm>
            <a:off x="6926362" y="2108552"/>
            <a:ext cx="1161600" cy="47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81" name="Google Shape;81;p13"/>
          <p:cNvSpPr/>
          <p:nvPr/>
        </p:nvSpPr>
        <p:spPr>
          <a:xfrm>
            <a:off x="4897000" y="-861775"/>
            <a:ext cx="1306800" cy="13068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641300" y="4102975"/>
            <a:ext cx="1747500" cy="17475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0">
    <p:spTree>
      <p:nvGrpSpPr>
        <p:cNvPr id="1" name="Shape 83"/>
        <p:cNvGrpSpPr/>
        <p:nvPr/>
      </p:nvGrpSpPr>
      <p:grpSpPr>
        <a:xfrm>
          <a:off x="0" y="0"/>
          <a:ext cx="0" cy="0"/>
          <a:chOff x="0" y="0"/>
          <a:chExt cx="0" cy="0"/>
        </a:xfrm>
      </p:grpSpPr>
      <p:sp>
        <p:nvSpPr>
          <p:cNvPr id="84" name="Google Shape;84;p14"/>
          <p:cNvSpPr txBox="1">
            <a:spLocks noGrp="1"/>
          </p:cNvSpPr>
          <p:nvPr>
            <p:ph type="title"/>
          </p:nvPr>
        </p:nvSpPr>
        <p:spPr>
          <a:xfrm>
            <a:off x="4448279" y="2595350"/>
            <a:ext cx="3982800" cy="44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85" name="Google Shape;85;p14"/>
          <p:cNvSpPr txBox="1">
            <a:spLocks noGrp="1"/>
          </p:cNvSpPr>
          <p:nvPr>
            <p:ph type="subTitle" idx="1"/>
          </p:nvPr>
        </p:nvSpPr>
        <p:spPr>
          <a:xfrm>
            <a:off x="4448279" y="756250"/>
            <a:ext cx="3982800" cy="168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24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BLANK_11">
    <p:spTree>
      <p:nvGrpSpPr>
        <p:cNvPr id="1" name="Shape 86"/>
        <p:cNvGrpSpPr/>
        <p:nvPr/>
      </p:nvGrpSpPr>
      <p:grpSpPr>
        <a:xfrm>
          <a:off x="0" y="0"/>
          <a:ext cx="0" cy="0"/>
          <a:chOff x="0" y="0"/>
          <a:chExt cx="0" cy="0"/>
        </a:xfrm>
      </p:grpSpPr>
      <p:sp>
        <p:nvSpPr>
          <p:cNvPr id="87" name="Google Shape;87;p1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88" name="Google Shape;88;p15"/>
          <p:cNvSpPr txBox="1">
            <a:spLocks noGrp="1"/>
          </p:cNvSpPr>
          <p:nvPr>
            <p:ph type="subTitle" idx="1"/>
          </p:nvPr>
        </p:nvSpPr>
        <p:spPr>
          <a:xfrm>
            <a:off x="2494467" y="2278700"/>
            <a:ext cx="2818200" cy="417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2000">
                <a:latin typeface="Manrope"/>
                <a:ea typeface="Manrope"/>
                <a:cs typeface="Manrope"/>
                <a:sym typeface="Manrope"/>
              </a:defRPr>
            </a:lvl1pPr>
            <a:lvl2pPr lvl="1" rtl="0">
              <a:lnSpc>
                <a:spcPct val="100000"/>
              </a:lnSpc>
              <a:spcBef>
                <a:spcPts val="0"/>
              </a:spcBef>
              <a:spcAft>
                <a:spcPts val="0"/>
              </a:spcAft>
              <a:buSzPts val="1800"/>
              <a:buNone/>
              <a:defRPr sz="1800" b="1"/>
            </a:lvl2pPr>
            <a:lvl3pPr lvl="2" rtl="0">
              <a:lnSpc>
                <a:spcPct val="100000"/>
              </a:lnSpc>
              <a:spcBef>
                <a:spcPts val="0"/>
              </a:spcBef>
              <a:spcAft>
                <a:spcPts val="0"/>
              </a:spcAft>
              <a:buSzPts val="1800"/>
              <a:buNone/>
              <a:defRPr sz="1800" b="1"/>
            </a:lvl3pPr>
            <a:lvl4pPr lvl="3" rtl="0">
              <a:lnSpc>
                <a:spcPct val="100000"/>
              </a:lnSpc>
              <a:spcBef>
                <a:spcPts val="0"/>
              </a:spcBef>
              <a:spcAft>
                <a:spcPts val="0"/>
              </a:spcAft>
              <a:buSzPts val="1800"/>
              <a:buNone/>
              <a:defRPr sz="1800" b="1"/>
            </a:lvl4pPr>
            <a:lvl5pPr lvl="4" rtl="0">
              <a:lnSpc>
                <a:spcPct val="100000"/>
              </a:lnSpc>
              <a:spcBef>
                <a:spcPts val="0"/>
              </a:spcBef>
              <a:spcAft>
                <a:spcPts val="0"/>
              </a:spcAft>
              <a:buSzPts val="1800"/>
              <a:buNone/>
              <a:defRPr sz="1800" b="1"/>
            </a:lvl5pPr>
            <a:lvl6pPr lvl="5" rtl="0">
              <a:lnSpc>
                <a:spcPct val="100000"/>
              </a:lnSpc>
              <a:spcBef>
                <a:spcPts val="0"/>
              </a:spcBef>
              <a:spcAft>
                <a:spcPts val="0"/>
              </a:spcAft>
              <a:buSzPts val="1800"/>
              <a:buNone/>
              <a:defRPr sz="1800" b="1"/>
            </a:lvl6pPr>
            <a:lvl7pPr lvl="6" rtl="0">
              <a:lnSpc>
                <a:spcPct val="100000"/>
              </a:lnSpc>
              <a:spcBef>
                <a:spcPts val="0"/>
              </a:spcBef>
              <a:spcAft>
                <a:spcPts val="0"/>
              </a:spcAft>
              <a:buSzPts val="1800"/>
              <a:buNone/>
              <a:defRPr sz="1800" b="1"/>
            </a:lvl7pPr>
            <a:lvl8pPr lvl="7" rtl="0">
              <a:lnSpc>
                <a:spcPct val="100000"/>
              </a:lnSpc>
              <a:spcBef>
                <a:spcPts val="0"/>
              </a:spcBef>
              <a:spcAft>
                <a:spcPts val="0"/>
              </a:spcAft>
              <a:buSzPts val="1800"/>
              <a:buNone/>
              <a:defRPr sz="1800" b="1"/>
            </a:lvl8pPr>
            <a:lvl9pPr lvl="8" rtl="0">
              <a:lnSpc>
                <a:spcPct val="100000"/>
              </a:lnSpc>
              <a:spcBef>
                <a:spcPts val="0"/>
              </a:spcBef>
              <a:spcAft>
                <a:spcPts val="0"/>
              </a:spcAft>
              <a:buSzPts val="1800"/>
              <a:buNone/>
              <a:defRPr sz="1800" b="1"/>
            </a:lvl9pPr>
          </a:lstStyle>
          <a:p>
            <a:endParaRPr/>
          </a:p>
        </p:txBody>
      </p:sp>
      <p:sp>
        <p:nvSpPr>
          <p:cNvPr id="89" name="Google Shape;89;p15"/>
          <p:cNvSpPr txBox="1">
            <a:spLocks noGrp="1"/>
          </p:cNvSpPr>
          <p:nvPr>
            <p:ph type="subTitle" idx="2"/>
          </p:nvPr>
        </p:nvSpPr>
        <p:spPr>
          <a:xfrm>
            <a:off x="2494467" y="1498675"/>
            <a:ext cx="2818200" cy="7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15"/>
          <p:cNvSpPr txBox="1">
            <a:spLocks noGrp="1"/>
          </p:cNvSpPr>
          <p:nvPr>
            <p:ph type="subTitle" idx="3"/>
          </p:nvPr>
        </p:nvSpPr>
        <p:spPr>
          <a:xfrm>
            <a:off x="2494467" y="3882875"/>
            <a:ext cx="2818200" cy="417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2000">
                <a:latin typeface="Manrope"/>
                <a:ea typeface="Manrope"/>
                <a:cs typeface="Manrope"/>
                <a:sym typeface="Manrope"/>
              </a:defRPr>
            </a:lvl1pPr>
            <a:lvl2pPr lvl="1" rtl="0">
              <a:lnSpc>
                <a:spcPct val="100000"/>
              </a:lnSpc>
              <a:spcBef>
                <a:spcPts val="0"/>
              </a:spcBef>
              <a:spcAft>
                <a:spcPts val="0"/>
              </a:spcAft>
              <a:buSzPts val="1800"/>
              <a:buNone/>
              <a:defRPr sz="1800" b="1"/>
            </a:lvl2pPr>
            <a:lvl3pPr lvl="2" rtl="0">
              <a:lnSpc>
                <a:spcPct val="100000"/>
              </a:lnSpc>
              <a:spcBef>
                <a:spcPts val="0"/>
              </a:spcBef>
              <a:spcAft>
                <a:spcPts val="0"/>
              </a:spcAft>
              <a:buSzPts val="1800"/>
              <a:buNone/>
              <a:defRPr sz="1800" b="1"/>
            </a:lvl3pPr>
            <a:lvl4pPr lvl="3" rtl="0">
              <a:lnSpc>
                <a:spcPct val="100000"/>
              </a:lnSpc>
              <a:spcBef>
                <a:spcPts val="0"/>
              </a:spcBef>
              <a:spcAft>
                <a:spcPts val="0"/>
              </a:spcAft>
              <a:buSzPts val="1800"/>
              <a:buNone/>
              <a:defRPr sz="1800" b="1"/>
            </a:lvl4pPr>
            <a:lvl5pPr lvl="4" rtl="0">
              <a:lnSpc>
                <a:spcPct val="100000"/>
              </a:lnSpc>
              <a:spcBef>
                <a:spcPts val="0"/>
              </a:spcBef>
              <a:spcAft>
                <a:spcPts val="0"/>
              </a:spcAft>
              <a:buSzPts val="1800"/>
              <a:buNone/>
              <a:defRPr sz="1800" b="1"/>
            </a:lvl5pPr>
            <a:lvl6pPr lvl="5" rtl="0">
              <a:lnSpc>
                <a:spcPct val="100000"/>
              </a:lnSpc>
              <a:spcBef>
                <a:spcPts val="0"/>
              </a:spcBef>
              <a:spcAft>
                <a:spcPts val="0"/>
              </a:spcAft>
              <a:buSzPts val="1800"/>
              <a:buNone/>
              <a:defRPr sz="1800" b="1"/>
            </a:lvl6pPr>
            <a:lvl7pPr lvl="6" rtl="0">
              <a:lnSpc>
                <a:spcPct val="100000"/>
              </a:lnSpc>
              <a:spcBef>
                <a:spcPts val="0"/>
              </a:spcBef>
              <a:spcAft>
                <a:spcPts val="0"/>
              </a:spcAft>
              <a:buSzPts val="1800"/>
              <a:buNone/>
              <a:defRPr sz="1800" b="1"/>
            </a:lvl7pPr>
            <a:lvl8pPr lvl="7" rtl="0">
              <a:lnSpc>
                <a:spcPct val="100000"/>
              </a:lnSpc>
              <a:spcBef>
                <a:spcPts val="0"/>
              </a:spcBef>
              <a:spcAft>
                <a:spcPts val="0"/>
              </a:spcAft>
              <a:buSzPts val="1800"/>
              <a:buNone/>
              <a:defRPr sz="1800" b="1"/>
            </a:lvl8pPr>
            <a:lvl9pPr lvl="8" rtl="0">
              <a:lnSpc>
                <a:spcPct val="100000"/>
              </a:lnSpc>
              <a:spcBef>
                <a:spcPts val="0"/>
              </a:spcBef>
              <a:spcAft>
                <a:spcPts val="0"/>
              </a:spcAft>
              <a:buSzPts val="1800"/>
              <a:buNone/>
              <a:defRPr sz="1800" b="1"/>
            </a:lvl9pPr>
          </a:lstStyle>
          <a:p>
            <a:endParaRPr/>
          </a:p>
        </p:txBody>
      </p:sp>
      <p:sp>
        <p:nvSpPr>
          <p:cNvPr id="91" name="Google Shape;91;p15"/>
          <p:cNvSpPr txBox="1">
            <a:spLocks noGrp="1"/>
          </p:cNvSpPr>
          <p:nvPr>
            <p:ph type="subTitle" idx="4"/>
          </p:nvPr>
        </p:nvSpPr>
        <p:spPr>
          <a:xfrm>
            <a:off x="2494467" y="3095675"/>
            <a:ext cx="2818200" cy="7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2" name="Google Shape;92;p15"/>
          <p:cNvSpPr/>
          <p:nvPr/>
        </p:nvSpPr>
        <p:spPr>
          <a:xfrm>
            <a:off x="-647250" y="3935350"/>
            <a:ext cx="1986000" cy="19860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7902900" y="3901375"/>
            <a:ext cx="1774500" cy="17745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BLANK_12">
    <p:spTree>
      <p:nvGrpSpPr>
        <p:cNvPr id="1" name="Shape 94"/>
        <p:cNvGrpSpPr/>
        <p:nvPr/>
      </p:nvGrpSpPr>
      <p:grpSpPr>
        <a:xfrm>
          <a:off x="0" y="0"/>
          <a:ext cx="0" cy="0"/>
          <a:chOff x="0" y="0"/>
          <a:chExt cx="0" cy="0"/>
        </a:xfrm>
      </p:grpSpPr>
      <p:sp>
        <p:nvSpPr>
          <p:cNvPr id="95" name="Google Shape;95;p1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96" name="Google Shape;96;p16"/>
          <p:cNvSpPr txBox="1">
            <a:spLocks noGrp="1"/>
          </p:cNvSpPr>
          <p:nvPr>
            <p:ph type="body" idx="1"/>
          </p:nvPr>
        </p:nvSpPr>
        <p:spPr>
          <a:xfrm>
            <a:off x="713125" y="1416351"/>
            <a:ext cx="3617400" cy="25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6"/>
              </a:buClr>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7" name="Google Shape;97;p16"/>
          <p:cNvSpPr txBox="1">
            <a:spLocks noGrp="1"/>
          </p:cNvSpPr>
          <p:nvPr>
            <p:ph type="body" idx="2"/>
          </p:nvPr>
        </p:nvSpPr>
        <p:spPr>
          <a:xfrm>
            <a:off x="4813500" y="1416351"/>
            <a:ext cx="3617400" cy="25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6"/>
              </a:buClr>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8" name="Google Shape;98;p16"/>
          <p:cNvSpPr/>
          <p:nvPr/>
        </p:nvSpPr>
        <p:spPr>
          <a:xfrm>
            <a:off x="8575050" y="770975"/>
            <a:ext cx="1708200" cy="1708200"/>
          </a:xfrm>
          <a:prstGeom prst="donut">
            <a:avLst>
              <a:gd name="adj" fmla="val 1115"/>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6"/>
          <p:cNvSpPr/>
          <p:nvPr/>
        </p:nvSpPr>
        <p:spPr>
          <a:xfrm>
            <a:off x="-568950" y="411947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9">
    <p:spTree>
      <p:nvGrpSpPr>
        <p:cNvPr id="1" name="Shape 100"/>
        <p:cNvGrpSpPr/>
        <p:nvPr/>
      </p:nvGrpSpPr>
      <p:grpSpPr>
        <a:xfrm>
          <a:off x="0" y="0"/>
          <a:ext cx="0" cy="0"/>
          <a:chOff x="0" y="0"/>
          <a:chExt cx="0" cy="0"/>
        </a:xfrm>
      </p:grpSpPr>
      <p:sp>
        <p:nvSpPr>
          <p:cNvPr id="101" name="Google Shape;101;p1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2" name="Google Shape;102;p17"/>
          <p:cNvSpPr txBox="1">
            <a:spLocks noGrp="1"/>
          </p:cNvSpPr>
          <p:nvPr>
            <p:ph type="subTitle" idx="1"/>
          </p:nvPr>
        </p:nvSpPr>
        <p:spPr>
          <a:xfrm>
            <a:off x="918075" y="2870000"/>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03" name="Google Shape;103;p17"/>
          <p:cNvSpPr txBox="1">
            <a:spLocks noGrp="1"/>
          </p:cNvSpPr>
          <p:nvPr>
            <p:ph type="subTitle" idx="2"/>
          </p:nvPr>
        </p:nvSpPr>
        <p:spPr>
          <a:xfrm>
            <a:off x="918075" y="3354800"/>
            <a:ext cx="22071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7"/>
          <p:cNvSpPr txBox="1">
            <a:spLocks noGrp="1"/>
          </p:cNvSpPr>
          <p:nvPr>
            <p:ph type="subTitle" idx="3"/>
          </p:nvPr>
        </p:nvSpPr>
        <p:spPr>
          <a:xfrm>
            <a:off x="3468450" y="2489000"/>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05" name="Google Shape;105;p17"/>
          <p:cNvSpPr txBox="1">
            <a:spLocks noGrp="1"/>
          </p:cNvSpPr>
          <p:nvPr>
            <p:ph type="subTitle" idx="4"/>
          </p:nvPr>
        </p:nvSpPr>
        <p:spPr>
          <a:xfrm>
            <a:off x="3468450" y="2973800"/>
            <a:ext cx="22071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7"/>
          <p:cNvSpPr txBox="1">
            <a:spLocks noGrp="1"/>
          </p:cNvSpPr>
          <p:nvPr>
            <p:ph type="subTitle" idx="5"/>
          </p:nvPr>
        </p:nvSpPr>
        <p:spPr>
          <a:xfrm>
            <a:off x="6018825" y="2870000"/>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07" name="Google Shape;107;p17"/>
          <p:cNvSpPr txBox="1">
            <a:spLocks noGrp="1"/>
          </p:cNvSpPr>
          <p:nvPr>
            <p:ph type="subTitle" idx="6"/>
          </p:nvPr>
        </p:nvSpPr>
        <p:spPr>
          <a:xfrm>
            <a:off x="6018825" y="3354800"/>
            <a:ext cx="22071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17"/>
          <p:cNvSpPr/>
          <p:nvPr/>
        </p:nvSpPr>
        <p:spPr>
          <a:xfrm>
            <a:off x="8569200" y="2855750"/>
            <a:ext cx="1306800" cy="1306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a:off x="5869725" y="-97485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p:nvPr/>
        </p:nvSpPr>
        <p:spPr>
          <a:xfrm>
            <a:off x="-1008775" y="4076700"/>
            <a:ext cx="2142000" cy="21420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BLANK_16">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13" name="Google Shape;113;p18"/>
          <p:cNvSpPr txBox="1">
            <a:spLocks noGrp="1"/>
          </p:cNvSpPr>
          <p:nvPr>
            <p:ph type="subTitle" idx="1"/>
          </p:nvPr>
        </p:nvSpPr>
        <p:spPr>
          <a:xfrm>
            <a:off x="5008203" y="1358991"/>
            <a:ext cx="2921400" cy="41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nrope"/>
              <a:buNone/>
              <a:defRPr sz="2000">
                <a:latin typeface="Manrope"/>
                <a:ea typeface="Manrope"/>
                <a:cs typeface="Manrope"/>
                <a:sym typeface="Manrope"/>
              </a:defRPr>
            </a:lvl1pPr>
            <a:lvl2pPr lvl="1" rtl="0">
              <a:lnSpc>
                <a:spcPct val="100000"/>
              </a:lnSpc>
              <a:spcBef>
                <a:spcPts val="0"/>
              </a:spcBef>
              <a:spcAft>
                <a:spcPts val="0"/>
              </a:spcAft>
              <a:buSzPts val="2000"/>
              <a:buFont typeface="Manrope"/>
              <a:buNone/>
              <a:defRPr sz="2000">
                <a:latin typeface="Manrope"/>
                <a:ea typeface="Manrope"/>
                <a:cs typeface="Manrope"/>
                <a:sym typeface="Manrope"/>
              </a:defRPr>
            </a:lvl2pPr>
            <a:lvl3pPr lvl="2" rtl="0">
              <a:lnSpc>
                <a:spcPct val="100000"/>
              </a:lnSpc>
              <a:spcBef>
                <a:spcPts val="0"/>
              </a:spcBef>
              <a:spcAft>
                <a:spcPts val="0"/>
              </a:spcAft>
              <a:buSzPts val="2000"/>
              <a:buFont typeface="Manrope"/>
              <a:buNone/>
              <a:defRPr sz="2000">
                <a:latin typeface="Manrope"/>
                <a:ea typeface="Manrope"/>
                <a:cs typeface="Manrope"/>
                <a:sym typeface="Manrope"/>
              </a:defRPr>
            </a:lvl3pPr>
            <a:lvl4pPr lvl="3" rtl="0">
              <a:lnSpc>
                <a:spcPct val="100000"/>
              </a:lnSpc>
              <a:spcBef>
                <a:spcPts val="0"/>
              </a:spcBef>
              <a:spcAft>
                <a:spcPts val="0"/>
              </a:spcAft>
              <a:buSzPts val="2000"/>
              <a:buFont typeface="Manrope"/>
              <a:buNone/>
              <a:defRPr sz="2000">
                <a:latin typeface="Manrope"/>
                <a:ea typeface="Manrope"/>
                <a:cs typeface="Manrope"/>
                <a:sym typeface="Manrope"/>
              </a:defRPr>
            </a:lvl4pPr>
            <a:lvl5pPr lvl="4" rtl="0">
              <a:lnSpc>
                <a:spcPct val="100000"/>
              </a:lnSpc>
              <a:spcBef>
                <a:spcPts val="0"/>
              </a:spcBef>
              <a:spcAft>
                <a:spcPts val="0"/>
              </a:spcAft>
              <a:buSzPts val="2000"/>
              <a:buFont typeface="Manrope"/>
              <a:buNone/>
              <a:defRPr sz="2000">
                <a:latin typeface="Manrope"/>
                <a:ea typeface="Manrope"/>
                <a:cs typeface="Manrope"/>
                <a:sym typeface="Manrope"/>
              </a:defRPr>
            </a:lvl5pPr>
            <a:lvl6pPr lvl="5" rtl="0">
              <a:lnSpc>
                <a:spcPct val="100000"/>
              </a:lnSpc>
              <a:spcBef>
                <a:spcPts val="0"/>
              </a:spcBef>
              <a:spcAft>
                <a:spcPts val="0"/>
              </a:spcAft>
              <a:buSzPts val="2000"/>
              <a:buFont typeface="Manrope"/>
              <a:buNone/>
              <a:defRPr sz="2000">
                <a:latin typeface="Manrope"/>
                <a:ea typeface="Manrope"/>
                <a:cs typeface="Manrope"/>
                <a:sym typeface="Manrope"/>
              </a:defRPr>
            </a:lvl6pPr>
            <a:lvl7pPr lvl="6" rtl="0">
              <a:lnSpc>
                <a:spcPct val="100000"/>
              </a:lnSpc>
              <a:spcBef>
                <a:spcPts val="0"/>
              </a:spcBef>
              <a:spcAft>
                <a:spcPts val="0"/>
              </a:spcAft>
              <a:buSzPts val="2000"/>
              <a:buFont typeface="Manrope"/>
              <a:buNone/>
              <a:defRPr sz="2000">
                <a:latin typeface="Manrope"/>
                <a:ea typeface="Manrope"/>
                <a:cs typeface="Manrope"/>
                <a:sym typeface="Manrope"/>
              </a:defRPr>
            </a:lvl7pPr>
            <a:lvl8pPr lvl="7" rtl="0">
              <a:lnSpc>
                <a:spcPct val="100000"/>
              </a:lnSpc>
              <a:spcBef>
                <a:spcPts val="0"/>
              </a:spcBef>
              <a:spcAft>
                <a:spcPts val="0"/>
              </a:spcAft>
              <a:buSzPts val="2000"/>
              <a:buFont typeface="Manrope"/>
              <a:buNone/>
              <a:defRPr sz="2000">
                <a:latin typeface="Manrope"/>
                <a:ea typeface="Manrope"/>
                <a:cs typeface="Manrope"/>
                <a:sym typeface="Manrope"/>
              </a:defRPr>
            </a:lvl8pPr>
            <a:lvl9pPr lvl="8"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14" name="Google Shape;114;p18"/>
          <p:cNvSpPr txBox="1">
            <a:spLocks noGrp="1"/>
          </p:cNvSpPr>
          <p:nvPr>
            <p:ph type="subTitle" idx="2"/>
          </p:nvPr>
        </p:nvSpPr>
        <p:spPr>
          <a:xfrm>
            <a:off x="5008203" y="1700691"/>
            <a:ext cx="2921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5" name="Google Shape;115;p18"/>
          <p:cNvSpPr txBox="1">
            <a:spLocks noGrp="1"/>
          </p:cNvSpPr>
          <p:nvPr>
            <p:ph type="subTitle" idx="3"/>
          </p:nvPr>
        </p:nvSpPr>
        <p:spPr>
          <a:xfrm>
            <a:off x="5008203" y="2493389"/>
            <a:ext cx="2921400" cy="41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nrope"/>
              <a:buNone/>
              <a:defRPr sz="2000">
                <a:latin typeface="Manrope"/>
                <a:ea typeface="Manrope"/>
                <a:cs typeface="Manrope"/>
                <a:sym typeface="Manrope"/>
              </a:defRPr>
            </a:lvl1pPr>
            <a:lvl2pPr lvl="1" rtl="0">
              <a:lnSpc>
                <a:spcPct val="100000"/>
              </a:lnSpc>
              <a:spcBef>
                <a:spcPts val="0"/>
              </a:spcBef>
              <a:spcAft>
                <a:spcPts val="0"/>
              </a:spcAft>
              <a:buSzPts val="2000"/>
              <a:buFont typeface="Manrope"/>
              <a:buNone/>
              <a:defRPr sz="2000">
                <a:latin typeface="Manrope"/>
                <a:ea typeface="Manrope"/>
                <a:cs typeface="Manrope"/>
                <a:sym typeface="Manrope"/>
              </a:defRPr>
            </a:lvl2pPr>
            <a:lvl3pPr lvl="2" rtl="0">
              <a:lnSpc>
                <a:spcPct val="100000"/>
              </a:lnSpc>
              <a:spcBef>
                <a:spcPts val="0"/>
              </a:spcBef>
              <a:spcAft>
                <a:spcPts val="0"/>
              </a:spcAft>
              <a:buSzPts val="2000"/>
              <a:buFont typeface="Manrope"/>
              <a:buNone/>
              <a:defRPr sz="2000">
                <a:latin typeface="Manrope"/>
                <a:ea typeface="Manrope"/>
                <a:cs typeface="Manrope"/>
                <a:sym typeface="Manrope"/>
              </a:defRPr>
            </a:lvl3pPr>
            <a:lvl4pPr lvl="3" rtl="0">
              <a:lnSpc>
                <a:spcPct val="100000"/>
              </a:lnSpc>
              <a:spcBef>
                <a:spcPts val="0"/>
              </a:spcBef>
              <a:spcAft>
                <a:spcPts val="0"/>
              </a:spcAft>
              <a:buSzPts val="2000"/>
              <a:buFont typeface="Manrope"/>
              <a:buNone/>
              <a:defRPr sz="2000">
                <a:latin typeface="Manrope"/>
                <a:ea typeface="Manrope"/>
                <a:cs typeface="Manrope"/>
                <a:sym typeface="Manrope"/>
              </a:defRPr>
            </a:lvl4pPr>
            <a:lvl5pPr lvl="4" rtl="0">
              <a:lnSpc>
                <a:spcPct val="100000"/>
              </a:lnSpc>
              <a:spcBef>
                <a:spcPts val="0"/>
              </a:spcBef>
              <a:spcAft>
                <a:spcPts val="0"/>
              </a:spcAft>
              <a:buSzPts val="2000"/>
              <a:buFont typeface="Manrope"/>
              <a:buNone/>
              <a:defRPr sz="2000">
                <a:latin typeface="Manrope"/>
                <a:ea typeface="Manrope"/>
                <a:cs typeface="Manrope"/>
                <a:sym typeface="Manrope"/>
              </a:defRPr>
            </a:lvl5pPr>
            <a:lvl6pPr lvl="5" rtl="0">
              <a:lnSpc>
                <a:spcPct val="100000"/>
              </a:lnSpc>
              <a:spcBef>
                <a:spcPts val="0"/>
              </a:spcBef>
              <a:spcAft>
                <a:spcPts val="0"/>
              </a:spcAft>
              <a:buSzPts val="2000"/>
              <a:buFont typeface="Manrope"/>
              <a:buNone/>
              <a:defRPr sz="2000">
                <a:latin typeface="Manrope"/>
                <a:ea typeface="Manrope"/>
                <a:cs typeface="Manrope"/>
                <a:sym typeface="Manrope"/>
              </a:defRPr>
            </a:lvl6pPr>
            <a:lvl7pPr lvl="6" rtl="0">
              <a:lnSpc>
                <a:spcPct val="100000"/>
              </a:lnSpc>
              <a:spcBef>
                <a:spcPts val="0"/>
              </a:spcBef>
              <a:spcAft>
                <a:spcPts val="0"/>
              </a:spcAft>
              <a:buSzPts val="2000"/>
              <a:buFont typeface="Manrope"/>
              <a:buNone/>
              <a:defRPr sz="2000">
                <a:latin typeface="Manrope"/>
                <a:ea typeface="Manrope"/>
                <a:cs typeface="Manrope"/>
                <a:sym typeface="Manrope"/>
              </a:defRPr>
            </a:lvl7pPr>
            <a:lvl8pPr lvl="7" rtl="0">
              <a:lnSpc>
                <a:spcPct val="100000"/>
              </a:lnSpc>
              <a:spcBef>
                <a:spcPts val="0"/>
              </a:spcBef>
              <a:spcAft>
                <a:spcPts val="0"/>
              </a:spcAft>
              <a:buSzPts val="2000"/>
              <a:buFont typeface="Manrope"/>
              <a:buNone/>
              <a:defRPr sz="2000">
                <a:latin typeface="Manrope"/>
                <a:ea typeface="Manrope"/>
                <a:cs typeface="Manrope"/>
                <a:sym typeface="Manrope"/>
              </a:defRPr>
            </a:lvl8pPr>
            <a:lvl9pPr lvl="8"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16" name="Google Shape;116;p18"/>
          <p:cNvSpPr txBox="1">
            <a:spLocks noGrp="1"/>
          </p:cNvSpPr>
          <p:nvPr>
            <p:ph type="subTitle" idx="4"/>
          </p:nvPr>
        </p:nvSpPr>
        <p:spPr>
          <a:xfrm>
            <a:off x="5008203" y="2835089"/>
            <a:ext cx="2921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7" name="Google Shape;117;p18"/>
          <p:cNvSpPr txBox="1">
            <a:spLocks noGrp="1"/>
          </p:cNvSpPr>
          <p:nvPr>
            <p:ph type="subTitle" idx="5"/>
          </p:nvPr>
        </p:nvSpPr>
        <p:spPr>
          <a:xfrm>
            <a:off x="5008203" y="3627788"/>
            <a:ext cx="2921400" cy="41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nrope"/>
              <a:buNone/>
              <a:defRPr sz="2000">
                <a:latin typeface="Manrope"/>
                <a:ea typeface="Manrope"/>
                <a:cs typeface="Manrope"/>
                <a:sym typeface="Manrope"/>
              </a:defRPr>
            </a:lvl1pPr>
            <a:lvl2pPr lvl="1" rtl="0">
              <a:lnSpc>
                <a:spcPct val="100000"/>
              </a:lnSpc>
              <a:spcBef>
                <a:spcPts val="0"/>
              </a:spcBef>
              <a:spcAft>
                <a:spcPts val="0"/>
              </a:spcAft>
              <a:buSzPts val="2000"/>
              <a:buFont typeface="Manrope"/>
              <a:buNone/>
              <a:defRPr sz="2000">
                <a:latin typeface="Manrope"/>
                <a:ea typeface="Manrope"/>
                <a:cs typeface="Manrope"/>
                <a:sym typeface="Manrope"/>
              </a:defRPr>
            </a:lvl2pPr>
            <a:lvl3pPr lvl="2" rtl="0">
              <a:lnSpc>
                <a:spcPct val="100000"/>
              </a:lnSpc>
              <a:spcBef>
                <a:spcPts val="0"/>
              </a:spcBef>
              <a:spcAft>
                <a:spcPts val="0"/>
              </a:spcAft>
              <a:buSzPts val="2000"/>
              <a:buFont typeface="Manrope"/>
              <a:buNone/>
              <a:defRPr sz="2000">
                <a:latin typeface="Manrope"/>
                <a:ea typeface="Manrope"/>
                <a:cs typeface="Manrope"/>
                <a:sym typeface="Manrope"/>
              </a:defRPr>
            </a:lvl3pPr>
            <a:lvl4pPr lvl="3" rtl="0">
              <a:lnSpc>
                <a:spcPct val="100000"/>
              </a:lnSpc>
              <a:spcBef>
                <a:spcPts val="0"/>
              </a:spcBef>
              <a:spcAft>
                <a:spcPts val="0"/>
              </a:spcAft>
              <a:buSzPts val="2000"/>
              <a:buFont typeface="Manrope"/>
              <a:buNone/>
              <a:defRPr sz="2000">
                <a:latin typeface="Manrope"/>
                <a:ea typeface="Manrope"/>
                <a:cs typeface="Manrope"/>
                <a:sym typeface="Manrope"/>
              </a:defRPr>
            </a:lvl4pPr>
            <a:lvl5pPr lvl="4" rtl="0">
              <a:lnSpc>
                <a:spcPct val="100000"/>
              </a:lnSpc>
              <a:spcBef>
                <a:spcPts val="0"/>
              </a:spcBef>
              <a:spcAft>
                <a:spcPts val="0"/>
              </a:spcAft>
              <a:buSzPts val="2000"/>
              <a:buFont typeface="Manrope"/>
              <a:buNone/>
              <a:defRPr sz="2000">
                <a:latin typeface="Manrope"/>
                <a:ea typeface="Manrope"/>
                <a:cs typeface="Manrope"/>
                <a:sym typeface="Manrope"/>
              </a:defRPr>
            </a:lvl5pPr>
            <a:lvl6pPr lvl="5" rtl="0">
              <a:lnSpc>
                <a:spcPct val="100000"/>
              </a:lnSpc>
              <a:spcBef>
                <a:spcPts val="0"/>
              </a:spcBef>
              <a:spcAft>
                <a:spcPts val="0"/>
              </a:spcAft>
              <a:buSzPts val="2000"/>
              <a:buFont typeface="Manrope"/>
              <a:buNone/>
              <a:defRPr sz="2000">
                <a:latin typeface="Manrope"/>
                <a:ea typeface="Manrope"/>
                <a:cs typeface="Manrope"/>
                <a:sym typeface="Manrope"/>
              </a:defRPr>
            </a:lvl6pPr>
            <a:lvl7pPr lvl="6" rtl="0">
              <a:lnSpc>
                <a:spcPct val="100000"/>
              </a:lnSpc>
              <a:spcBef>
                <a:spcPts val="0"/>
              </a:spcBef>
              <a:spcAft>
                <a:spcPts val="0"/>
              </a:spcAft>
              <a:buSzPts val="2000"/>
              <a:buFont typeface="Manrope"/>
              <a:buNone/>
              <a:defRPr sz="2000">
                <a:latin typeface="Manrope"/>
                <a:ea typeface="Manrope"/>
                <a:cs typeface="Manrope"/>
                <a:sym typeface="Manrope"/>
              </a:defRPr>
            </a:lvl7pPr>
            <a:lvl8pPr lvl="7" rtl="0">
              <a:lnSpc>
                <a:spcPct val="100000"/>
              </a:lnSpc>
              <a:spcBef>
                <a:spcPts val="0"/>
              </a:spcBef>
              <a:spcAft>
                <a:spcPts val="0"/>
              </a:spcAft>
              <a:buSzPts val="2000"/>
              <a:buFont typeface="Manrope"/>
              <a:buNone/>
              <a:defRPr sz="2000">
                <a:latin typeface="Manrope"/>
                <a:ea typeface="Manrope"/>
                <a:cs typeface="Manrope"/>
                <a:sym typeface="Manrope"/>
              </a:defRPr>
            </a:lvl8pPr>
            <a:lvl9pPr lvl="8"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18" name="Google Shape;118;p18"/>
          <p:cNvSpPr txBox="1">
            <a:spLocks noGrp="1"/>
          </p:cNvSpPr>
          <p:nvPr>
            <p:ph type="subTitle" idx="6"/>
          </p:nvPr>
        </p:nvSpPr>
        <p:spPr>
          <a:xfrm>
            <a:off x="5008203" y="3969488"/>
            <a:ext cx="2921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9" name="Google Shape;119;p18"/>
          <p:cNvSpPr/>
          <p:nvPr/>
        </p:nvSpPr>
        <p:spPr>
          <a:xfrm>
            <a:off x="2595600" y="4645275"/>
            <a:ext cx="1528500" cy="15285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8"/>
          <p:cNvSpPr/>
          <p:nvPr/>
        </p:nvSpPr>
        <p:spPr>
          <a:xfrm>
            <a:off x="7220825" y="-118312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BLANK_18">
    <p:bg>
      <p:bgPr>
        <a:gradFill>
          <a:gsLst>
            <a:gs pos="0">
              <a:schemeClr val="dk2"/>
            </a:gs>
            <a:gs pos="100000">
              <a:schemeClr val="dk1"/>
            </a:gs>
          </a:gsLst>
          <a:path path="circle">
            <a:fillToRect l="50000" t="50000" r="50000" b="50000"/>
          </a:path>
          <a:tileRect/>
        </a:gradFill>
        <a:effectLst/>
      </p:bgPr>
    </p:bg>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23" name="Google Shape;123;p19"/>
          <p:cNvSpPr txBox="1">
            <a:spLocks noGrp="1"/>
          </p:cNvSpPr>
          <p:nvPr>
            <p:ph type="subTitle" idx="1"/>
          </p:nvPr>
        </p:nvSpPr>
        <p:spPr>
          <a:xfrm>
            <a:off x="843875" y="3205875"/>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24" name="Google Shape;124;p19"/>
          <p:cNvSpPr txBox="1">
            <a:spLocks noGrp="1"/>
          </p:cNvSpPr>
          <p:nvPr>
            <p:ph type="subTitle" idx="2"/>
          </p:nvPr>
        </p:nvSpPr>
        <p:spPr>
          <a:xfrm>
            <a:off x="843875" y="3690675"/>
            <a:ext cx="220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9"/>
          <p:cNvSpPr txBox="1">
            <a:spLocks noGrp="1"/>
          </p:cNvSpPr>
          <p:nvPr>
            <p:ph type="subTitle" idx="3"/>
          </p:nvPr>
        </p:nvSpPr>
        <p:spPr>
          <a:xfrm>
            <a:off x="3468450" y="3205875"/>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26" name="Google Shape;126;p19"/>
          <p:cNvSpPr txBox="1">
            <a:spLocks noGrp="1"/>
          </p:cNvSpPr>
          <p:nvPr>
            <p:ph type="subTitle" idx="4"/>
          </p:nvPr>
        </p:nvSpPr>
        <p:spPr>
          <a:xfrm>
            <a:off x="3468450" y="3690675"/>
            <a:ext cx="220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9"/>
          <p:cNvSpPr txBox="1">
            <a:spLocks noGrp="1"/>
          </p:cNvSpPr>
          <p:nvPr>
            <p:ph type="subTitle" idx="5"/>
          </p:nvPr>
        </p:nvSpPr>
        <p:spPr>
          <a:xfrm>
            <a:off x="6093025" y="3205875"/>
            <a:ext cx="2207100" cy="48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lnSpc>
                <a:spcPct val="100000"/>
              </a:lnSpc>
              <a:spcBef>
                <a:spcPts val="0"/>
              </a:spcBef>
              <a:spcAft>
                <a:spcPts val="0"/>
              </a:spcAft>
              <a:buSzPts val="2000"/>
              <a:buFont typeface="Manrope"/>
              <a:buNone/>
              <a:defRPr sz="2000">
                <a:latin typeface="Manrope"/>
                <a:ea typeface="Manrope"/>
                <a:cs typeface="Manrope"/>
                <a:sym typeface="Manrope"/>
              </a:defRPr>
            </a:lvl2pPr>
            <a:lvl3pPr lvl="2" algn="ctr" rtl="0">
              <a:lnSpc>
                <a:spcPct val="100000"/>
              </a:lnSpc>
              <a:spcBef>
                <a:spcPts val="0"/>
              </a:spcBef>
              <a:spcAft>
                <a:spcPts val="0"/>
              </a:spcAft>
              <a:buSzPts val="2000"/>
              <a:buFont typeface="Manrope"/>
              <a:buNone/>
              <a:defRPr sz="2000">
                <a:latin typeface="Manrope"/>
                <a:ea typeface="Manrope"/>
                <a:cs typeface="Manrope"/>
                <a:sym typeface="Manrope"/>
              </a:defRPr>
            </a:lvl3pPr>
            <a:lvl4pPr lvl="3" algn="ctr" rtl="0">
              <a:lnSpc>
                <a:spcPct val="100000"/>
              </a:lnSpc>
              <a:spcBef>
                <a:spcPts val="0"/>
              </a:spcBef>
              <a:spcAft>
                <a:spcPts val="0"/>
              </a:spcAft>
              <a:buSzPts val="2000"/>
              <a:buFont typeface="Manrope"/>
              <a:buNone/>
              <a:defRPr sz="2000">
                <a:latin typeface="Manrope"/>
                <a:ea typeface="Manrope"/>
                <a:cs typeface="Manrope"/>
                <a:sym typeface="Manrope"/>
              </a:defRPr>
            </a:lvl4pPr>
            <a:lvl5pPr lvl="4" algn="ctr" rtl="0">
              <a:lnSpc>
                <a:spcPct val="100000"/>
              </a:lnSpc>
              <a:spcBef>
                <a:spcPts val="0"/>
              </a:spcBef>
              <a:spcAft>
                <a:spcPts val="0"/>
              </a:spcAft>
              <a:buSzPts val="2000"/>
              <a:buFont typeface="Manrope"/>
              <a:buNone/>
              <a:defRPr sz="2000">
                <a:latin typeface="Manrope"/>
                <a:ea typeface="Manrope"/>
                <a:cs typeface="Manrope"/>
                <a:sym typeface="Manrope"/>
              </a:defRPr>
            </a:lvl5pPr>
            <a:lvl6pPr lvl="5" algn="ctr" rtl="0">
              <a:lnSpc>
                <a:spcPct val="100000"/>
              </a:lnSpc>
              <a:spcBef>
                <a:spcPts val="0"/>
              </a:spcBef>
              <a:spcAft>
                <a:spcPts val="0"/>
              </a:spcAft>
              <a:buSzPts val="2000"/>
              <a:buFont typeface="Manrope"/>
              <a:buNone/>
              <a:defRPr sz="2000">
                <a:latin typeface="Manrope"/>
                <a:ea typeface="Manrope"/>
                <a:cs typeface="Manrope"/>
                <a:sym typeface="Manrope"/>
              </a:defRPr>
            </a:lvl6pPr>
            <a:lvl7pPr lvl="6" algn="ctr" rtl="0">
              <a:lnSpc>
                <a:spcPct val="100000"/>
              </a:lnSpc>
              <a:spcBef>
                <a:spcPts val="0"/>
              </a:spcBef>
              <a:spcAft>
                <a:spcPts val="0"/>
              </a:spcAft>
              <a:buSzPts val="2000"/>
              <a:buFont typeface="Manrope"/>
              <a:buNone/>
              <a:defRPr sz="2000">
                <a:latin typeface="Manrope"/>
                <a:ea typeface="Manrope"/>
                <a:cs typeface="Manrope"/>
                <a:sym typeface="Manrope"/>
              </a:defRPr>
            </a:lvl7pPr>
            <a:lvl8pPr lvl="7" algn="ctr" rtl="0">
              <a:lnSpc>
                <a:spcPct val="100000"/>
              </a:lnSpc>
              <a:spcBef>
                <a:spcPts val="0"/>
              </a:spcBef>
              <a:spcAft>
                <a:spcPts val="0"/>
              </a:spcAft>
              <a:buSzPts val="2000"/>
              <a:buFont typeface="Manrope"/>
              <a:buNone/>
              <a:defRPr sz="2000">
                <a:latin typeface="Manrope"/>
                <a:ea typeface="Manrope"/>
                <a:cs typeface="Manrope"/>
                <a:sym typeface="Manrope"/>
              </a:defRPr>
            </a:lvl8pPr>
            <a:lvl9pPr lvl="8" algn="ctr" rtl="0">
              <a:lnSpc>
                <a:spcPct val="100000"/>
              </a:lnSpc>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28" name="Google Shape;128;p19"/>
          <p:cNvSpPr txBox="1">
            <a:spLocks noGrp="1"/>
          </p:cNvSpPr>
          <p:nvPr>
            <p:ph type="subTitle" idx="6"/>
          </p:nvPr>
        </p:nvSpPr>
        <p:spPr>
          <a:xfrm>
            <a:off x="6093025" y="3690675"/>
            <a:ext cx="2207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8">
    <p:spTree>
      <p:nvGrpSpPr>
        <p:cNvPr id="1" name="Shape 129"/>
        <p:cNvGrpSpPr/>
        <p:nvPr/>
      </p:nvGrpSpPr>
      <p:grpSpPr>
        <a:xfrm>
          <a:off x="0" y="0"/>
          <a:ext cx="0" cy="0"/>
          <a:chOff x="0" y="0"/>
          <a:chExt cx="0" cy="0"/>
        </a:xfrm>
      </p:grpSpPr>
      <p:sp>
        <p:nvSpPr>
          <p:cNvPr id="130" name="Google Shape;130;p20"/>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1" name="Google Shape;131;p20"/>
          <p:cNvSpPr txBox="1">
            <a:spLocks noGrp="1"/>
          </p:cNvSpPr>
          <p:nvPr>
            <p:ph type="subTitle" idx="1"/>
          </p:nvPr>
        </p:nvSpPr>
        <p:spPr>
          <a:xfrm>
            <a:off x="1084344" y="3096125"/>
            <a:ext cx="2089800" cy="417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32" name="Google Shape;132;p20"/>
          <p:cNvSpPr txBox="1">
            <a:spLocks noGrp="1"/>
          </p:cNvSpPr>
          <p:nvPr>
            <p:ph type="subTitle" idx="2"/>
          </p:nvPr>
        </p:nvSpPr>
        <p:spPr>
          <a:xfrm>
            <a:off x="1084356" y="3514023"/>
            <a:ext cx="2089800" cy="790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20"/>
          <p:cNvSpPr txBox="1">
            <a:spLocks noGrp="1"/>
          </p:cNvSpPr>
          <p:nvPr>
            <p:ph type="subTitle" idx="3"/>
          </p:nvPr>
        </p:nvSpPr>
        <p:spPr>
          <a:xfrm>
            <a:off x="5969844" y="3096125"/>
            <a:ext cx="2089800" cy="41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34" name="Google Shape;134;p20"/>
          <p:cNvSpPr txBox="1">
            <a:spLocks noGrp="1"/>
          </p:cNvSpPr>
          <p:nvPr>
            <p:ph type="subTitle" idx="4"/>
          </p:nvPr>
        </p:nvSpPr>
        <p:spPr>
          <a:xfrm>
            <a:off x="5969856" y="3514023"/>
            <a:ext cx="20898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20"/>
          <p:cNvSpPr txBox="1">
            <a:spLocks noGrp="1"/>
          </p:cNvSpPr>
          <p:nvPr>
            <p:ph type="subTitle" idx="5"/>
          </p:nvPr>
        </p:nvSpPr>
        <p:spPr>
          <a:xfrm>
            <a:off x="1084344" y="1531574"/>
            <a:ext cx="2089800" cy="417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36" name="Google Shape;136;p20"/>
          <p:cNvSpPr txBox="1">
            <a:spLocks noGrp="1"/>
          </p:cNvSpPr>
          <p:nvPr>
            <p:ph type="subTitle" idx="6"/>
          </p:nvPr>
        </p:nvSpPr>
        <p:spPr>
          <a:xfrm>
            <a:off x="1084356" y="1949472"/>
            <a:ext cx="2089800" cy="790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20"/>
          <p:cNvSpPr txBox="1">
            <a:spLocks noGrp="1"/>
          </p:cNvSpPr>
          <p:nvPr>
            <p:ph type="subTitle" idx="7"/>
          </p:nvPr>
        </p:nvSpPr>
        <p:spPr>
          <a:xfrm>
            <a:off x="5969844" y="1531574"/>
            <a:ext cx="2089800" cy="41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38" name="Google Shape;138;p20"/>
          <p:cNvSpPr txBox="1">
            <a:spLocks noGrp="1"/>
          </p:cNvSpPr>
          <p:nvPr>
            <p:ph type="subTitle" idx="8"/>
          </p:nvPr>
        </p:nvSpPr>
        <p:spPr>
          <a:xfrm>
            <a:off x="5969856" y="1949472"/>
            <a:ext cx="20898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0"/>
          <p:cNvSpPr/>
          <p:nvPr/>
        </p:nvSpPr>
        <p:spPr>
          <a:xfrm>
            <a:off x="4472500" y="-908700"/>
            <a:ext cx="1306800" cy="13068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a:off x="8209225" y="2200925"/>
            <a:ext cx="1708200" cy="1708200"/>
          </a:xfrm>
          <a:prstGeom prst="donut">
            <a:avLst>
              <a:gd name="adj" fmla="val 1115"/>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a:off x="-1237375" y="375830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291725" y="2181200"/>
            <a:ext cx="3993600" cy="1532100"/>
          </a:xfrm>
          <a:prstGeom prst="rect">
            <a:avLst/>
          </a:prstGeom>
        </p:spPr>
        <p:txBody>
          <a:bodyPr spcFirstLastPara="1" wrap="square" lIns="91425" tIns="91425" rIns="91425" bIns="91425" anchor="ctr"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16" name="Google Shape;16;p3"/>
          <p:cNvSpPr txBox="1">
            <a:spLocks noGrp="1"/>
          </p:cNvSpPr>
          <p:nvPr>
            <p:ph type="title" idx="2" hasCustomPrompt="1"/>
          </p:nvPr>
        </p:nvSpPr>
        <p:spPr>
          <a:xfrm>
            <a:off x="5517675" y="972501"/>
            <a:ext cx="1541700" cy="82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5500">
                <a:solidFill>
                  <a:schemeClr val="dk1"/>
                </a:solidFill>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17" name="Google Shape;17;p3"/>
          <p:cNvSpPr txBox="1">
            <a:spLocks noGrp="1"/>
          </p:cNvSpPr>
          <p:nvPr>
            <p:ph type="subTitle" idx="1"/>
          </p:nvPr>
        </p:nvSpPr>
        <p:spPr>
          <a:xfrm>
            <a:off x="4291725" y="4063975"/>
            <a:ext cx="3993600" cy="40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8" name="Google Shape;18;p3"/>
          <p:cNvSpPr/>
          <p:nvPr/>
        </p:nvSpPr>
        <p:spPr>
          <a:xfrm>
            <a:off x="2857275" y="4459525"/>
            <a:ext cx="1341600" cy="13416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7992100" y="-466550"/>
            <a:ext cx="1676100" cy="16761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BLANK_7">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4" name="Google Shape;144;p21"/>
          <p:cNvSpPr txBox="1">
            <a:spLocks noGrp="1"/>
          </p:cNvSpPr>
          <p:nvPr>
            <p:ph type="subTitle" idx="1"/>
          </p:nvPr>
        </p:nvSpPr>
        <p:spPr>
          <a:xfrm>
            <a:off x="918075" y="3686097"/>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45" name="Google Shape;145;p21"/>
          <p:cNvSpPr txBox="1">
            <a:spLocks noGrp="1"/>
          </p:cNvSpPr>
          <p:nvPr>
            <p:ph type="subTitle" idx="2"/>
          </p:nvPr>
        </p:nvSpPr>
        <p:spPr>
          <a:xfrm>
            <a:off x="918075" y="4071698"/>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1"/>
          <p:cNvSpPr txBox="1">
            <a:spLocks noGrp="1"/>
          </p:cNvSpPr>
          <p:nvPr>
            <p:ph type="subTitle" idx="3"/>
          </p:nvPr>
        </p:nvSpPr>
        <p:spPr>
          <a:xfrm>
            <a:off x="3468450" y="3686097"/>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47" name="Google Shape;147;p21"/>
          <p:cNvSpPr txBox="1">
            <a:spLocks noGrp="1"/>
          </p:cNvSpPr>
          <p:nvPr>
            <p:ph type="subTitle" idx="4"/>
          </p:nvPr>
        </p:nvSpPr>
        <p:spPr>
          <a:xfrm>
            <a:off x="3468450" y="4071698"/>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21"/>
          <p:cNvSpPr txBox="1">
            <a:spLocks noGrp="1"/>
          </p:cNvSpPr>
          <p:nvPr>
            <p:ph type="subTitle" idx="5"/>
          </p:nvPr>
        </p:nvSpPr>
        <p:spPr>
          <a:xfrm>
            <a:off x="6018825" y="3686097"/>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49" name="Google Shape;149;p21"/>
          <p:cNvSpPr txBox="1">
            <a:spLocks noGrp="1"/>
          </p:cNvSpPr>
          <p:nvPr>
            <p:ph type="subTitle" idx="6"/>
          </p:nvPr>
        </p:nvSpPr>
        <p:spPr>
          <a:xfrm>
            <a:off x="6018825" y="4071698"/>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1"/>
          <p:cNvSpPr txBox="1">
            <a:spLocks noGrp="1"/>
          </p:cNvSpPr>
          <p:nvPr>
            <p:ph type="subTitle" idx="7"/>
          </p:nvPr>
        </p:nvSpPr>
        <p:spPr>
          <a:xfrm>
            <a:off x="918075" y="1912625"/>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51" name="Google Shape;151;p21"/>
          <p:cNvSpPr txBox="1">
            <a:spLocks noGrp="1"/>
          </p:cNvSpPr>
          <p:nvPr>
            <p:ph type="subTitle" idx="8"/>
          </p:nvPr>
        </p:nvSpPr>
        <p:spPr>
          <a:xfrm>
            <a:off x="918075" y="2298226"/>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21"/>
          <p:cNvSpPr txBox="1">
            <a:spLocks noGrp="1"/>
          </p:cNvSpPr>
          <p:nvPr>
            <p:ph type="subTitle" idx="9"/>
          </p:nvPr>
        </p:nvSpPr>
        <p:spPr>
          <a:xfrm>
            <a:off x="3468450" y="1912625"/>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53" name="Google Shape;153;p21"/>
          <p:cNvSpPr txBox="1">
            <a:spLocks noGrp="1"/>
          </p:cNvSpPr>
          <p:nvPr>
            <p:ph type="subTitle" idx="13"/>
          </p:nvPr>
        </p:nvSpPr>
        <p:spPr>
          <a:xfrm>
            <a:off x="3468450" y="2298226"/>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21"/>
          <p:cNvSpPr txBox="1">
            <a:spLocks noGrp="1"/>
          </p:cNvSpPr>
          <p:nvPr>
            <p:ph type="subTitle" idx="14"/>
          </p:nvPr>
        </p:nvSpPr>
        <p:spPr>
          <a:xfrm>
            <a:off x="6018825" y="1912625"/>
            <a:ext cx="2207100" cy="41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155" name="Google Shape;155;p21"/>
          <p:cNvSpPr txBox="1">
            <a:spLocks noGrp="1"/>
          </p:cNvSpPr>
          <p:nvPr>
            <p:ph type="subTitle" idx="15"/>
          </p:nvPr>
        </p:nvSpPr>
        <p:spPr>
          <a:xfrm>
            <a:off x="6018825" y="2298226"/>
            <a:ext cx="2207100" cy="53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 name="Google Shape;156;p21"/>
          <p:cNvSpPr/>
          <p:nvPr/>
        </p:nvSpPr>
        <p:spPr>
          <a:xfrm>
            <a:off x="7751025" y="-952100"/>
            <a:ext cx="2207100" cy="22068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5140100" y="4717775"/>
            <a:ext cx="1306800" cy="13068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1133400" y="158017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LANK_17">
    <p:spTree>
      <p:nvGrpSpPr>
        <p:cNvPr id="1" name="Shape 159"/>
        <p:cNvGrpSpPr/>
        <p:nvPr/>
      </p:nvGrpSpPr>
      <p:grpSpPr>
        <a:xfrm>
          <a:off x="0" y="0"/>
          <a:ext cx="0" cy="0"/>
          <a:chOff x="0" y="0"/>
          <a:chExt cx="0" cy="0"/>
        </a:xfrm>
      </p:grpSpPr>
      <p:sp>
        <p:nvSpPr>
          <p:cNvPr id="160" name="Google Shape;160;p2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1" name="Google Shape;161;p22"/>
          <p:cNvSpPr txBox="1">
            <a:spLocks noGrp="1"/>
          </p:cNvSpPr>
          <p:nvPr>
            <p:ph type="subTitle" idx="1"/>
          </p:nvPr>
        </p:nvSpPr>
        <p:spPr>
          <a:xfrm>
            <a:off x="798100" y="3381547"/>
            <a:ext cx="2258400" cy="42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spcBef>
                <a:spcPts val="0"/>
              </a:spcBef>
              <a:spcAft>
                <a:spcPts val="0"/>
              </a:spcAft>
              <a:buSzPts val="2000"/>
              <a:buFont typeface="Manrope"/>
              <a:buNone/>
              <a:defRPr sz="2000">
                <a:latin typeface="Manrope"/>
                <a:ea typeface="Manrope"/>
                <a:cs typeface="Manrope"/>
                <a:sym typeface="Manrope"/>
              </a:defRPr>
            </a:lvl2pPr>
            <a:lvl3pPr lvl="2" algn="ctr" rtl="0">
              <a:spcBef>
                <a:spcPts val="0"/>
              </a:spcBef>
              <a:spcAft>
                <a:spcPts val="0"/>
              </a:spcAft>
              <a:buSzPts val="2000"/>
              <a:buFont typeface="Manrope"/>
              <a:buNone/>
              <a:defRPr sz="2000">
                <a:latin typeface="Manrope"/>
                <a:ea typeface="Manrope"/>
                <a:cs typeface="Manrope"/>
                <a:sym typeface="Manrope"/>
              </a:defRPr>
            </a:lvl3pPr>
            <a:lvl4pPr lvl="3" algn="ctr" rtl="0">
              <a:spcBef>
                <a:spcPts val="0"/>
              </a:spcBef>
              <a:spcAft>
                <a:spcPts val="0"/>
              </a:spcAft>
              <a:buSzPts val="2000"/>
              <a:buFont typeface="Manrope"/>
              <a:buNone/>
              <a:defRPr sz="2000">
                <a:latin typeface="Manrope"/>
                <a:ea typeface="Manrope"/>
                <a:cs typeface="Manrope"/>
                <a:sym typeface="Manrope"/>
              </a:defRPr>
            </a:lvl4pPr>
            <a:lvl5pPr lvl="4" algn="ctr" rtl="0">
              <a:spcBef>
                <a:spcPts val="0"/>
              </a:spcBef>
              <a:spcAft>
                <a:spcPts val="0"/>
              </a:spcAft>
              <a:buSzPts val="2000"/>
              <a:buFont typeface="Manrope"/>
              <a:buNone/>
              <a:defRPr sz="2000">
                <a:latin typeface="Manrope"/>
                <a:ea typeface="Manrope"/>
                <a:cs typeface="Manrope"/>
                <a:sym typeface="Manrope"/>
              </a:defRPr>
            </a:lvl5pPr>
            <a:lvl6pPr lvl="5" algn="ctr" rtl="0">
              <a:spcBef>
                <a:spcPts val="0"/>
              </a:spcBef>
              <a:spcAft>
                <a:spcPts val="0"/>
              </a:spcAft>
              <a:buSzPts val="2000"/>
              <a:buFont typeface="Manrope"/>
              <a:buNone/>
              <a:defRPr sz="2000">
                <a:latin typeface="Manrope"/>
                <a:ea typeface="Manrope"/>
                <a:cs typeface="Manrope"/>
                <a:sym typeface="Manrope"/>
              </a:defRPr>
            </a:lvl6pPr>
            <a:lvl7pPr lvl="6" algn="ctr" rtl="0">
              <a:spcBef>
                <a:spcPts val="0"/>
              </a:spcBef>
              <a:spcAft>
                <a:spcPts val="0"/>
              </a:spcAft>
              <a:buSzPts val="2000"/>
              <a:buFont typeface="Manrope"/>
              <a:buNone/>
              <a:defRPr sz="2000">
                <a:latin typeface="Manrope"/>
                <a:ea typeface="Manrope"/>
                <a:cs typeface="Manrope"/>
                <a:sym typeface="Manrope"/>
              </a:defRPr>
            </a:lvl7pPr>
            <a:lvl8pPr lvl="7" algn="ctr" rtl="0">
              <a:spcBef>
                <a:spcPts val="0"/>
              </a:spcBef>
              <a:spcAft>
                <a:spcPts val="0"/>
              </a:spcAft>
              <a:buSzPts val="2000"/>
              <a:buFont typeface="Manrope"/>
              <a:buNone/>
              <a:defRPr sz="2000">
                <a:latin typeface="Manrope"/>
                <a:ea typeface="Manrope"/>
                <a:cs typeface="Manrope"/>
                <a:sym typeface="Manrope"/>
              </a:defRPr>
            </a:lvl8pPr>
            <a:lvl9pPr lvl="8" algn="ctr" rtl="0">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62" name="Google Shape;162;p22"/>
          <p:cNvSpPr txBox="1">
            <a:spLocks noGrp="1"/>
          </p:cNvSpPr>
          <p:nvPr>
            <p:ph type="title" idx="2" hasCustomPrompt="1"/>
          </p:nvPr>
        </p:nvSpPr>
        <p:spPr>
          <a:xfrm>
            <a:off x="798100" y="2558525"/>
            <a:ext cx="2258400" cy="6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63" name="Google Shape;163;p22"/>
          <p:cNvSpPr txBox="1">
            <a:spLocks noGrp="1"/>
          </p:cNvSpPr>
          <p:nvPr>
            <p:ph type="subTitle" idx="3"/>
          </p:nvPr>
        </p:nvSpPr>
        <p:spPr>
          <a:xfrm>
            <a:off x="3442800" y="3381547"/>
            <a:ext cx="2258400" cy="42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spcBef>
                <a:spcPts val="0"/>
              </a:spcBef>
              <a:spcAft>
                <a:spcPts val="0"/>
              </a:spcAft>
              <a:buSzPts val="2000"/>
              <a:buFont typeface="Manrope"/>
              <a:buNone/>
              <a:defRPr sz="2000">
                <a:latin typeface="Manrope"/>
                <a:ea typeface="Manrope"/>
                <a:cs typeface="Manrope"/>
                <a:sym typeface="Manrope"/>
              </a:defRPr>
            </a:lvl2pPr>
            <a:lvl3pPr lvl="2" algn="ctr" rtl="0">
              <a:spcBef>
                <a:spcPts val="0"/>
              </a:spcBef>
              <a:spcAft>
                <a:spcPts val="0"/>
              </a:spcAft>
              <a:buSzPts val="2000"/>
              <a:buFont typeface="Manrope"/>
              <a:buNone/>
              <a:defRPr sz="2000">
                <a:latin typeface="Manrope"/>
                <a:ea typeface="Manrope"/>
                <a:cs typeface="Manrope"/>
                <a:sym typeface="Manrope"/>
              </a:defRPr>
            </a:lvl3pPr>
            <a:lvl4pPr lvl="3" algn="ctr" rtl="0">
              <a:spcBef>
                <a:spcPts val="0"/>
              </a:spcBef>
              <a:spcAft>
                <a:spcPts val="0"/>
              </a:spcAft>
              <a:buSzPts val="2000"/>
              <a:buFont typeface="Manrope"/>
              <a:buNone/>
              <a:defRPr sz="2000">
                <a:latin typeface="Manrope"/>
                <a:ea typeface="Manrope"/>
                <a:cs typeface="Manrope"/>
                <a:sym typeface="Manrope"/>
              </a:defRPr>
            </a:lvl4pPr>
            <a:lvl5pPr lvl="4" algn="ctr" rtl="0">
              <a:spcBef>
                <a:spcPts val="0"/>
              </a:spcBef>
              <a:spcAft>
                <a:spcPts val="0"/>
              </a:spcAft>
              <a:buSzPts val="2000"/>
              <a:buFont typeface="Manrope"/>
              <a:buNone/>
              <a:defRPr sz="2000">
                <a:latin typeface="Manrope"/>
                <a:ea typeface="Manrope"/>
                <a:cs typeface="Manrope"/>
                <a:sym typeface="Manrope"/>
              </a:defRPr>
            </a:lvl5pPr>
            <a:lvl6pPr lvl="5" algn="ctr" rtl="0">
              <a:spcBef>
                <a:spcPts val="0"/>
              </a:spcBef>
              <a:spcAft>
                <a:spcPts val="0"/>
              </a:spcAft>
              <a:buSzPts val="2000"/>
              <a:buFont typeface="Manrope"/>
              <a:buNone/>
              <a:defRPr sz="2000">
                <a:latin typeface="Manrope"/>
                <a:ea typeface="Manrope"/>
                <a:cs typeface="Manrope"/>
                <a:sym typeface="Manrope"/>
              </a:defRPr>
            </a:lvl6pPr>
            <a:lvl7pPr lvl="6" algn="ctr" rtl="0">
              <a:spcBef>
                <a:spcPts val="0"/>
              </a:spcBef>
              <a:spcAft>
                <a:spcPts val="0"/>
              </a:spcAft>
              <a:buSzPts val="2000"/>
              <a:buFont typeface="Manrope"/>
              <a:buNone/>
              <a:defRPr sz="2000">
                <a:latin typeface="Manrope"/>
                <a:ea typeface="Manrope"/>
                <a:cs typeface="Manrope"/>
                <a:sym typeface="Manrope"/>
              </a:defRPr>
            </a:lvl7pPr>
            <a:lvl8pPr lvl="7" algn="ctr" rtl="0">
              <a:spcBef>
                <a:spcPts val="0"/>
              </a:spcBef>
              <a:spcAft>
                <a:spcPts val="0"/>
              </a:spcAft>
              <a:buSzPts val="2000"/>
              <a:buFont typeface="Manrope"/>
              <a:buNone/>
              <a:defRPr sz="2000">
                <a:latin typeface="Manrope"/>
                <a:ea typeface="Manrope"/>
                <a:cs typeface="Manrope"/>
                <a:sym typeface="Manrope"/>
              </a:defRPr>
            </a:lvl8pPr>
            <a:lvl9pPr lvl="8" algn="ctr" rtl="0">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64" name="Google Shape;164;p22"/>
          <p:cNvSpPr txBox="1">
            <a:spLocks noGrp="1"/>
          </p:cNvSpPr>
          <p:nvPr>
            <p:ph type="title" idx="4" hasCustomPrompt="1"/>
          </p:nvPr>
        </p:nvSpPr>
        <p:spPr>
          <a:xfrm>
            <a:off x="3442800" y="2558525"/>
            <a:ext cx="2258400" cy="6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65" name="Google Shape;165;p22"/>
          <p:cNvSpPr txBox="1">
            <a:spLocks noGrp="1"/>
          </p:cNvSpPr>
          <p:nvPr>
            <p:ph type="subTitle" idx="5"/>
          </p:nvPr>
        </p:nvSpPr>
        <p:spPr>
          <a:xfrm>
            <a:off x="6087500" y="3381547"/>
            <a:ext cx="2258400" cy="42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anrope"/>
              <a:buNone/>
              <a:defRPr sz="2000">
                <a:latin typeface="Manrope"/>
                <a:ea typeface="Manrope"/>
                <a:cs typeface="Manrope"/>
                <a:sym typeface="Manrope"/>
              </a:defRPr>
            </a:lvl1pPr>
            <a:lvl2pPr lvl="1" algn="ctr" rtl="0">
              <a:spcBef>
                <a:spcPts val="0"/>
              </a:spcBef>
              <a:spcAft>
                <a:spcPts val="0"/>
              </a:spcAft>
              <a:buSzPts val="2000"/>
              <a:buFont typeface="Manrope"/>
              <a:buNone/>
              <a:defRPr sz="2000">
                <a:latin typeface="Manrope"/>
                <a:ea typeface="Manrope"/>
                <a:cs typeface="Manrope"/>
                <a:sym typeface="Manrope"/>
              </a:defRPr>
            </a:lvl2pPr>
            <a:lvl3pPr lvl="2" algn="ctr" rtl="0">
              <a:spcBef>
                <a:spcPts val="0"/>
              </a:spcBef>
              <a:spcAft>
                <a:spcPts val="0"/>
              </a:spcAft>
              <a:buSzPts val="2000"/>
              <a:buFont typeface="Manrope"/>
              <a:buNone/>
              <a:defRPr sz="2000">
                <a:latin typeface="Manrope"/>
                <a:ea typeface="Manrope"/>
                <a:cs typeface="Manrope"/>
                <a:sym typeface="Manrope"/>
              </a:defRPr>
            </a:lvl3pPr>
            <a:lvl4pPr lvl="3" algn="ctr" rtl="0">
              <a:spcBef>
                <a:spcPts val="0"/>
              </a:spcBef>
              <a:spcAft>
                <a:spcPts val="0"/>
              </a:spcAft>
              <a:buSzPts val="2000"/>
              <a:buFont typeface="Manrope"/>
              <a:buNone/>
              <a:defRPr sz="2000">
                <a:latin typeface="Manrope"/>
                <a:ea typeface="Manrope"/>
                <a:cs typeface="Manrope"/>
                <a:sym typeface="Manrope"/>
              </a:defRPr>
            </a:lvl4pPr>
            <a:lvl5pPr lvl="4" algn="ctr" rtl="0">
              <a:spcBef>
                <a:spcPts val="0"/>
              </a:spcBef>
              <a:spcAft>
                <a:spcPts val="0"/>
              </a:spcAft>
              <a:buSzPts val="2000"/>
              <a:buFont typeface="Manrope"/>
              <a:buNone/>
              <a:defRPr sz="2000">
                <a:latin typeface="Manrope"/>
                <a:ea typeface="Manrope"/>
                <a:cs typeface="Manrope"/>
                <a:sym typeface="Manrope"/>
              </a:defRPr>
            </a:lvl5pPr>
            <a:lvl6pPr lvl="5" algn="ctr" rtl="0">
              <a:spcBef>
                <a:spcPts val="0"/>
              </a:spcBef>
              <a:spcAft>
                <a:spcPts val="0"/>
              </a:spcAft>
              <a:buSzPts val="2000"/>
              <a:buFont typeface="Manrope"/>
              <a:buNone/>
              <a:defRPr sz="2000">
                <a:latin typeface="Manrope"/>
                <a:ea typeface="Manrope"/>
                <a:cs typeface="Manrope"/>
                <a:sym typeface="Manrope"/>
              </a:defRPr>
            </a:lvl6pPr>
            <a:lvl7pPr lvl="6" algn="ctr" rtl="0">
              <a:spcBef>
                <a:spcPts val="0"/>
              </a:spcBef>
              <a:spcAft>
                <a:spcPts val="0"/>
              </a:spcAft>
              <a:buSzPts val="2000"/>
              <a:buFont typeface="Manrope"/>
              <a:buNone/>
              <a:defRPr sz="2000">
                <a:latin typeface="Manrope"/>
                <a:ea typeface="Manrope"/>
                <a:cs typeface="Manrope"/>
                <a:sym typeface="Manrope"/>
              </a:defRPr>
            </a:lvl7pPr>
            <a:lvl8pPr lvl="7" algn="ctr" rtl="0">
              <a:spcBef>
                <a:spcPts val="0"/>
              </a:spcBef>
              <a:spcAft>
                <a:spcPts val="0"/>
              </a:spcAft>
              <a:buSzPts val="2000"/>
              <a:buFont typeface="Manrope"/>
              <a:buNone/>
              <a:defRPr sz="2000">
                <a:latin typeface="Manrope"/>
                <a:ea typeface="Manrope"/>
                <a:cs typeface="Manrope"/>
                <a:sym typeface="Manrope"/>
              </a:defRPr>
            </a:lvl8pPr>
            <a:lvl9pPr lvl="8" algn="ctr" rtl="0">
              <a:spcBef>
                <a:spcPts val="0"/>
              </a:spcBef>
              <a:spcAft>
                <a:spcPts val="0"/>
              </a:spcAft>
              <a:buSzPts val="2000"/>
              <a:buFont typeface="Manrope"/>
              <a:buNone/>
              <a:defRPr sz="2000">
                <a:latin typeface="Manrope"/>
                <a:ea typeface="Manrope"/>
                <a:cs typeface="Manrope"/>
                <a:sym typeface="Manrope"/>
              </a:defRPr>
            </a:lvl9pPr>
          </a:lstStyle>
          <a:p>
            <a:endParaRPr/>
          </a:p>
        </p:txBody>
      </p:sp>
      <p:sp>
        <p:nvSpPr>
          <p:cNvPr id="166" name="Google Shape;166;p22"/>
          <p:cNvSpPr txBox="1">
            <a:spLocks noGrp="1"/>
          </p:cNvSpPr>
          <p:nvPr>
            <p:ph type="title" idx="6" hasCustomPrompt="1"/>
          </p:nvPr>
        </p:nvSpPr>
        <p:spPr>
          <a:xfrm>
            <a:off x="6087500" y="2558525"/>
            <a:ext cx="2258400" cy="6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67" name="Google Shape;167;p22"/>
          <p:cNvSpPr txBox="1">
            <a:spLocks noGrp="1"/>
          </p:cNvSpPr>
          <p:nvPr>
            <p:ph type="subTitle" idx="7"/>
          </p:nvPr>
        </p:nvSpPr>
        <p:spPr>
          <a:xfrm>
            <a:off x="798100" y="3806947"/>
            <a:ext cx="2258400" cy="61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8" name="Google Shape;168;p22"/>
          <p:cNvSpPr txBox="1">
            <a:spLocks noGrp="1"/>
          </p:cNvSpPr>
          <p:nvPr>
            <p:ph type="subTitle" idx="8"/>
          </p:nvPr>
        </p:nvSpPr>
        <p:spPr>
          <a:xfrm>
            <a:off x="3442800" y="3806947"/>
            <a:ext cx="2258400" cy="61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9" name="Google Shape;169;p22"/>
          <p:cNvSpPr txBox="1">
            <a:spLocks noGrp="1"/>
          </p:cNvSpPr>
          <p:nvPr>
            <p:ph type="subTitle" idx="9"/>
          </p:nvPr>
        </p:nvSpPr>
        <p:spPr>
          <a:xfrm>
            <a:off x="6087500" y="3806947"/>
            <a:ext cx="2258400" cy="61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p:cSld name="BLANK_6">
    <p:spTree>
      <p:nvGrpSpPr>
        <p:cNvPr id="1" name="Shape 170"/>
        <p:cNvGrpSpPr/>
        <p:nvPr/>
      </p:nvGrpSpPr>
      <p:grpSpPr>
        <a:xfrm>
          <a:off x="0" y="0"/>
          <a:ext cx="0" cy="0"/>
          <a:chOff x="0" y="0"/>
          <a:chExt cx="0" cy="0"/>
        </a:xfrm>
      </p:grpSpPr>
      <p:sp>
        <p:nvSpPr>
          <p:cNvPr id="171" name="Google Shape;171;p23"/>
          <p:cNvSpPr txBox="1">
            <a:spLocks noGrp="1"/>
          </p:cNvSpPr>
          <p:nvPr>
            <p:ph type="title"/>
          </p:nvPr>
        </p:nvSpPr>
        <p:spPr>
          <a:xfrm>
            <a:off x="713100" y="1314138"/>
            <a:ext cx="4269000" cy="16545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2" name="Google Shape;172;p23"/>
          <p:cNvSpPr txBox="1">
            <a:spLocks noGrp="1"/>
          </p:cNvSpPr>
          <p:nvPr>
            <p:ph type="subTitle" idx="1"/>
          </p:nvPr>
        </p:nvSpPr>
        <p:spPr>
          <a:xfrm>
            <a:off x="713112" y="3052363"/>
            <a:ext cx="3308100" cy="7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3"/>
          <p:cNvSpPr/>
          <p:nvPr/>
        </p:nvSpPr>
        <p:spPr>
          <a:xfrm>
            <a:off x="-734531" y="3561750"/>
            <a:ext cx="1306800" cy="1306800"/>
          </a:xfrm>
          <a:prstGeom prst="donut">
            <a:avLst>
              <a:gd name="adj" fmla="val 1206"/>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1">
  <p:cSld name="BLANK_5">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713125" y="1441338"/>
            <a:ext cx="3279300" cy="6798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6" name="Google Shape;176;p24"/>
          <p:cNvSpPr txBox="1">
            <a:spLocks noGrp="1"/>
          </p:cNvSpPr>
          <p:nvPr>
            <p:ph type="subTitle" idx="1"/>
          </p:nvPr>
        </p:nvSpPr>
        <p:spPr>
          <a:xfrm>
            <a:off x="713100" y="2229762"/>
            <a:ext cx="3279300" cy="14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4"/>
          <p:cNvSpPr/>
          <p:nvPr/>
        </p:nvSpPr>
        <p:spPr>
          <a:xfrm>
            <a:off x="-520150" y="-554697"/>
            <a:ext cx="1656900" cy="16569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4"/>
          <p:cNvSpPr/>
          <p:nvPr/>
        </p:nvSpPr>
        <p:spPr>
          <a:xfrm>
            <a:off x="3060700" y="4029525"/>
            <a:ext cx="1872600" cy="18726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2">
  <p:cSld name="BLANK_13">
    <p:spTree>
      <p:nvGrpSpPr>
        <p:cNvPr id="1" name="Shape 179"/>
        <p:cNvGrpSpPr/>
        <p:nvPr/>
      </p:nvGrpSpPr>
      <p:grpSpPr>
        <a:xfrm>
          <a:off x="0" y="0"/>
          <a:ext cx="0" cy="0"/>
          <a:chOff x="0" y="0"/>
          <a:chExt cx="0" cy="0"/>
        </a:xfrm>
      </p:grpSpPr>
      <p:sp>
        <p:nvSpPr>
          <p:cNvPr id="180" name="Google Shape;180;p2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1" name="Google Shape;181;p25"/>
          <p:cNvSpPr txBox="1">
            <a:spLocks noGrp="1"/>
          </p:cNvSpPr>
          <p:nvPr>
            <p:ph type="body" idx="1"/>
          </p:nvPr>
        </p:nvSpPr>
        <p:spPr>
          <a:xfrm>
            <a:off x="713100" y="1356250"/>
            <a:ext cx="7717800" cy="1037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6"/>
              </a:buClr>
              <a:buSzPts val="14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82" name="Google Shape;182;p25"/>
          <p:cNvSpPr/>
          <p:nvPr/>
        </p:nvSpPr>
        <p:spPr>
          <a:xfrm>
            <a:off x="8059925" y="-58130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5"/>
          <p:cNvSpPr/>
          <p:nvPr/>
        </p:nvSpPr>
        <p:spPr>
          <a:xfrm>
            <a:off x="-1084075" y="2252050"/>
            <a:ext cx="1708200" cy="1708200"/>
          </a:xfrm>
          <a:prstGeom prst="donut">
            <a:avLst>
              <a:gd name="adj" fmla="val 1115"/>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3">
  <p:cSld name="BLANK_15">
    <p:spTree>
      <p:nvGrpSpPr>
        <p:cNvPr id="1" name="Shape 184"/>
        <p:cNvGrpSpPr/>
        <p:nvPr/>
      </p:nvGrpSpPr>
      <p:grpSpPr>
        <a:xfrm>
          <a:off x="0" y="0"/>
          <a:ext cx="0" cy="0"/>
          <a:chOff x="0" y="0"/>
          <a:chExt cx="0" cy="0"/>
        </a:xfrm>
      </p:grpSpPr>
      <p:sp>
        <p:nvSpPr>
          <p:cNvPr id="185" name="Google Shape;185;p2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6"/>
          <p:cNvSpPr txBox="1">
            <a:spLocks noGrp="1"/>
          </p:cNvSpPr>
          <p:nvPr>
            <p:ph type="subTitle" idx="1"/>
          </p:nvPr>
        </p:nvSpPr>
        <p:spPr>
          <a:xfrm>
            <a:off x="2295450" y="4034025"/>
            <a:ext cx="4553100" cy="52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6"/>
          <p:cNvSpPr/>
          <p:nvPr/>
        </p:nvSpPr>
        <p:spPr>
          <a:xfrm>
            <a:off x="8430900" y="1301000"/>
            <a:ext cx="1630800" cy="16308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1007825" y="-1256575"/>
            <a:ext cx="1630800" cy="16308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436075" y="3769200"/>
            <a:ext cx="1901100" cy="19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BLANK_14">
    <p:spTree>
      <p:nvGrpSpPr>
        <p:cNvPr id="1" name="Shape 190"/>
        <p:cNvGrpSpPr/>
        <p:nvPr/>
      </p:nvGrpSpPr>
      <p:grpSpPr>
        <a:xfrm>
          <a:off x="0" y="0"/>
          <a:ext cx="0" cy="0"/>
          <a:chOff x="0" y="0"/>
          <a:chExt cx="0" cy="0"/>
        </a:xfrm>
      </p:grpSpPr>
      <p:sp>
        <p:nvSpPr>
          <p:cNvPr id="191" name="Google Shape;191;p2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92" name="Google Shape;192;p27"/>
          <p:cNvSpPr/>
          <p:nvPr/>
        </p:nvSpPr>
        <p:spPr>
          <a:xfrm>
            <a:off x="7995525" y="-690475"/>
            <a:ext cx="1708200" cy="1708200"/>
          </a:xfrm>
          <a:prstGeom prst="donut">
            <a:avLst>
              <a:gd name="adj" fmla="val 1115"/>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7"/>
          <p:cNvSpPr/>
          <p:nvPr/>
        </p:nvSpPr>
        <p:spPr>
          <a:xfrm>
            <a:off x="-1100175" y="257175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BLANK_4">
    <p:spTree>
      <p:nvGrpSpPr>
        <p:cNvPr id="1" name="Shape 194"/>
        <p:cNvGrpSpPr/>
        <p:nvPr/>
      </p:nvGrpSpPr>
      <p:grpSpPr>
        <a:xfrm>
          <a:off x="0" y="0"/>
          <a:ext cx="0" cy="0"/>
          <a:chOff x="0" y="0"/>
          <a:chExt cx="0" cy="0"/>
        </a:xfrm>
      </p:grpSpPr>
      <p:sp>
        <p:nvSpPr>
          <p:cNvPr id="195" name="Google Shape;195;p28"/>
          <p:cNvSpPr txBox="1">
            <a:spLocks noGrp="1"/>
          </p:cNvSpPr>
          <p:nvPr>
            <p:ph type="title"/>
          </p:nvPr>
        </p:nvSpPr>
        <p:spPr>
          <a:xfrm>
            <a:off x="4572000" y="646019"/>
            <a:ext cx="3871500" cy="85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55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96" name="Google Shape;196;p28"/>
          <p:cNvSpPr txBox="1">
            <a:spLocks noGrp="1"/>
          </p:cNvSpPr>
          <p:nvPr>
            <p:ph type="subTitle" idx="1"/>
          </p:nvPr>
        </p:nvSpPr>
        <p:spPr>
          <a:xfrm>
            <a:off x="5167650" y="1587319"/>
            <a:ext cx="2680200" cy="11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8"/>
          <p:cNvSpPr txBox="1"/>
          <p:nvPr/>
        </p:nvSpPr>
        <p:spPr>
          <a:xfrm>
            <a:off x="4809300" y="3576398"/>
            <a:ext cx="33969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lt1"/>
                </a:solidFill>
                <a:latin typeface="Assistant"/>
                <a:ea typeface="Assistant"/>
                <a:cs typeface="Assistant"/>
                <a:sym typeface="Assistant"/>
              </a:rPr>
              <a:t>Credits: This presentation template was created by </a:t>
            </a:r>
            <a:r>
              <a:rPr lang="en" sz="1200" b="1">
                <a:solidFill>
                  <a:schemeClr val="lt1"/>
                </a:solidFill>
                <a:uFill>
                  <a:noFill/>
                </a:u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200">
                <a:solidFill>
                  <a:schemeClr val="lt1"/>
                </a:solidFill>
                <a:latin typeface="Assistant"/>
                <a:ea typeface="Assistant"/>
                <a:cs typeface="Assistant"/>
                <a:sym typeface="Assistant"/>
              </a:rPr>
              <a:t>, and includes icons by </a:t>
            </a:r>
            <a:r>
              <a:rPr lang="en" sz="1200" b="1">
                <a:solidFill>
                  <a:schemeClr val="lt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200">
                <a:solidFill>
                  <a:schemeClr val="lt1"/>
                </a:solidFill>
                <a:latin typeface="Assistant"/>
                <a:ea typeface="Assistant"/>
                <a:cs typeface="Assistant"/>
                <a:sym typeface="Assistant"/>
              </a:rPr>
              <a:t> and infographics &amp; images by </a:t>
            </a:r>
            <a:r>
              <a:rPr lang="en" sz="1200" b="1">
                <a:solidFill>
                  <a:schemeClr val="lt1"/>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endParaRPr sz="1200" b="1">
              <a:solidFill>
                <a:schemeClr val="lt1"/>
              </a:solidFill>
              <a:latin typeface="Assistant"/>
              <a:ea typeface="Assistant"/>
              <a:cs typeface="Assistant"/>
              <a:sym typeface="Assistant"/>
            </a:endParaRPr>
          </a:p>
        </p:txBody>
      </p:sp>
      <p:sp>
        <p:nvSpPr>
          <p:cNvPr id="198" name="Google Shape;198;p28"/>
          <p:cNvSpPr/>
          <p:nvPr/>
        </p:nvSpPr>
        <p:spPr>
          <a:xfrm>
            <a:off x="8317925" y="1710300"/>
            <a:ext cx="1766400" cy="17664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388675" y="4086225"/>
            <a:ext cx="1601700" cy="16017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LANK_3">
    <p:spTree>
      <p:nvGrpSpPr>
        <p:cNvPr id="1" name="Shape 200"/>
        <p:cNvGrpSpPr/>
        <p:nvPr/>
      </p:nvGrpSpPr>
      <p:grpSpPr>
        <a:xfrm>
          <a:off x="0" y="0"/>
          <a:ext cx="0" cy="0"/>
          <a:chOff x="0" y="0"/>
          <a:chExt cx="0" cy="0"/>
        </a:xfrm>
      </p:grpSpPr>
      <p:sp>
        <p:nvSpPr>
          <p:cNvPr id="201" name="Google Shape;201;p29"/>
          <p:cNvSpPr/>
          <p:nvPr/>
        </p:nvSpPr>
        <p:spPr>
          <a:xfrm>
            <a:off x="-921525" y="-984975"/>
            <a:ext cx="2140800" cy="21408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7870425" y="4003425"/>
            <a:ext cx="1601100" cy="16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1549350" y="4498350"/>
            <a:ext cx="1531500" cy="1531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6656650" y="-540375"/>
            <a:ext cx="1115700" cy="11157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2">
    <p:spTree>
      <p:nvGrpSpPr>
        <p:cNvPr id="1" name="Shape 205"/>
        <p:cNvGrpSpPr/>
        <p:nvPr/>
      </p:nvGrpSpPr>
      <p:grpSpPr>
        <a:xfrm>
          <a:off x="0" y="0"/>
          <a:ext cx="0" cy="0"/>
          <a:chOff x="0" y="0"/>
          <a:chExt cx="0" cy="0"/>
        </a:xfrm>
      </p:grpSpPr>
      <p:sp>
        <p:nvSpPr>
          <p:cNvPr id="206" name="Google Shape;206;p30"/>
          <p:cNvSpPr/>
          <p:nvPr/>
        </p:nvSpPr>
        <p:spPr>
          <a:xfrm>
            <a:off x="7460475" y="-880025"/>
            <a:ext cx="2415900" cy="2415900"/>
          </a:xfrm>
          <a:prstGeom prst="donut">
            <a:avLst>
              <a:gd name="adj" fmla="val 772"/>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a:off x="-607200" y="2174050"/>
            <a:ext cx="1601100" cy="16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6589975" y="4498350"/>
            <a:ext cx="1115700" cy="1115700"/>
          </a:xfrm>
          <a:prstGeom prst="donut">
            <a:avLst>
              <a:gd name="adj" fmla="val 1115"/>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a:endParaRPr/>
          </a:p>
        </p:txBody>
      </p:sp>
      <p:sp>
        <p:nvSpPr>
          <p:cNvPr id="22" name="Google Shape;22;p4"/>
          <p:cNvSpPr txBox="1">
            <a:spLocks noGrp="1"/>
          </p:cNvSpPr>
          <p:nvPr>
            <p:ph type="body" idx="1"/>
          </p:nvPr>
        </p:nvSpPr>
        <p:spPr>
          <a:xfrm>
            <a:off x="713100" y="1127649"/>
            <a:ext cx="7717800" cy="459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3" name="Google Shape;23;p4"/>
          <p:cNvSpPr/>
          <p:nvPr/>
        </p:nvSpPr>
        <p:spPr>
          <a:xfrm>
            <a:off x="-738200" y="3191650"/>
            <a:ext cx="1306800" cy="13068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8088925" y="-913625"/>
            <a:ext cx="1893300" cy="18933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2"/>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a:endParaRPr/>
          </a:p>
        </p:txBody>
      </p:sp>
      <p:sp>
        <p:nvSpPr>
          <p:cNvPr id="27" name="Google Shape;27;p5"/>
          <p:cNvSpPr txBox="1">
            <a:spLocks noGrp="1"/>
          </p:cNvSpPr>
          <p:nvPr>
            <p:ph type="subTitle" idx="1"/>
          </p:nvPr>
        </p:nvSpPr>
        <p:spPr>
          <a:xfrm>
            <a:off x="1441425" y="2692751"/>
            <a:ext cx="2680200" cy="499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28" name="Google Shape;28;p5"/>
          <p:cNvSpPr txBox="1">
            <a:spLocks noGrp="1"/>
          </p:cNvSpPr>
          <p:nvPr>
            <p:ph type="subTitle" idx="2"/>
          </p:nvPr>
        </p:nvSpPr>
        <p:spPr>
          <a:xfrm>
            <a:off x="1441425" y="3192595"/>
            <a:ext cx="26802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 name="Google Shape;29;p5"/>
          <p:cNvSpPr txBox="1">
            <a:spLocks noGrp="1"/>
          </p:cNvSpPr>
          <p:nvPr>
            <p:ph type="subTitle" idx="3"/>
          </p:nvPr>
        </p:nvSpPr>
        <p:spPr>
          <a:xfrm>
            <a:off x="5022375" y="2692751"/>
            <a:ext cx="2680200" cy="499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2000">
                <a:latin typeface="Manrope"/>
                <a:ea typeface="Manrope"/>
                <a:cs typeface="Manrope"/>
                <a:sym typeface="Manrope"/>
              </a:defRPr>
            </a:lvl1pPr>
            <a:lvl2pPr lvl="1" algn="ctr" rtl="0">
              <a:lnSpc>
                <a:spcPct val="100000"/>
              </a:lnSpc>
              <a:spcBef>
                <a:spcPts val="0"/>
              </a:spcBef>
              <a:spcAft>
                <a:spcPts val="0"/>
              </a:spcAft>
              <a:buSzPts val="1800"/>
              <a:buNone/>
              <a:defRPr sz="1800" b="1"/>
            </a:lvl2pPr>
            <a:lvl3pPr lvl="2" algn="ctr" rtl="0">
              <a:lnSpc>
                <a:spcPct val="100000"/>
              </a:lnSpc>
              <a:spcBef>
                <a:spcPts val="0"/>
              </a:spcBef>
              <a:spcAft>
                <a:spcPts val="0"/>
              </a:spcAft>
              <a:buSzPts val="1800"/>
              <a:buNone/>
              <a:defRPr sz="1800" b="1"/>
            </a:lvl3pPr>
            <a:lvl4pPr lvl="3" algn="ctr" rtl="0">
              <a:lnSpc>
                <a:spcPct val="100000"/>
              </a:lnSpc>
              <a:spcBef>
                <a:spcPts val="0"/>
              </a:spcBef>
              <a:spcAft>
                <a:spcPts val="0"/>
              </a:spcAft>
              <a:buSzPts val="1800"/>
              <a:buNone/>
              <a:defRPr sz="1800" b="1"/>
            </a:lvl4pPr>
            <a:lvl5pPr lvl="4" algn="ctr" rtl="0">
              <a:lnSpc>
                <a:spcPct val="100000"/>
              </a:lnSpc>
              <a:spcBef>
                <a:spcPts val="0"/>
              </a:spcBef>
              <a:spcAft>
                <a:spcPts val="0"/>
              </a:spcAft>
              <a:buSzPts val="1800"/>
              <a:buNone/>
              <a:defRPr sz="1800" b="1"/>
            </a:lvl5pPr>
            <a:lvl6pPr lvl="5" algn="ctr" rtl="0">
              <a:lnSpc>
                <a:spcPct val="100000"/>
              </a:lnSpc>
              <a:spcBef>
                <a:spcPts val="0"/>
              </a:spcBef>
              <a:spcAft>
                <a:spcPts val="0"/>
              </a:spcAft>
              <a:buSzPts val="1800"/>
              <a:buNone/>
              <a:defRPr sz="1800" b="1"/>
            </a:lvl6pPr>
            <a:lvl7pPr lvl="6" algn="ctr" rtl="0">
              <a:lnSpc>
                <a:spcPct val="100000"/>
              </a:lnSpc>
              <a:spcBef>
                <a:spcPts val="0"/>
              </a:spcBef>
              <a:spcAft>
                <a:spcPts val="0"/>
              </a:spcAft>
              <a:buSzPts val="1800"/>
              <a:buNone/>
              <a:defRPr sz="1800" b="1"/>
            </a:lvl7pPr>
            <a:lvl8pPr lvl="7" algn="ctr" rtl="0">
              <a:lnSpc>
                <a:spcPct val="100000"/>
              </a:lnSpc>
              <a:spcBef>
                <a:spcPts val="0"/>
              </a:spcBef>
              <a:spcAft>
                <a:spcPts val="0"/>
              </a:spcAft>
              <a:buSzPts val="1800"/>
              <a:buNone/>
              <a:defRPr sz="1800" b="1"/>
            </a:lvl8pPr>
            <a:lvl9pPr lvl="8" algn="ctr" rtl="0">
              <a:lnSpc>
                <a:spcPct val="100000"/>
              </a:lnSpc>
              <a:spcBef>
                <a:spcPts val="0"/>
              </a:spcBef>
              <a:spcAft>
                <a:spcPts val="0"/>
              </a:spcAft>
              <a:buSzPts val="1800"/>
              <a:buNone/>
              <a:defRPr sz="1800" b="1"/>
            </a:lvl9pPr>
          </a:lstStyle>
          <a:p>
            <a:endParaRPr/>
          </a:p>
        </p:txBody>
      </p:sp>
      <p:sp>
        <p:nvSpPr>
          <p:cNvPr id="30" name="Google Shape;30;p5"/>
          <p:cNvSpPr txBox="1">
            <a:spLocks noGrp="1"/>
          </p:cNvSpPr>
          <p:nvPr>
            <p:ph type="subTitle" idx="4"/>
          </p:nvPr>
        </p:nvSpPr>
        <p:spPr>
          <a:xfrm>
            <a:off x="5022375" y="3192595"/>
            <a:ext cx="2680200" cy="10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p:nvPr/>
        </p:nvSpPr>
        <p:spPr>
          <a:xfrm>
            <a:off x="7557450" y="367270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766125" y="3377400"/>
            <a:ext cx="1306800" cy="1306800"/>
          </a:xfrm>
          <a:prstGeom prst="donut">
            <a:avLst>
              <a:gd name="adj" fmla="val 1206"/>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3833575" y="-108562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a:endParaRPr/>
          </a:p>
        </p:txBody>
      </p:sp>
      <p:sp>
        <p:nvSpPr>
          <p:cNvPr id="36" name="Google Shape;36;p6"/>
          <p:cNvSpPr/>
          <p:nvPr/>
        </p:nvSpPr>
        <p:spPr>
          <a:xfrm>
            <a:off x="-641300" y="4102975"/>
            <a:ext cx="1747500" cy="17475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a:off x="4449525" y="-126317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p:nvPr/>
        </p:nvSpPr>
        <p:spPr>
          <a:xfrm>
            <a:off x="8513525" y="2574650"/>
            <a:ext cx="1708200" cy="1708200"/>
          </a:xfrm>
          <a:prstGeom prst="donut">
            <a:avLst>
              <a:gd name="adj" fmla="val 1115"/>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sp>
        <p:nvSpPr>
          <p:cNvPr id="40" name="Google Shape;40;p7"/>
          <p:cNvSpPr txBox="1">
            <a:spLocks noGrp="1"/>
          </p:cNvSpPr>
          <p:nvPr>
            <p:ph type="subTitle" idx="1"/>
          </p:nvPr>
        </p:nvSpPr>
        <p:spPr>
          <a:xfrm>
            <a:off x="713100" y="1996335"/>
            <a:ext cx="3994500" cy="192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6"/>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 name="Google Shape;41;p7"/>
          <p:cNvSpPr txBox="1">
            <a:spLocks noGrp="1"/>
          </p:cNvSpPr>
          <p:nvPr>
            <p:ph type="title"/>
          </p:nvPr>
        </p:nvSpPr>
        <p:spPr>
          <a:xfrm>
            <a:off x="713100" y="1222665"/>
            <a:ext cx="3994500" cy="6987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2" name="Google Shape;42;p7"/>
          <p:cNvSpPr/>
          <p:nvPr/>
        </p:nvSpPr>
        <p:spPr>
          <a:xfrm>
            <a:off x="-722050" y="-664150"/>
            <a:ext cx="1708200" cy="17082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3317550" y="4162275"/>
            <a:ext cx="1924500" cy="1924500"/>
          </a:xfrm>
          <a:prstGeom prst="donut">
            <a:avLst>
              <a:gd name="adj" fmla="val 1115"/>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713100" y="1274700"/>
            <a:ext cx="5249700" cy="25941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6" name="Google Shape;46;p8"/>
          <p:cNvSpPr/>
          <p:nvPr/>
        </p:nvSpPr>
        <p:spPr>
          <a:xfrm>
            <a:off x="-754725" y="-638175"/>
            <a:ext cx="1986000" cy="19860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750600" y="3943275"/>
            <a:ext cx="1986000" cy="19860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txBox="1">
            <a:spLocks noGrp="1"/>
          </p:cNvSpPr>
          <p:nvPr>
            <p:ph type="subTitle" idx="1"/>
          </p:nvPr>
        </p:nvSpPr>
        <p:spPr>
          <a:xfrm>
            <a:off x="4743300" y="2188038"/>
            <a:ext cx="3687600" cy="146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50" name="Google Shape;50;p9"/>
          <p:cNvSpPr txBox="1">
            <a:spLocks noGrp="1"/>
          </p:cNvSpPr>
          <p:nvPr>
            <p:ph type="title"/>
          </p:nvPr>
        </p:nvSpPr>
        <p:spPr>
          <a:xfrm>
            <a:off x="4743300" y="1493863"/>
            <a:ext cx="3687600" cy="6942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36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1" name="Google Shape;51;p9"/>
          <p:cNvSpPr/>
          <p:nvPr/>
        </p:nvSpPr>
        <p:spPr>
          <a:xfrm>
            <a:off x="7208775" y="383955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p:nvPr/>
        </p:nvSpPr>
        <p:spPr>
          <a:xfrm>
            <a:off x="3636625" y="-90510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770475" y="1753700"/>
            <a:ext cx="1306800" cy="1306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713100" y="3531930"/>
            <a:ext cx="4478700" cy="10725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400"/>
              <a:buNone/>
              <a:defRPr sz="3400">
                <a:latin typeface="Manrope"/>
                <a:ea typeface="Manrope"/>
                <a:cs typeface="Manrope"/>
                <a:sym typeface="Manrope"/>
              </a:defRPr>
            </a:lvl1pPr>
          </a:lstStyle>
          <a:p>
            <a:endParaRPr/>
          </a:p>
        </p:txBody>
      </p:sp>
      <p:sp>
        <p:nvSpPr>
          <p:cNvPr id="56" name="Google Shape;56;p10"/>
          <p:cNvSpPr/>
          <p:nvPr/>
        </p:nvSpPr>
        <p:spPr>
          <a:xfrm>
            <a:off x="-593700" y="2282650"/>
            <a:ext cx="1306800" cy="1306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0"/>
          <p:cNvSpPr/>
          <p:nvPr/>
        </p:nvSpPr>
        <p:spPr>
          <a:xfrm>
            <a:off x="1656725" y="-78685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a:off x="7316075" y="353625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1pPr>
            <a:lvl2pPr lvl="1">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2pPr>
            <a:lvl3pPr lvl="2">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3pPr>
            <a:lvl4pPr lvl="3">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4pPr>
            <a:lvl5pPr lvl="4">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5pPr>
            <a:lvl6pPr lvl="5">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6pPr>
            <a:lvl7pPr lvl="6">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7pPr>
            <a:lvl8pPr lvl="7">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8pPr>
            <a:lvl9pPr lvl="8">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9pPr>
          </a:lstStyle>
          <a:p>
            <a:endParaRPr/>
          </a:p>
        </p:txBody>
      </p:sp>
      <p:sp>
        <p:nvSpPr>
          <p:cNvPr id="7" name="Google Shape;7;p1"/>
          <p:cNvSpPr txBox="1">
            <a:spLocks noGrp="1"/>
          </p:cNvSpPr>
          <p:nvPr>
            <p:ph type="body" idx="1"/>
          </p:nvPr>
        </p:nvSpPr>
        <p:spPr>
          <a:xfrm>
            <a:off x="713100" y="1187700"/>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1pPr>
            <a:lvl2pPr marL="914400" lvl="1"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2pPr>
            <a:lvl3pPr marL="1371600" lvl="2"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3pPr>
            <a:lvl4pPr marL="1828800" lvl="3"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4pPr>
            <a:lvl5pPr marL="2286000" lvl="4"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5pPr>
            <a:lvl6pPr marL="2743200" lvl="5"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6pPr>
            <a:lvl7pPr marL="3200400" lvl="6"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7pPr>
            <a:lvl8pPr marL="3657600" lvl="7"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8pPr>
            <a:lvl9pPr marL="4114800" lvl="8"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09"/>
        <p:cNvGrpSpPr/>
        <p:nvPr/>
      </p:nvGrpSpPr>
      <p:grpSpPr>
        <a:xfrm>
          <a:off x="0" y="0"/>
          <a:ext cx="0" cy="0"/>
          <a:chOff x="0" y="0"/>
          <a:chExt cx="0" cy="0"/>
        </a:xfrm>
      </p:grpSpPr>
      <p:sp>
        <p:nvSpPr>
          <p:cNvPr id="210" name="Google Shape;210;p3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11" name="Google Shape;211;p3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7" r:id="rId1"/>
    <p:sldLayoutId id="2147483678"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5.tiff"/></Relationships>
</file>

<file path=ppt/slides/_rels/slide1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7.tif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41.xml"/><Relationship Id="rId7" Type="http://schemas.openxmlformats.org/officeDocument/2006/relationships/slide" Target="slide43.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2.xml"/><Relationship Id="rId16" Type="http://schemas.openxmlformats.org/officeDocument/2006/relationships/hyperlink" Target="https://vidfy.com/?utm_source=slidesgo_template&amp;utm_medium=referral-link&amp;utm_campaign=promo-slide&amp;utm_term=slidesgo&amp;utm_content=vidfy" TargetMode="External"/><Relationship Id="rId1" Type="http://schemas.openxmlformats.org/officeDocument/2006/relationships/slideLayout" Target="../slideLayouts/slideLayout3.xml"/><Relationship Id="rId6" Type="http://schemas.openxmlformats.org/officeDocument/2006/relationships/slide" Target="slide35.xml"/><Relationship Id="rId11" Type="http://schemas.openxmlformats.org/officeDocument/2006/relationships/hyperlink" Target="http://bit.ly/33VAFh3" TargetMode="External"/><Relationship Id="rId5" Type="http://schemas.openxmlformats.org/officeDocument/2006/relationships/slide" Target="slide37.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38.xml"/><Relationship Id="rId9" Type="http://schemas.openxmlformats.org/officeDocument/2006/relationships/hyperlink" Target="http://bit.ly/2Tynxth"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26.xml"/><Relationship Id="rId5" Type="http://schemas.openxmlformats.org/officeDocument/2006/relationships/image" Target="../media/image9.png"/><Relationship Id="rId4" Type="http://schemas.openxmlformats.org/officeDocument/2006/relationships/hyperlink" Target="https://docs.google.com/spreadsheets/d/1759D_HjKPZEL2P1dUO1mkRsdQU8Mbf1GACbdQF0TX4Y/copy#gid=0"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26.xml"/><Relationship Id="rId5" Type="http://schemas.openxmlformats.org/officeDocument/2006/relationships/image" Target="../media/image12.png"/><Relationship Id="rId4" Type="http://schemas.openxmlformats.org/officeDocument/2006/relationships/hyperlink" Target="https://docs.google.com/spreadsheets/d/1759D_HjKPZEL2P1dUO1mkRsdQU8Mbf1GACbdQF0TX4Y/copy#gid=276325110"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docs.google.com/spreadsheets/d/1759D_HjKPZEL2P1dUO1mkRsdQU8Mbf1GACbdQF0TX4Y/copy#gid=1030331573" TargetMode="External"/><Relationship Id="rId2" Type="http://schemas.openxmlformats.org/officeDocument/2006/relationships/notesSlide" Target="../notesSlides/notesSlide34.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realistic-robots-collection_7439094.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photo/male-technician-repairing-computer-motherboard-wooden-desk_3329482.htm/?utm_source=slidesgo_template&amp;utm_medium=referral-link&amp;utm_campaign=sg_resources&amp;utm_content=freepik" TargetMode="External"/><Relationship Id="rId3" Type="http://schemas.openxmlformats.org/officeDocument/2006/relationships/hyperlink" Target="https://www.freepik.com/free-vector/realistic-robots-collection_7439094.htm/?utm_source=slidesgo_template&amp;utm_medium=referral-link&amp;utm_campaign=sg_resources&amp;utm_content=freepik" TargetMode="External"/><Relationship Id="rId7" Type="http://schemas.openxmlformats.org/officeDocument/2006/relationships/hyperlink" Target="https://www.freepik.com/free-photo/close-up-young-businesswoman_21080974.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15.xml"/><Relationship Id="rId6" Type="http://schemas.openxmlformats.org/officeDocument/2006/relationships/hyperlink" Target="https://www.freepik.com/free-photo/business-people-conference-room_13377831.htm/?utm_source=slidesgo_template&amp;utm_medium=referral-link&amp;utm_campaign=sg_resources&amp;utm_content=freepik" TargetMode="External"/><Relationship Id="rId5" Type="http://schemas.openxmlformats.org/officeDocument/2006/relationships/hyperlink" Target="https://www.flaticon.com/packs/robotics-72/?utm_source=slidesgo_template&amp;utm_medium=referral-link&amp;utm_campaign=sg_resources&amp;utm_content=flaticon" TargetMode="External"/><Relationship Id="rId10" Type="http://schemas.openxmlformats.org/officeDocument/2006/relationships/hyperlink" Target="https://www.freepik.com/free-photo/side-view-woman-working-digital-monitors_13327612.htm/?utm_source=slidesgo_template&amp;utm_medium=referral-link&amp;utm_campaign=sg_resources&amp;utm_content=freepik" TargetMode="External"/><Relationship Id="rId4" Type="http://schemas.openxmlformats.org/officeDocument/2006/relationships/hyperlink" Target="https://www.freepik.com/free-vector/artificial-intelligence-design-concept-with-medical-robot-surgery-operation-android-scientists-surgeons-flat-illustration_6869917.htm/?utm_source=slidesgo_template&amp;utm_medium=referral-link&amp;utm_campaign=sg_resources&amp;utm_content=freepik" TargetMode="External"/><Relationship Id="rId9" Type="http://schemas.openxmlformats.org/officeDocument/2006/relationships/hyperlink" Target="https://www.freepik.com/free-photo/close-up-woman-working-digital-monitors_13327669.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9.xml"/><Relationship Id="rId1" Type="http://schemas.openxmlformats.org/officeDocument/2006/relationships/slideLayout" Target="../slideLayouts/slideLayout31.xml"/><Relationship Id="rId6" Type="http://schemas.openxmlformats.org/officeDocument/2006/relationships/slide" Target="slide35.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Manrope" TargetMode="External"/><Relationship Id="rId2" Type="http://schemas.openxmlformats.org/officeDocument/2006/relationships/notesSlide" Target="../notesSlides/notesSlide41.xml"/><Relationship Id="rId1" Type="http://schemas.openxmlformats.org/officeDocument/2006/relationships/slideLayout" Target="../slideLayouts/slideLayout31.xml"/><Relationship Id="rId4" Type="http://schemas.openxmlformats.org/officeDocument/2006/relationships/hyperlink" Target="https://fonts.google.com/specimen/Assistant"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8.png"/><Relationship Id="rId2" Type="http://schemas.openxmlformats.org/officeDocument/2006/relationships/notesSlide" Target="../notesSlides/notesSlide42.xml"/><Relationship Id="rId1" Type="http://schemas.openxmlformats.org/officeDocument/2006/relationships/slideLayout" Target="../slideLayouts/slideLayout3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6.png"/><Relationship Id="rId4" Type="http://schemas.openxmlformats.org/officeDocument/2006/relationships/image" Target="../media/image14.png"/><Relationship Id="rId9" Type="http://schemas.openxmlformats.org/officeDocument/2006/relationships/image" Target="../media/image15.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0.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30.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3.jpg"/><Relationship Id="rId4" Type="http://schemas.openxmlformats.org/officeDocument/2006/relationships/image" Target="../media/image2.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cxnSp>
        <p:nvCxnSpPr>
          <p:cNvPr id="220" name="Google Shape;220;p34"/>
          <p:cNvCxnSpPr/>
          <p:nvPr/>
        </p:nvCxnSpPr>
        <p:spPr>
          <a:xfrm>
            <a:off x="713100" y="3539910"/>
            <a:ext cx="4061100" cy="0"/>
          </a:xfrm>
          <a:prstGeom prst="straightConnector1">
            <a:avLst/>
          </a:prstGeom>
          <a:noFill/>
          <a:ln w="19050" cap="flat" cmpd="sng">
            <a:solidFill>
              <a:schemeClr val="lt1"/>
            </a:solidFill>
            <a:prstDash val="solid"/>
            <a:round/>
            <a:headEnd type="none" w="med" len="med"/>
            <a:tailEnd type="none" w="med" len="med"/>
          </a:ln>
        </p:spPr>
      </p:cxnSp>
      <p:sp>
        <p:nvSpPr>
          <p:cNvPr id="221" name="Google Shape;221;p34"/>
          <p:cNvSpPr txBox="1">
            <a:spLocks noGrp="1"/>
          </p:cNvSpPr>
          <p:nvPr>
            <p:ph type="ctrTitle"/>
          </p:nvPr>
        </p:nvSpPr>
        <p:spPr>
          <a:xfrm>
            <a:off x="713099" y="1016250"/>
            <a:ext cx="5697127" cy="243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a:t>FINAL PRESENTSTION</a:t>
            </a:r>
            <a:r>
              <a:rPr lang="en" sz="5600" dirty="0">
                <a:solidFill>
                  <a:schemeClr val="accent6"/>
                </a:solidFill>
              </a:rPr>
              <a:t>CSE-499A</a:t>
            </a:r>
            <a:endParaRPr sz="5600" dirty="0">
              <a:solidFill>
                <a:schemeClr val="accent6"/>
              </a:solidFill>
            </a:endParaRPr>
          </a:p>
        </p:txBody>
      </p:sp>
      <p:sp>
        <p:nvSpPr>
          <p:cNvPr id="222" name="Google Shape;222;p34"/>
          <p:cNvSpPr txBox="1">
            <a:spLocks noGrp="1"/>
          </p:cNvSpPr>
          <p:nvPr>
            <p:ph type="subTitle" idx="1"/>
          </p:nvPr>
        </p:nvSpPr>
        <p:spPr>
          <a:xfrm>
            <a:off x="635522" y="3873338"/>
            <a:ext cx="3521700" cy="25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lang="en" dirty="0"/>
          </a:p>
          <a:p>
            <a:pPr marL="0" lvl="0" indent="0" algn="l" rtl="0">
              <a:spcBef>
                <a:spcPts val="0"/>
              </a:spcBef>
              <a:spcAft>
                <a:spcPts val="0"/>
              </a:spcAft>
              <a:buNone/>
            </a:pPr>
            <a:r>
              <a:rPr lang="en" dirty="0"/>
              <a:t>Tawsif Mahmud-1912411042</a:t>
            </a:r>
          </a:p>
          <a:p>
            <a:pPr marL="0" lvl="0" indent="0" algn="l" rtl="0">
              <a:spcBef>
                <a:spcPts val="0"/>
              </a:spcBef>
              <a:spcAft>
                <a:spcPts val="0"/>
              </a:spcAft>
              <a:buNone/>
            </a:pPr>
            <a:r>
              <a:rPr lang="en" dirty="0"/>
              <a:t>Jiaul Haque Saboj-1912065042</a:t>
            </a:r>
          </a:p>
          <a:p>
            <a:pPr marL="0" lvl="0" indent="0" algn="l" rtl="0">
              <a:spcBef>
                <a:spcPts val="0"/>
              </a:spcBef>
              <a:spcAft>
                <a:spcPts val="0"/>
              </a:spcAft>
              <a:buNone/>
            </a:pPr>
            <a:r>
              <a:rPr lang="en" dirty="0"/>
              <a:t>Sadia Sifati Shammee-1912304042</a:t>
            </a:r>
            <a:endParaRPr dirty="0"/>
          </a:p>
        </p:txBody>
      </p:sp>
      <p:sp>
        <p:nvSpPr>
          <p:cNvPr id="3" name="TextBox 2">
            <a:extLst>
              <a:ext uri="{FF2B5EF4-FFF2-40B4-BE49-F238E27FC236}">
                <a16:creationId xmlns:a16="http://schemas.microsoft.com/office/drawing/2014/main" id="{0E13FE1F-DDE9-3A41-9139-FC65D2B13FE8}"/>
              </a:ext>
            </a:extLst>
          </p:cNvPr>
          <p:cNvSpPr txBox="1"/>
          <p:nvPr/>
        </p:nvSpPr>
        <p:spPr>
          <a:xfrm>
            <a:off x="4147794" y="4637988"/>
            <a:ext cx="184731" cy="307777"/>
          </a:xfrm>
          <a:prstGeom prst="rect">
            <a:avLst/>
          </a:prstGeom>
          <a:noFill/>
        </p:spPr>
        <p:txBody>
          <a:bodyPr wrap="none" rtlCol="0">
            <a:spAutoFit/>
          </a:bodyPr>
          <a:lstStyle/>
          <a:p>
            <a:endParaRPr lang="en-BD"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099" y="1222665"/>
            <a:ext cx="7469367" cy="69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Run a pre-trained Masked imaging model</a:t>
            </a:r>
            <a:endParaRPr sz="2800" dirty="0"/>
          </a:p>
        </p:txBody>
      </p:sp>
      <p:sp>
        <p:nvSpPr>
          <p:cNvPr id="676" name="Google Shape;676;p41"/>
          <p:cNvSpPr txBox="1">
            <a:spLocks noGrp="1"/>
          </p:cNvSpPr>
          <p:nvPr>
            <p:ph type="subTitle" idx="1"/>
          </p:nvPr>
        </p:nvSpPr>
        <p:spPr>
          <a:xfrm>
            <a:off x="713099" y="1996335"/>
            <a:ext cx="6083627" cy="1924500"/>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GB" i="0" dirty="0">
                <a:solidFill>
                  <a:srgbClr val="BDC1C6"/>
                </a:solidFill>
                <a:effectLst/>
                <a:latin typeface="arial" panose="020B0604020202020204" pitchFamily="34" charset="0"/>
              </a:rPr>
              <a:t>Existing Masked Image Modelling(MIM) is in python. We convert it in Pytorch</a:t>
            </a:r>
            <a:r>
              <a:rPr lang="en-GB" dirty="0">
                <a:solidFill>
                  <a:srgbClr val="BDC1C6"/>
                </a:solidFill>
                <a:latin typeface="arial" panose="020B0604020202020204" pitchFamily="34" charset="0"/>
              </a:rPr>
              <a:t>. After that, we run this model. We use random masking. We changes the percentage of random masking. We got good result.</a:t>
            </a:r>
            <a:endParaRPr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7262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099" y="1222665"/>
            <a:ext cx="7469367" cy="69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t>Results of our model</a:t>
            </a:r>
            <a:endParaRPr sz="2800"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FD6CA7B8-8C4F-1B48-B4B6-2AE0CA34B7B4}"/>
              </a:ext>
            </a:extLst>
          </p:cNvPr>
          <p:cNvPicPr>
            <a:picLocks noChangeAspect="1"/>
          </p:cNvPicPr>
          <p:nvPr/>
        </p:nvPicPr>
        <p:blipFill>
          <a:blip r:embed="rId3"/>
          <a:stretch>
            <a:fillRect/>
          </a:stretch>
        </p:blipFill>
        <p:spPr>
          <a:xfrm>
            <a:off x="245016" y="2182755"/>
            <a:ext cx="4003064" cy="1413557"/>
          </a:xfrm>
          <a:prstGeom prst="rect">
            <a:avLst/>
          </a:prstGeom>
        </p:spPr>
      </p:pic>
      <p:pic>
        <p:nvPicPr>
          <p:cNvPr id="5" name="Picture 4">
            <a:extLst>
              <a:ext uri="{FF2B5EF4-FFF2-40B4-BE49-F238E27FC236}">
                <a16:creationId xmlns:a16="http://schemas.microsoft.com/office/drawing/2014/main" id="{488B8F1F-7271-C04D-AD73-6EE90AD07D77}"/>
              </a:ext>
            </a:extLst>
          </p:cNvPr>
          <p:cNvPicPr>
            <a:picLocks noChangeAspect="1"/>
          </p:cNvPicPr>
          <p:nvPr/>
        </p:nvPicPr>
        <p:blipFill>
          <a:blip r:embed="rId4"/>
          <a:stretch>
            <a:fillRect/>
          </a:stretch>
        </p:blipFill>
        <p:spPr>
          <a:xfrm>
            <a:off x="4648200" y="2182756"/>
            <a:ext cx="4003064" cy="1409529"/>
          </a:xfrm>
          <a:prstGeom prst="rect">
            <a:avLst/>
          </a:prstGeom>
        </p:spPr>
      </p:pic>
    </p:spTree>
    <p:extLst>
      <p:ext uri="{BB962C8B-B14F-4D97-AF65-F5344CB8AC3E}">
        <p14:creationId xmlns:p14="http://schemas.microsoft.com/office/powerpoint/2010/main" val="12614260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099" y="1222665"/>
            <a:ext cx="7469367" cy="69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Exploring our model</a:t>
            </a:r>
            <a:endParaRPr sz="2800" dirty="0"/>
          </a:p>
        </p:txBody>
      </p:sp>
      <p:sp>
        <p:nvSpPr>
          <p:cNvPr id="676" name="Google Shape;676;p41"/>
          <p:cNvSpPr txBox="1">
            <a:spLocks noGrp="1"/>
          </p:cNvSpPr>
          <p:nvPr>
            <p:ph type="subTitle" idx="1"/>
          </p:nvPr>
        </p:nvSpPr>
        <p:spPr>
          <a:xfrm>
            <a:off x="713099" y="1996335"/>
            <a:ext cx="6083627" cy="1924500"/>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GB" dirty="0">
                <a:solidFill>
                  <a:srgbClr val="BDC1C6"/>
                </a:solidFill>
                <a:latin typeface="arial" panose="020B0604020202020204" pitchFamily="34" charset="0"/>
              </a:rPr>
              <a:t>We use random masking in our model. Now we masked one side, try to generate a complete image by adding object. But we didn’t get a good result. Our model doesn’t create object in images without any clue. </a:t>
            </a:r>
          </a:p>
          <a:p>
            <a:pPr marL="0" indent="0" algn="just">
              <a:buClr>
                <a:schemeClr val="dk1"/>
              </a:buClr>
              <a:buSzPts val="1100"/>
              <a:buNone/>
            </a:pPr>
            <a:r>
              <a:rPr lang="en-GB" dirty="0">
                <a:solidFill>
                  <a:srgbClr val="BDC1C6"/>
                </a:solidFill>
                <a:latin typeface="arial" panose="020B0604020202020204" pitchFamily="34" charset="0"/>
              </a:rPr>
              <a:t>Results:</a:t>
            </a:r>
          </a:p>
          <a:p>
            <a:pPr marL="0" indent="0" algn="just">
              <a:buClr>
                <a:schemeClr val="dk1"/>
              </a:buClr>
              <a:buSzPts val="1100"/>
              <a:buNone/>
            </a:pPr>
            <a:endParaRPr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541D9385-85EB-9E49-B5C0-ED872244D2EC}"/>
              </a:ext>
            </a:extLst>
          </p:cNvPr>
          <p:cNvPicPr>
            <a:picLocks noChangeAspect="1"/>
          </p:cNvPicPr>
          <p:nvPr/>
        </p:nvPicPr>
        <p:blipFill>
          <a:blip r:embed="rId3"/>
          <a:stretch>
            <a:fillRect/>
          </a:stretch>
        </p:blipFill>
        <p:spPr>
          <a:xfrm>
            <a:off x="808785" y="3078327"/>
            <a:ext cx="3918470" cy="1362603"/>
          </a:xfrm>
          <a:prstGeom prst="rect">
            <a:avLst/>
          </a:prstGeom>
        </p:spPr>
      </p:pic>
      <p:pic>
        <p:nvPicPr>
          <p:cNvPr id="3" name="Picture 2">
            <a:extLst>
              <a:ext uri="{FF2B5EF4-FFF2-40B4-BE49-F238E27FC236}">
                <a16:creationId xmlns:a16="http://schemas.microsoft.com/office/drawing/2014/main" id="{0D3DB9A8-A60D-7A4D-9485-D19C02132B10}"/>
              </a:ext>
            </a:extLst>
          </p:cNvPr>
          <p:cNvPicPr>
            <a:picLocks noChangeAspect="1"/>
          </p:cNvPicPr>
          <p:nvPr/>
        </p:nvPicPr>
        <p:blipFill>
          <a:blip r:embed="rId4"/>
          <a:stretch>
            <a:fillRect/>
          </a:stretch>
        </p:blipFill>
        <p:spPr>
          <a:xfrm>
            <a:off x="4915118" y="3078327"/>
            <a:ext cx="3858768" cy="1362603"/>
          </a:xfrm>
          <a:prstGeom prst="rect">
            <a:avLst/>
          </a:prstGeom>
        </p:spPr>
      </p:pic>
    </p:spTree>
    <p:extLst>
      <p:ext uri="{BB962C8B-B14F-4D97-AF65-F5344CB8AC3E}">
        <p14:creationId xmlns:p14="http://schemas.microsoft.com/office/powerpoint/2010/main" val="1416071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4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a:t>
            </a:r>
            <a:r>
              <a:rPr lang="en">
                <a:solidFill>
                  <a:schemeClr val="accent6"/>
                </a:solidFill>
              </a:rPr>
              <a:t>US</a:t>
            </a:r>
            <a:endParaRPr>
              <a:solidFill>
                <a:schemeClr val="accent6"/>
              </a:solidFill>
            </a:endParaRPr>
          </a:p>
        </p:txBody>
      </p:sp>
      <p:sp>
        <p:nvSpPr>
          <p:cNvPr id="1112" name="Google Shape;1112;p42"/>
          <p:cNvSpPr txBox="1">
            <a:spLocks noGrp="1"/>
          </p:cNvSpPr>
          <p:nvPr>
            <p:ph type="subTitle" idx="1"/>
          </p:nvPr>
        </p:nvSpPr>
        <p:spPr>
          <a:xfrm>
            <a:off x="1441425" y="2692751"/>
            <a:ext cx="2680200" cy="49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1113" name="Google Shape;1113;p42"/>
          <p:cNvSpPr txBox="1">
            <a:spLocks noGrp="1"/>
          </p:cNvSpPr>
          <p:nvPr>
            <p:ph type="subTitle" idx="2"/>
          </p:nvPr>
        </p:nvSpPr>
        <p:spPr>
          <a:xfrm>
            <a:off x="1441425" y="3192595"/>
            <a:ext cx="2680200" cy="101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 This is where we all live on</a:t>
            </a:r>
            <a:endParaRPr/>
          </a:p>
        </p:txBody>
      </p:sp>
      <p:sp>
        <p:nvSpPr>
          <p:cNvPr id="1114" name="Google Shape;1114;p42"/>
          <p:cNvSpPr txBox="1">
            <a:spLocks noGrp="1"/>
          </p:cNvSpPr>
          <p:nvPr>
            <p:ph type="subTitle" idx="3"/>
          </p:nvPr>
        </p:nvSpPr>
        <p:spPr>
          <a:xfrm>
            <a:off x="5022375" y="2692751"/>
            <a:ext cx="2680200" cy="49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sp>
        <p:nvSpPr>
          <p:cNvPr id="1115" name="Google Shape;1115;p42"/>
          <p:cNvSpPr txBox="1">
            <a:spLocks noGrp="1"/>
          </p:cNvSpPr>
          <p:nvPr>
            <p:ph type="subTitle" idx="4"/>
          </p:nvPr>
        </p:nvSpPr>
        <p:spPr>
          <a:xfrm>
            <a:off x="5022375" y="3192595"/>
            <a:ext cx="2680200" cy="101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1116" name="Google Shape;1116;p42"/>
          <p:cNvSpPr/>
          <p:nvPr/>
        </p:nvSpPr>
        <p:spPr>
          <a:xfrm>
            <a:off x="2325975" y="1583338"/>
            <a:ext cx="911100" cy="9111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7" name="Google Shape;1117;p42"/>
          <p:cNvSpPr/>
          <p:nvPr/>
        </p:nvSpPr>
        <p:spPr>
          <a:xfrm>
            <a:off x="5906925" y="1583338"/>
            <a:ext cx="911100" cy="9111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118" name="Google Shape;1118;p42"/>
          <p:cNvGrpSpPr/>
          <p:nvPr/>
        </p:nvGrpSpPr>
        <p:grpSpPr>
          <a:xfrm>
            <a:off x="6138619" y="1814482"/>
            <a:ext cx="447711" cy="448811"/>
            <a:chOff x="-61354875" y="4101525"/>
            <a:chExt cx="316650" cy="317450"/>
          </a:xfrm>
        </p:grpSpPr>
        <p:sp>
          <p:nvSpPr>
            <p:cNvPr id="1119" name="Google Shape;1119;p4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 name="Google Shape;1121;p42"/>
          <p:cNvSpPr/>
          <p:nvPr/>
        </p:nvSpPr>
        <p:spPr>
          <a:xfrm>
            <a:off x="2557677" y="1816150"/>
            <a:ext cx="447696" cy="445475"/>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43"/>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SOLUTION</a:t>
            </a:r>
            <a:endParaRPr/>
          </a:p>
        </p:txBody>
      </p:sp>
      <p:sp>
        <p:nvSpPr>
          <p:cNvPr id="1127" name="Google Shape;1127;p43"/>
          <p:cNvSpPr txBox="1">
            <a:spLocks noGrp="1"/>
          </p:cNvSpPr>
          <p:nvPr>
            <p:ph type="subTitle" idx="1"/>
          </p:nvPr>
        </p:nvSpPr>
        <p:spPr>
          <a:xfrm>
            <a:off x="918075" y="2870000"/>
            <a:ext cx="22071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128" name="Google Shape;1128;p43"/>
          <p:cNvSpPr txBox="1">
            <a:spLocks noGrp="1"/>
          </p:cNvSpPr>
          <p:nvPr>
            <p:ph type="subTitle" idx="2"/>
          </p:nvPr>
        </p:nvSpPr>
        <p:spPr>
          <a:xfrm>
            <a:off x="918075" y="3354800"/>
            <a:ext cx="2207100" cy="101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It's full of iron oxide dust, which gives the planet its reddish cast</a:t>
            </a:r>
            <a:endParaRPr/>
          </a:p>
        </p:txBody>
      </p:sp>
      <p:sp>
        <p:nvSpPr>
          <p:cNvPr id="1129" name="Google Shape;1129;p43"/>
          <p:cNvSpPr txBox="1">
            <a:spLocks noGrp="1"/>
          </p:cNvSpPr>
          <p:nvPr>
            <p:ph type="subTitle" idx="3"/>
          </p:nvPr>
        </p:nvSpPr>
        <p:spPr>
          <a:xfrm>
            <a:off x="3468450" y="2489000"/>
            <a:ext cx="22071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130" name="Google Shape;1130;p43"/>
          <p:cNvSpPr txBox="1">
            <a:spLocks noGrp="1"/>
          </p:cNvSpPr>
          <p:nvPr>
            <p:ph type="subTitle" idx="4"/>
          </p:nvPr>
        </p:nvSpPr>
        <p:spPr>
          <a:xfrm>
            <a:off x="3468450" y="2973800"/>
            <a:ext cx="2207100" cy="101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It's the fourth-largest in the Solar System</a:t>
            </a:r>
            <a:endParaRPr/>
          </a:p>
        </p:txBody>
      </p:sp>
      <p:sp>
        <p:nvSpPr>
          <p:cNvPr id="1131" name="Google Shape;1131;p43"/>
          <p:cNvSpPr txBox="1">
            <a:spLocks noGrp="1"/>
          </p:cNvSpPr>
          <p:nvPr>
            <p:ph type="subTitle" idx="5"/>
          </p:nvPr>
        </p:nvSpPr>
        <p:spPr>
          <a:xfrm>
            <a:off x="6018825" y="2870000"/>
            <a:ext cx="22071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1132" name="Google Shape;1132;p43"/>
          <p:cNvSpPr txBox="1">
            <a:spLocks noGrp="1"/>
          </p:cNvSpPr>
          <p:nvPr>
            <p:ph type="subTitle" idx="6"/>
          </p:nvPr>
        </p:nvSpPr>
        <p:spPr>
          <a:xfrm>
            <a:off x="6018825" y="3354800"/>
            <a:ext cx="2207100" cy="101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a:t>
            </a:r>
            <a:endParaRPr/>
          </a:p>
        </p:txBody>
      </p:sp>
      <p:sp>
        <p:nvSpPr>
          <p:cNvPr id="1133" name="Google Shape;1133;p43"/>
          <p:cNvSpPr/>
          <p:nvPr/>
        </p:nvSpPr>
        <p:spPr>
          <a:xfrm>
            <a:off x="1566075" y="1683763"/>
            <a:ext cx="911100" cy="9111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4" name="Google Shape;1134;p43"/>
          <p:cNvSpPr/>
          <p:nvPr/>
        </p:nvSpPr>
        <p:spPr>
          <a:xfrm>
            <a:off x="4116450" y="1302763"/>
            <a:ext cx="911100" cy="9111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35" name="Google Shape;1135;p43"/>
          <p:cNvSpPr/>
          <p:nvPr/>
        </p:nvSpPr>
        <p:spPr>
          <a:xfrm>
            <a:off x="6666825" y="1683763"/>
            <a:ext cx="911100" cy="9111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136" name="Google Shape;1136;p43"/>
          <p:cNvGrpSpPr/>
          <p:nvPr/>
        </p:nvGrpSpPr>
        <p:grpSpPr>
          <a:xfrm>
            <a:off x="1825795" y="1916588"/>
            <a:ext cx="391661" cy="445482"/>
            <a:chOff x="2083513" y="1513475"/>
            <a:chExt cx="376561" cy="428307"/>
          </a:xfrm>
        </p:grpSpPr>
        <p:sp>
          <p:nvSpPr>
            <p:cNvPr id="1137" name="Google Shape;1137;p43"/>
            <p:cNvSpPr/>
            <p:nvPr/>
          </p:nvSpPr>
          <p:spPr>
            <a:xfrm>
              <a:off x="2183796" y="1614593"/>
              <a:ext cx="125019" cy="125788"/>
            </a:xfrm>
            <a:custGeom>
              <a:avLst/>
              <a:gdLst/>
              <a:ahLst/>
              <a:cxnLst/>
              <a:rect l="l" t="t" r="r" b="b"/>
              <a:pathLst>
                <a:path w="3740" h="3763" extrusionOk="0">
                  <a:moveTo>
                    <a:pt x="1858" y="762"/>
                  </a:moveTo>
                  <a:cubicBezTo>
                    <a:pt x="2477" y="762"/>
                    <a:pt x="3001" y="1262"/>
                    <a:pt x="3001" y="1882"/>
                  </a:cubicBezTo>
                  <a:cubicBezTo>
                    <a:pt x="3001" y="2501"/>
                    <a:pt x="2477" y="3001"/>
                    <a:pt x="1858" y="3001"/>
                  </a:cubicBezTo>
                  <a:cubicBezTo>
                    <a:pt x="1239" y="3001"/>
                    <a:pt x="739" y="2501"/>
                    <a:pt x="739" y="1882"/>
                  </a:cubicBezTo>
                  <a:cubicBezTo>
                    <a:pt x="739" y="1262"/>
                    <a:pt x="1239" y="762"/>
                    <a:pt x="1858" y="762"/>
                  </a:cubicBezTo>
                  <a:close/>
                  <a:moveTo>
                    <a:pt x="1858" y="0"/>
                  </a:moveTo>
                  <a:cubicBezTo>
                    <a:pt x="834" y="0"/>
                    <a:pt x="1" y="858"/>
                    <a:pt x="1" y="1882"/>
                  </a:cubicBezTo>
                  <a:cubicBezTo>
                    <a:pt x="1" y="2906"/>
                    <a:pt x="834" y="3763"/>
                    <a:pt x="1858" y="3763"/>
                  </a:cubicBezTo>
                  <a:cubicBezTo>
                    <a:pt x="2906" y="3763"/>
                    <a:pt x="3740" y="2906"/>
                    <a:pt x="3740" y="1882"/>
                  </a:cubicBezTo>
                  <a:cubicBezTo>
                    <a:pt x="3740" y="858"/>
                    <a:pt x="2906" y="0"/>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3"/>
            <p:cNvSpPr/>
            <p:nvPr/>
          </p:nvSpPr>
          <p:spPr>
            <a:xfrm>
              <a:off x="2258640" y="1513475"/>
              <a:ext cx="93162" cy="93965"/>
            </a:xfrm>
            <a:custGeom>
              <a:avLst/>
              <a:gdLst/>
              <a:ahLst/>
              <a:cxnLst/>
              <a:rect l="l" t="t" r="r" b="b"/>
              <a:pathLst>
                <a:path w="2787" h="2811" extrusionOk="0">
                  <a:moveTo>
                    <a:pt x="0" y="1"/>
                  </a:moveTo>
                  <a:lnTo>
                    <a:pt x="0" y="2311"/>
                  </a:lnTo>
                  <a:cubicBezTo>
                    <a:pt x="429" y="2382"/>
                    <a:pt x="834" y="2549"/>
                    <a:pt x="1191" y="2811"/>
                  </a:cubicBezTo>
                  <a:lnTo>
                    <a:pt x="2786" y="1215"/>
                  </a:lnTo>
                  <a:cubicBezTo>
                    <a:pt x="2024" y="549"/>
                    <a:pt x="1048" y="9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3"/>
            <p:cNvSpPr/>
            <p:nvPr/>
          </p:nvSpPr>
          <p:spPr>
            <a:xfrm>
              <a:off x="2233937" y="1664735"/>
              <a:ext cx="24736" cy="25505"/>
            </a:xfrm>
            <a:custGeom>
              <a:avLst/>
              <a:gdLst/>
              <a:ahLst/>
              <a:cxnLst/>
              <a:rect l="l" t="t" r="r" b="b"/>
              <a:pathLst>
                <a:path w="740" h="763" extrusionOk="0">
                  <a:moveTo>
                    <a:pt x="358" y="1"/>
                  </a:moveTo>
                  <a:cubicBezTo>
                    <a:pt x="168" y="1"/>
                    <a:pt x="1" y="167"/>
                    <a:pt x="1" y="382"/>
                  </a:cubicBezTo>
                  <a:cubicBezTo>
                    <a:pt x="1" y="596"/>
                    <a:pt x="168" y="763"/>
                    <a:pt x="358" y="763"/>
                  </a:cubicBezTo>
                  <a:cubicBezTo>
                    <a:pt x="572" y="763"/>
                    <a:pt x="739" y="596"/>
                    <a:pt x="739" y="382"/>
                  </a:cubicBezTo>
                  <a:cubicBezTo>
                    <a:pt x="739" y="167"/>
                    <a:pt x="572"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3"/>
            <p:cNvSpPr/>
            <p:nvPr/>
          </p:nvSpPr>
          <p:spPr>
            <a:xfrm>
              <a:off x="2083513" y="1571606"/>
              <a:ext cx="376561" cy="370176"/>
            </a:xfrm>
            <a:custGeom>
              <a:avLst/>
              <a:gdLst/>
              <a:ahLst/>
              <a:cxnLst/>
              <a:rect l="l" t="t" r="r" b="b"/>
              <a:pathLst>
                <a:path w="11265" h="11074" extrusionOk="0">
                  <a:moveTo>
                    <a:pt x="8573" y="0"/>
                  </a:moveTo>
                  <a:lnTo>
                    <a:pt x="6954" y="1596"/>
                  </a:lnTo>
                  <a:cubicBezTo>
                    <a:pt x="7311" y="2072"/>
                    <a:pt x="7525" y="2644"/>
                    <a:pt x="7502" y="3287"/>
                  </a:cubicBezTo>
                  <a:cubicBezTo>
                    <a:pt x="7430" y="4668"/>
                    <a:pt x="6311" y="5763"/>
                    <a:pt x="4930" y="5787"/>
                  </a:cubicBezTo>
                  <a:cubicBezTo>
                    <a:pt x="4913" y="5787"/>
                    <a:pt x="4897" y="5788"/>
                    <a:pt x="4881" y="5788"/>
                  </a:cubicBezTo>
                  <a:cubicBezTo>
                    <a:pt x="3546" y="5788"/>
                    <a:pt x="2474" y="4819"/>
                    <a:pt x="2286" y="3549"/>
                  </a:cubicBezTo>
                  <a:lnTo>
                    <a:pt x="0" y="3549"/>
                  </a:lnTo>
                  <a:cubicBezTo>
                    <a:pt x="95" y="4739"/>
                    <a:pt x="619" y="5859"/>
                    <a:pt x="1477" y="6692"/>
                  </a:cubicBezTo>
                  <a:lnTo>
                    <a:pt x="1477" y="10693"/>
                  </a:lnTo>
                  <a:cubicBezTo>
                    <a:pt x="1477" y="10907"/>
                    <a:pt x="1643" y="11074"/>
                    <a:pt x="1858" y="11074"/>
                  </a:cubicBezTo>
                  <a:lnTo>
                    <a:pt x="3739" y="11074"/>
                  </a:lnTo>
                  <a:lnTo>
                    <a:pt x="3739" y="8716"/>
                  </a:lnTo>
                  <a:cubicBezTo>
                    <a:pt x="3286" y="8573"/>
                    <a:pt x="2953" y="8121"/>
                    <a:pt x="2977" y="7597"/>
                  </a:cubicBezTo>
                  <a:cubicBezTo>
                    <a:pt x="3024" y="7049"/>
                    <a:pt x="3453" y="6597"/>
                    <a:pt x="4025" y="6549"/>
                  </a:cubicBezTo>
                  <a:cubicBezTo>
                    <a:pt x="4053" y="6547"/>
                    <a:pt x="4081" y="6546"/>
                    <a:pt x="4109" y="6546"/>
                  </a:cubicBezTo>
                  <a:cubicBezTo>
                    <a:pt x="4737" y="6546"/>
                    <a:pt x="5239" y="7053"/>
                    <a:pt x="5239" y="7669"/>
                  </a:cubicBezTo>
                  <a:cubicBezTo>
                    <a:pt x="5239" y="8169"/>
                    <a:pt x="4930" y="8573"/>
                    <a:pt x="4477" y="8716"/>
                  </a:cubicBezTo>
                  <a:lnTo>
                    <a:pt x="4477" y="11074"/>
                  </a:lnTo>
                  <a:lnTo>
                    <a:pt x="6358" y="11074"/>
                  </a:lnTo>
                  <a:cubicBezTo>
                    <a:pt x="6573" y="11074"/>
                    <a:pt x="6740" y="10907"/>
                    <a:pt x="6740" y="10693"/>
                  </a:cubicBezTo>
                  <a:lnTo>
                    <a:pt x="6740" y="8788"/>
                  </a:lnTo>
                  <a:lnTo>
                    <a:pt x="8621" y="8788"/>
                  </a:lnTo>
                  <a:cubicBezTo>
                    <a:pt x="9240" y="8788"/>
                    <a:pt x="9740" y="8288"/>
                    <a:pt x="9740" y="7669"/>
                  </a:cubicBezTo>
                  <a:lnTo>
                    <a:pt x="9740" y="7287"/>
                  </a:lnTo>
                  <a:lnTo>
                    <a:pt x="7883" y="7287"/>
                  </a:lnTo>
                  <a:cubicBezTo>
                    <a:pt x="7668" y="7287"/>
                    <a:pt x="7502" y="7145"/>
                    <a:pt x="7478" y="6954"/>
                  </a:cubicBezTo>
                  <a:cubicBezTo>
                    <a:pt x="7454" y="6740"/>
                    <a:pt x="7644" y="6549"/>
                    <a:pt x="7859" y="6549"/>
                  </a:cubicBezTo>
                  <a:lnTo>
                    <a:pt x="9740" y="6549"/>
                  </a:lnTo>
                  <a:lnTo>
                    <a:pt x="9740" y="5787"/>
                  </a:lnTo>
                  <a:lnTo>
                    <a:pt x="10859" y="5787"/>
                  </a:lnTo>
                  <a:cubicBezTo>
                    <a:pt x="10955" y="5787"/>
                    <a:pt x="11050" y="5763"/>
                    <a:pt x="11121" y="5692"/>
                  </a:cubicBezTo>
                  <a:cubicBezTo>
                    <a:pt x="11264" y="5549"/>
                    <a:pt x="11264" y="5359"/>
                    <a:pt x="11169" y="5216"/>
                  </a:cubicBezTo>
                  <a:lnTo>
                    <a:pt x="10074" y="3549"/>
                  </a:lnTo>
                  <a:lnTo>
                    <a:pt x="8621" y="3549"/>
                  </a:lnTo>
                  <a:cubicBezTo>
                    <a:pt x="8430" y="3549"/>
                    <a:pt x="8264" y="3406"/>
                    <a:pt x="8240" y="3215"/>
                  </a:cubicBezTo>
                  <a:cubicBezTo>
                    <a:pt x="8216" y="2977"/>
                    <a:pt x="8407" y="2787"/>
                    <a:pt x="8621" y="2787"/>
                  </a:cubicBezTo>
                  <a:lnTo>
                    <a:pt x="9716" y="2787"/>
                  </a:lnTo>
                  <a:cubicBezTo>
                    <a:pt x="9645" y="1739"/>
                    <a:pt x="9216" y="762"/>
                    <a:pt x="8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3"/>
            <p:cNvSpPr/>
            <p:nvPr/>
          </p:nvSpPr>
          <p:spPr>
            <a:xfrm>
              <a:off x="2083513" y="1513475"/>
              <a:ext cx="149688" cy="151293"/>
            </a:xfrm>
            <a:custGeom>
              <a:avLst/>
              <a:gdLst/>
              <a:ahLst/>
              <a:cxnLst/>
              <a:rect l="l" t="t" r="r" b="b"/>
              <a:pathLst>
                <a:path w="4478" h="4526" extrusionOk="0">
                  <a:moveTo>
                    <a:pt x="4477" y="1"/>
                  </a:moveTo>
                  <a:cubicBezTo>
                    <a:pt x="2048" y="191"/>
                    <a:pt x="191" y="2097"/>
                    <a:pt x="0" y="4526"/>
                  </a:cubicBezTo>
                  <a:lnTo>
                    <a:pt x="2262" y="4526"/>
                  </a:lnTo>
                  <a:cubicBezTo>
                    <a:pt x="2429" y="3382"/>
                    <a:pt x="3334" y="2478"/>
                    <a:pt x="4477" y="2311"/>
                  </a:cubicBezTo>
                  <a:lnTo>
                    <a:pt x="4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3"/>
            <p:cNvSpPr/>
            <p:nvPr/>
          </p:nvSpPr>
          <p:spPr>
            <a:xfrm>
              <a:off x="2208465" y="1815192"/>
              <a:ext cx="25505" cy="25505"/>
            </a:xfrm>
            <a:custGeom>
              <a:avLst/>
              <a:gdLst/>
              <a:ahLst/>
              <a:cxnLst/>
              <a:rect l="l" t="t" r="r" b="b"/>
              <a:pathLst>
                <a:path w="763" h="763" extrusionOk="0">
                  <a:moveTo>
                    <a:pt x="382" y="0"/>
                  </a:moveTo>
                  <a:cubicBezTo>
                    <a:pt x="168" y="0"/>
                    <a:pt x="1" y="167"/>
                    <a:pt x="1" y="382"/>
                  </a:cubicBezTo>
                  <a:cubicBezTo>
                    <a:pt x="1" y="596"/>
                    <a:pt x="168" y="763"/>
                    <a:pt x="382" y="763"/>
                  </a:cubicBezTo>
                  <a:cubicBezTo>
                    <a:pt x="596" y="763"/>
                    <a:pt x="763" y="596"/>
                    <a:pt x="763" y="382"/>
                  </a:cubicBezTo>
                  <a:cubicBezTo>
                    <a:pt x="763" y="167"/>
                    <a:pt x="596"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3"/>
          <p:cNvGrpSpPr/>
          <p:nvPr/>
        </p:nvGrpSpPr>
        <p:grpSpPr>
          <a:xfrm>
            <a:off x="4402654" y="1535588"/>
            <a:ext cx="338675" cy="445482"/>
            <a:chOff x="4740743" y="1513475"/>
            <a:chExt cx="325618" cy="428307"/>
          </a:xfrm>
        </p:grpSpPr>
        <p:sp>
          <p:nvSpPr>
            <p:cNvPr id="1144" name="Google Shape;1144;p43"/>
            <p:cNvSpPr/>
            <p:nvPr/>
          </p:nvSpPr>
          <p:spPr>
            <a:xfrm>
              <a:off x="4740743" y="1613791"/>
              <a:ext cx="175160" cy="277849"/>
            </a:xfrm>
            <a:custGeom>
              <a:avLst/>
              <a:gdLst/>
              <a:ahLst/>
              <a:cxnLst/>
              <a:rect l="l" t="t" r="r" b="b"/>
              <a:pathLst>
                <a:path w="5240" h="8312" extrusionOk="0">
                  <a:moveTo>
                    <a:pt x="2635" y="2283"/>
                  </a:moveTo>
                  <a:cubicBezTo>
                    <a:pt x="2686" y="2283"/>
                    <a:pt x="2737" y="2292"/>
                    <a:pt x="2787" y="2310"/>
                  </a:cubicBezTo>
                  <a:cubicBezTo>
                    <a:pt x="2978" y="2406"/>
                    <a:pt x="3049" y="2644"/>
                    <a:pt x="2954" y="2834"/>
                  </a:cubicBezTo>
                  <a:lnTo>
                    <a:pt x="2477" y="3787"/>
                  </a:lnTo>
                  <a:lnTo>
                    <a:pt x="3359" y="3787"/>
                  </a:lnTo>
                  <a:cubicBezTo>
                    <a:pt x="3501" y="3787"/>
                    <a:pt x="3621" y="3858"/>
                    <a:pt x="3692" y="3954"/>
                  </a:cubicBezTo>
                  <a:cubicBezTo>
                    <a:pt x="3763" y="4073"/>
                    <a:pt x="3763" y="4216"/>
                    <a:pt x="3692" y="4335"/>
                  </a:cubicBezTo>
                  <a:lnTo>
                    <a:pt x="2954" y="5835"/>
                  </a:lnTo>
                  <a:cubicBezTo>
                    <a:pt x="2883" y="5958"/>
                    <a:pt x="2748" y="6029"/>
                    <a:pt x="2605" y="6029"/>
                  </a:cubicBezTo>
                  <a:cubicBezTo>
                    <a:pt x="2555" y="6029"/>
                    <a:pt x="2503" y="6020"/>
                    <a:pt x="2454" y="6002"/>
                  </a:cubicBezTo>
                  <a:cubicBezTo>
                    <a:pt x="2263" y="5906"/>
                    <a:pt x="2192" y="5668"/>
                    <a:pt x="2287" y="5478"/>
                  </a:cubicBezTo>
                  <a:lnTo>
                    <a:pt x="2763" y="4525"/>
                  </a:lnTo>
                  <a:lnTo>
                    <a:pt x="1858" y="4525"/>
                  </a:lnTo>
                  <a:cubicBezTo>
                    <a:pt x="1739" y="4525"/>
                    <a:pt x="1620" y="4454"/>
                    <a:pt x="1549" y="4358"/>
                  </a:cubicBezTo>
                  <a:cubicBezTo>
                    <a:pt x="1477" y="4239"/>
                    <a:pt x="1477" y="4097"/>
                    <a:pt x="1525" y="3977"/>
                  </a:cubicBezTo>
                  <a:lnTo>
                    <a:pt x="2287" y="2477"/>
                  </a:lnTo>
                  <a:cubicBezTo>
                    <a:pt x="2357" y="2354"/>
                    <a:pt x="2493" y="2283"/>
                    <a:pt x="2635" y="2283"/>
                  </a:cubicBezTo>
                  <a:close/>
                  <a:moveTo>
                    <a:pt x="358" y="0"/>
                  </a:moveTo>
                  <a:cubicBezTo>
                    <a:pt x="167" y="0"/>
                    <a:pt x="1" y="167"/>
                    <a:pt x="1" y="381"/>
                  </a:cubicBezTo>
                  <a:lnTo>
                    <a:pt x="1" y="7931"/>
                  </a:lnTo>
                  <a:cubicBezTo>
                    <a:pt x="1" y="8145"/>
                    <a:pt x="167" y="8312"/>
                    <a:pt x="358" y="8312"/>
                  </a:cubicBezTo>
                  <a:lnTo>
                    <a:pt x="4859" y="8312"/>
                  </a:lnTo>
                  <a:cubicBezTo>
                    <a:pt x="5073" y="8312"/>
                    <a:pt x="5240" y="8145"/>
                    <a:pt x="5240" y="7931"/>
                  </a:cubicBezTo>
                  <a:lnTo>
                    <a:pt x="5240" y="381"/>
                  </a:lnTo>
                  <a:cubicBezTo>
                    <a:pt x="5240" y="167"/>
                    <a:pt x="5073" y="0"/>
                    <a:pt x="4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3"/>
            <p:cNvSpPr/>
            <p:nvPr/>
          </p:nvSpPr>
          <p:spPr>
            <a:xfrm>
              <a:off x="4790918" y="1513475"/>
              <a:ext cx="275443" cy="176765"/>
            </a:xfrm>
            <a:custGeom>
              <a:avLst/>
              <a:gdLst/>
              <a:ahLst/>
              <a:cxnLst/>
              <a:rect l="l" t="t" r="r" b="b"/>
              <a:pathLst>
                <a:path w="8240" h="5288" extrusionOk="0">
                  <a:moveTo>
                    <a:pt x="2620" y="1"/>
                  </a:moveTo>
                  <a:cubicBezTo>
                    <a:pt x="1715" y="1"/>
                    <a:pt x="953" y="644"/>
                    <a:pt x="786" y="1501"/>
                  </a:cubicBezTo>
                  <a:lnTo>
                    <a:pt x="357" y="1501"/>
                  </a:lnTo>
                  <a:cubicBezTo>
                    <a:pt x="167" y="1501"/>
                    <a:pt x="0" y="1668"/>
                    <a:pt x="0" y="1882"/>
                  </a:cubicBezTo>
                  <a:lnTo>
                    <a:pt x="0" y="2263"/>
                  </a:lnTo>
                  <a:lnTo>
                    <a:pt x="2239" y="2263"/>
                  </a:lnTo>
                  <a:lnTo>
                    <a:pt x="2239" y="1882"/>
                  </a:lnTo>
                  <a:cubicBezTo>
                    <a:pt x="2239" y="1668"/>
                    <a:pt x="2072" y="1501"/>
                    <a:pt x="1858" y="1501"/>
                  </a:cubicBezTo>
                  <a:lnTo>
                    <a:pt x="1548" y="1501"/>
                  </a:lnTo>
                  <a:cubicBezTo>
                    <a:pt x="1715" y="1072"/>
                    <a:pt x="2120" y="763"/>
                    <a:pt x="2620" y="763"/>
                  </a:cubicBezTo>
                  <a:lnTo>
                    <a:pt x="4858" y="763"/>
                  </a:lnTo>
                  <a:cubicBezTo>
                    <a:pt x="5477" y="763"/>
                    <a:pt x="5978" y="1263"/>
                    <a:pt x="5978" y="1882"/>
                  </a:cubicBezTo>
                  <a:lnTo>
                    <a:pt x="5978" y="2263"/>
                  </a:lnTo>
                  <a:lnTo>
                    <a:pt x="5620" y="2263"/>
                  </a:lnTo>
                  <a:cubicBezTo>
                    <a:pt x="5477" y="2263"/>
                    <a:pt x="5335" y="2335"/>
                    <a:pt x="5287" y="2454"/>
                  </a:cubicBezTo>
                  <a:lnTo>
                    <a:pt x="4525" y="3954"/>
                  </a:lnTo>
                  <a:cubicBezTo>
                    <a:pt x="4501" y="4025"/>
                    <a:pt x="4477" y="4073"/>
                    <a:pt x="4477" y="4121"/>
                  </a:cubicBezTo>
                  <a:lnTo>
                    <a:pt x="4477" y="4907"/>
                  </a:lnTo>
                  <a:cubicBezTo>
                    <a:pt x="4477" y="5121"/>
                    <a:pt x="4668" y="5288"/>
                    <a:pt x="4858" y="5288"/>
                  </a:cubicBezTo>
                  <a:lnTo>
                    <a:pt x="7859" y="5288"/>
                  </a:lnTo>
                  <a:cubicBezTo>
                    <a:pt x="8073" y="5288"/>
                    <a:pt x="8240" y="5121"/>
                    <a:pt x="8240" y="4907"/>
                  </a:cubicBezTo>
                  <a:lnTo>
                    <a:pt x="8240" y="4121"/>
                  </a:lnTo>
                  <a:cubicBezTo>
                    <a:pt x="8240" y="4073"/>
                    <a:pt x="8216" y="4025"/>
                    <a:pt x="8192" y="3954"/>
                  </a:cubicBezTo>
                  <a:lnTo>
                    <a:pt x="7454" y="2454"/>
                  </a:lnTo>
                  <a:cubicBezTo>
                    <a:pt x="7383" y="2335"/>
                    <a:pt x="7263" y="2263"/>
                    <a:pt x="7121" y="2263"/>
                  </a:cubicBezTo>
                  <a:lnTo>
                    <a:pt x="6740" y="2263"/>
                  </a:lnTo>
                  <a:lnTo>
                    <a:pt x="6740" y="1882"/>
                  </a:lnTo>
                  <a:cubicBezTo>
                    <a:pt x="6740" y="858"/>
                    <a:pt x="5906" y="1"/>
                    <a:pt x="4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3"/>
            <p:cNvSpPr/>
            <p:nvPr/>
          </p:nvSpPr>
          <p:spPr>
            <a:xfrm>
              <a:off x="4828323" y="1714876"/>
              <a:ext cx="238037" cy="226906"/>
            </a:xfrm>
            <a:custGeom>
              <a:avLst/>
              <a:gdLst/>
              <a:ahLst/>
              <a:cxnLst/>
              <a:rect l="l" t="t" r="r" b="b"/>
              <a:pathLst>
                <a:path w="7121" h="6788" extrusionOk="0">
                  <a:moveTo>
                    <a:pt x="4501" y="1"/>
                  </a:moveTo>
                  <a:cubicBezTo>
                    <a:pt x="4287" y="1"/>
                    <a:pt x="4120" y="168"/>
                    <a:pt x="4120" y="382"/>
                  </a:cubicBezTo>
                  <a:lnTo>
                    <a:pt x="4120" y="1501"/>
                  </a:lnTo>
                  <a:lnTo>
                    <a:pt x="3739" y="1501"/>
                  </a:lnTo>
                  <a:cubicBezTo>
                    <a:pt x="3549" y="1501"/>
                    <a:pt x="3358" y="1668"/>
                    <a:pt x="3358" y="1882"/>
                  </a:cubicBezTo>
                  <a:lnTo>
                    <a:pt x="3358" y="3383"/>
                  </a:lnTo>
                  <a:cubicBezTo>
                    <a:pt x="3358" y="3597"/>
                    <a:pt x="3549" y="3764"/>
                    <a:pt x="3739" y="3764"/>
                  </a:cubicBezTo>
                  <a:lnTo>
                    <a:pt x="4192" y="3764"/>
                  </a:lnTo>
                  <a:cubicBezTo>
                    <a:pt x="4287" y="4073"/>
                    <a:pt x="4549" y="4335"/>
                    <a:pt x="4859" y="4430"/>
                  </a:cubicBezTo>
                  <a:lnTo>
                    <a:pt x="4859" y="4907"/>
                  </a:lnTo>
                  <a:cubicBezTo>
                    <a:pt x="4859" y="5526"/>
                    <a:pt x="4358" y="6026"/>
                    <a:pt x="3739" y="6026"/>
                  </a:cubicBezTo>
                  <a:lnTo>
                    <a:pt x="0" y="6026"/>
                  </a:lnTo>
                  <a:cubicBezTo>
                    <a:pt x="358" y="6478"/>
                    <a:pt x="881" y="6788"/>
                    <a:pt x="1501" y="6788"/>
                  </a:cubicBezTo>
                  <a:lnTo>
                    <a:pt x="3739" y="6788"/>
                  </a:lnTo>
                  <a:cubicBezTo>
                    <a:pt x="4787" y="6788"/>
                    <a:pt x="5621" y="5931"/>
                    <a:pt x="5621" y="4907"/>
                  </a:cubicBezTo>
                  <a:lnTo>
                    <a:pt x="5621" y="4430"/>
                  </a:lnTo>
                  <a:cubicBezTo>
                    <a:pt x="5930" y="4335"/>
                    <a:pt x="6192" y="4073"/>
                    <a:pt x="6311" y="3764"/>
                  </a:cubicBezTo>
                  <a:lnTo>
                    <a:pt x="6740" y="3764"/>
                  </a:lnTo>
                  <a:cubicBezTo>
                    <a:pt x="6954" y="3764"/>
                    <a:pt x="7121" y="3597"/>
                    <a:pt x="7121" y="3383"/>
                  </a:cubicBezTo>
                  <a:lnTo>
                    <a:pt x="7121" y="1882"/>
                  </a:lnTo>
                  <a:cubicBezTo>
                    <a:pt x="7121" y="1668"/>
                    <a:pt x="6954" y="1501"/>
                    <a:pt x="6740" y="1501"/>
                  </a:cubicBezTo>
                  <a:lnTo>
                    <a:pt x="6359" y="1501"/>
                  </a:lnTo>
                  <a:lnTo>
                    <a:pt x="6359" y="382"/>
                  </a:lnTo>
                  <a:cubicBezTo>
                    <a:pt x="6359" y="168"/>
                    <a:pt x="6192" y="1"/>
                    <a:pt x="6002" y="1"/>
                  </a:cubicBezTo>
                  <a:cubicBezTo>
                    <a:pt x="5787" y="1"/>
                    <a:pt x="5621" y="168"/>
                    <a:pt x="5621" y="382"/>
                  </a:cubicBezTo>
                  <a:lnTo>
                    <a:pt x="5621" y="1501"/>
                  </a:lnTo>
                  <a:lnTo>
                    <a:pt x="4859" y="1501"/>
                  </a:lnTo>
                  <a:lnTo>
                    <a:pt x="4859" y="382"/>
                  </a:lnTo>
                  <a:cubicBezTo>
                    <a:pt x="4859" y="168"/>
                    <a:pt x="4692" y="1"/>
                    <a:pt x="4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43"/>
          <p:cNvGrpSpPr/>
          <p:nvPr/>
        </p:nvGrpSpPr>
        <p:grpSpPr>
          <a:xfrm>
            <a:off x="6895499" y="1916588"/>
            <a:ext cx="453758" cy="445482"/>
            <a:chOff x="7327174" y="1513475"/>
            <a:chExt cx="436264" cy="428307"/>
          </a:xfrm>
        </p:grpSpPr>
        <p:sp>
          <p:nvSpPr>
            <p:cNvPr id="1148" name="Google Shape;1148;p43"/>
            <p:cNvSpPr/>
            <p:nvPr/>
          </p:nvSpPr>
          <p:spPr>
            <a:xfrm>
              <a:off x="7382095" y="1790523"/>
              <a:ext cx="326420" cy="151259"/>
            </a:xfrm>
            <a:custGeom>
              <a:avLst/>
              <a:gdLst/>
              <a:ahLst/>
              <a:cxnLst/>
              <a:rect l="l" t="t" r="r" b="b"/>
              <a:pathLst>
                <a:path w="9765" h="4525" extrusionOk="0">
                  <a:moveTo>
                    <a:pt x="3382" y="0"/>
                  </a:moveTo>
                  <a:cubicBezTo>
                    <a:pt x="3168" y="0"/>
                    <a:pt x="3001" y="167"/>
                    <a:pt x="3001" y="357"/>
                  </a:cubicBezTo>
                  <a:lnTo>
                    <a:pt x="3001" y="738"/>
                  </a:lnTo>
                  <a:lnTo>
                    <a:pt x="2644" y="738"/>
                  </a:lnTo>
                  <a:cubicBezTo>
                    <a:pt x="2429" y="738"/>
                    <a:pt x="2263" y="905"/>
                    <a:pt x="2263" y="1120"/>
                  </a:cubicBezTo>
                  <a:lnTo>
                    <a:pt x="2263" y="2620"/>
                  </a:lnTo>
                  <a:lnTo>
                    <a:pt x="1143" y="2620"/>
                  </a:lnTo>
                  <a:cubicBezTo>
                    <a:pt x="1024" y="2620"/>
                    <a:pt x="929" y="2667"/>
                    <a:pt x="858" y="2739"/>
                  </a:cubicBezTo>
                  <a:lnTo>
                    <a:pt x="119" y="3477"/>
                  </a:lnTo>
                  <a:cubicBezTo>
                    <a:pt x="48" y="3549"/>
                    <a:pt x="0" y="3644"/>
                    <a:pt x="0" y="3739"/>
                  </a:cubicBezTo>
                  <a:lnTo>
                    <a:pt x="0" y="4144"/>
                  </a:lnTo>
                  <a:cubicBezTo>
                    <a:pt x="0" y="4358"/>
                    <a:pt x="167" y="4525"/>
                    <a:pt x="381" y="4525"/>
                  </a:cubicBezTo>
                  <a:lnTo>
                    <a:pt x="2644" y="4525"/>
                  </a:lnTo>
                  <a:cubicBezTo>
                    <a:pt x="2834" y="4525"/>
                    <a:pt x="3001" y="4358"/>
                    <a:pt x="3001" y="4144"/>
                  </a:cubicBezTo>
                  <a:lnTo>
                    <a:pt x="3001" y="1501"/>
                  </a:lnTo>
                  <a:lnTo>
                    <a:pt x="6764" y="1501"/>
                  </a:lnTo>
                  <a:lnTo>
                    <a:pt x="6764" y="4144"/>
                  </a:lnTo>
                  <a:cubicBezTo>
                    <a:pt x="6764" y="4358"/>
                    <a:pt x="6930" y="4525"/>
                    <a:pt x="7121" y="4525"/>
                  </a:cubicBezTo>
                  <a:lnTo>
                    <a:pt x="9383" y="4525"/>
                  </a:lnTo>
                  <a:cubicBezTo>
                    <a:pt x="9597" y="4525"/>
                    <a:pt x="9764" y="4358"/>
                    <a:pt x="9764" y="4144"/>
                  </a:cubicBezTo>
                  <a:lnTo>
                    <a:pt x="9764" y="3739"/>
                  </a:lnTo>
                  <a:cubicBezTo>
                    <a:pt x="9764" y="3644"/>
                    <a:pt x="9717" y="3549"/>
                    <a:pt x="9645" y="3477"/>
                  </a:cubicBezTo>
                  <a:lnTo>
                    <a:pt x="8907" y="2739"/>
                  </a:lnTo>
                  <a:cubicBezTo>
                    <a:pt x="8835" y="2667"/>
                    <a:pt x="8740" y="2620"/>
                    <a:pt x="8621" y="2620"/>
                  </a:cubicBezTo>
                  <a:lnTo>
                    <a:pt x="7502" y="2620"/>
                  </a:lnTo>
                  <a:lnTo>
                    <a:pt x="7502" y="1120"/>
                  </a:lnTo>
                  <a:cubicBezTo>
                    <a:pt x="7502" y="905"/>
                    <a:pt x="7335" y="738"/>
                    <a:pt x="7121" y="738"/>
                  </a:cubicBezTo>
                  <a:lnTo>
                    <a:pt x="6764" y="738"/>
                  </a:lnTo>
                  <a:lnTo>
                    <a:pt x="6764" y="357"/>
                  </a:lnTo>
                  <a:cubicBezTo>
                    <a:pt x="6764" y="167"/>
                    <a:pt x="6597" y="0"/>
                    <a:pt x="6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3"/>
            <p:cNvSpPr/>
            <p:nvPr/>
          </p:nvSpPr>
          <p:spPr>
            <a:xfrm>
              <a:off x="7456906" y="1513475"/>
              <a:ext cx="176765" cy="101152"/>
            </a:xfrm>
            <a:custGeom>
              <a:avLst/>
              <a:gdLst/>
              <a:ahLst/>
              <a:cxnLst/>
              <a:rect l="l" t="t" r="r" b="b"/>
              <a:pathLst>
                <a:path w="5288" h="3026" extrusionOk="0">
                  <a:moveTo>
                    <a:pt x="2644" y="1525"/>
                  </a:moveTo>
                  <a:cubicBezTo>
                    <a:pt x="2859" y="1525"/>
                    <a:pt x="3025" y="1692"/>
                    <a:pt x="3025" y="1906"/>
                  </a:cubicBezTo>
                  <a:cubicBezTo>
                    <a:pt x="3025" y="2120"/>
                    <a:pt x="2859" y="2287"/>
                    <a:pt x="2644" y="2287"/>
                  </a:cubicBezTo>
                  <a:cubicBezTo>
                    <a:pt x="2430" y="2287"/>
                    <a:pt x="2263" y="2120"/>
                    <a:pt x="2263" y="1906"/>
                  </a:cubicBezTo>
                  <a:cubicBezTo>
                    <a:pt x="2263" y="1692"/>
                    <a:pt x="2430" y="1525"/>
                    <a:pt x="2644" y="1525"/>
                  </a:cubicBezTo>
                  <a:close/>
                  <a:moveTo>
                    <a:pt x="2644" y="1"/>
                  </a:moveTo>
                  <a:cubicBezTo>
                    <a:pt x="2025" y="1"/>
                    <a:pt x="1501" y="334"/>
                    <a:pt x="1144" y="787"/>
                  </a:cubicBezTo>
                  <a:lnTo>
                    <a:pt x="406" y="787"/>
                  </a:lnTo>
                  <a:cubicBezTo>
                    <a:pt x="215" y="787"/>
                    <a:pt x="48" y="930"/>
                    <a:pt x="25" y="1120"/>
                  </a:cubicBezTo>
                  <a:cubicBezTo>
                    <a:pt x="1" y="1334"/>
                    <a:pt x="167" y="1525"/>
                    <a:pt x="382" y="1525"/>
                  </a:cubicBezTo>
                  <a:lnTo>
                    <a:pt x="810" y="1525"/>
                  </a:lnTo>
                  <a:cubicBezTo>
                    <a:pt x="787" y="1644"/>
                    <a:pt x="763" y="1787"/>
                    <a:pt x="763" y="1906"/>
                  </a:cubicBezTo>
                  <a:lnTo>
                    <a:pt x="763" y="3025"/>
                  </a:lnTo>
                  <a:lnTo>
                    <a:pt x="4526" y="3025"/>
                  </a:lnTo>
                  <a:lnTo>
                    <a:pt x="4526" y="1906"/>
                  </a:lnTo>
                  <a:cubicBezTo>
                    <a:pt x="4526" y="1787"/>
                    <a:pt x="4502" y="1644"/>
                    <a:pt x="4478" y="1525"/>
                  </a:cubicBezTo>
                  <a:lnTo>
                    <a:pt x="4883" y="1525"/>
                  </a:lnTo>
                  <a:cubicBezTo>
                    <a:pt x="5073" y="1525"/>
                    <a:pt x="5240" y="1382"/>
                    <a:pt x="5264" y="1192"/>
                  </a:cubicBezTo>
                  <a:cubicBezTo>
                    <a:pt x="5288" y="977"/>
                    <a:pt x="5121" y="787"/>
                    <a:pt x="4883" y="787"/>
                  </a:cubicBezTo>
                  <a:lnTo>
                    <a:pt x="4145" y="787"/>
                  </a:lnTo>
                  <a:cubicBezTo>
                    <a:pt x="3787" y="334"/>
                    <a:pt x="3263" y="1"/>
                    <a:pt x="2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3"/>
            <p:cNvSpPr/>
            <p:nvPr/>
          </p:nvSpPr>
          <p:spPr>
            <a:xfrm>
              <a:off x="7327174" y="1602192"/>
              <a:ext cx="109876" cy="206147"/>
            </a:xfrm>
            <a:custGeom>
              <a:avLst/>
              <a:gdLst/>
              <a:ahLst/>
              <a:cxnLst/>
              <a:rect l="l" t="t" r="r" b="b"/>
              <a:pathLst>
                <a:path w="3287" h="6167" extrusionOk="0">
                  <a:moveTo>
                    <a:pt x="2423" y="1"/>
                  </a:moveTo>
                  <a:cubicBezTo>
                    <a:pt x="1999" y="1"/>
                    <a:pt x="1643" y="330"/>
                    <a:pt x="1643" y="752"/>
                  </a:cubicBezTo>
                  <a:cubicBezTo>
                    <a:pt x="1643" y="943"/>
                    <a:pt x="1715" y="1110"/>
                    <a:pt x="1834" y="1229"/>
                  </a:cubicBezTo>
                  <a:lnTo>
                    <a:pt x="929" y="2824"/>
                  </a:lnTo>
                  <a:cubicBezTo>
                    <a:pt x="881" y="2872"/>
                    <a:pt x="881" y="2943"/>
                    <a:pt x="881" y="3015"/>
                  </a:cubicBezTo>
                  <a:lnTo>
                    <a:pt x="881" y="4205"/>
                  </a:lnTo>
                  <a:cubicBezTo>
                    <a:pt x="714" y="4253"/>
                    <a:pt x="572" y="4324"/>
                    <a:pt x="453" y="4467"/>
                  </a:cubicBezTo>
                  <a:cubicBezTo>
                    <a:pt x="0" y="4896"/>
                    <a:pt x="24" y="5634"/>
                    <a:pt x="476" y="6063"/>
                  </a:cubicBezTo>
                  <a:cubicBezTo>
                    <a:pt x="531" y="6136"/>
                    <a:pt x="641" y="6167"/>
                    <a:pt x="733" y="6167"/>
                  </a:cubicBezTo>
                  <a:cubicBezTo>
                    <a:pt x="761" y="6167"/>
                    <a:pt x="787" y="6164"/>
                    <a:pt x="810" y="6158"/>
                  </a:cubicBezTo>
                  <a:cubicBezTo>
                    <a:pt x="1119" y="6039"/>
                    <a:pt x="1167" y="5682"/>
                    <a:pt x="976" y="5491"/>
                  </a:cubicBezTo>
                  <a:cubicBezTo>
                    <a:pt x="881" y="5420"/>
                    <a:pt x="857" y="5301"/>
                    <a:pt x="881" y="5206"/>
                  </a:cubicBezTo>
                  <a:cubicBezTo>
                    <a:pt x="929" y="4991"/>
                    <a:pt x="1090" y="4884"/>
                    <a:pt x="1250" y="4884"/>
                  </a:cubicBezTo>
                  <a:cubicBezTo>
                    <a:pt x="1411" y="4884"/>
                    <a:pt x="1572" y="4991"/>
                    <a:pt x="1619" y="5206"/>
                  </a:cubicBezTo>
                  <a:cubicBezTo>
                    <a:pt x="1643" y="5301"/>
                    <a:pt x="1619" y="5420"/>
                    <a:pt x="1524" y="5491"/>
                  </a:cubicBezTo>
                  <a:cubicBezTo>
                    <a:pt x="1334" y="5682"/>
                    <a:pt x="1381" y="6039"/>
                    <a:pt x="1691" y="6158"/>
                  </a:cubicBezTo>
                  <a:cubicBezTo>
                    <a:pt x="1713" y="6164"/>
                    <a:pt x="1740" y="6167"/>
                    <a:pt x="1768" y="6167"/>
                  </a:cubicBezTo>
                  <a:cubicBezTo>
                    <a:pt x="1860" y="6167"/>
                    <a:pt x="1970" y="6136"/>
                    <a:pt x="2024" y="6063"/>
                  </a:cubicBezTo>
                  <a:cubicBezTo>
                    <a:pt x="2477" y="5634"/>
                    <a:pt x="2501" y="4896"/>
                    <a:pt x="2048" y="4467"/>
                  </a:cubicBezTo>
                  <a:cubicBezTo>
                    <a:pt x="1929" y="4324"/>
                    <a:pt x="1786" y="4253"/>
                    <a:pt x="1619" y="4205"/>
                  </a:cubicBezTo>
                  <a:lnTo>
                    <a:pt x="1619" y="3110"/>
                  </a:lnTo>
                  <a:lnTo>
                    <a:pt x="2572" y="1467"/>
                  </a:lnTo>
                  <a:cubicBezTo>
                    <a:pt x="3001" y="1371"/>
                    <a:pt x="3286" y="943"/>
                    <a:pt x="3096" y="443"/>
                  </a:cubicBezTo>
                  <a:cubicBezTo>
                    <a:pt x="3024" y="276"/>
                    <a:pt x="2905" y="157"/>
                    <a:pt x="2739" y="62"/>
                  </a:cubicBezTo>
                  <a:cubicBezTo>
                    <a:pt x="2632" y="20"/>
                    <a:pt x="2526" y="1"/>
                    <a:pt x="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3"/>
            <p:cNvSpPr/>
            <p:nvPr/>
          </p:nvSpPr>
          <p:spPr>
            <a:xfrm>
              <a:off x="7658308" y="1602259"/>
              <a:ext cx="105129" cy="206081"/>
            </a:xfrm>
            <a:custGeom>
              <a:avLst/>
              <a:gdLst/>
              <a:ahLst/>
              <a:cxnLst/>
              <a:rect l="l" t="t" r="r" b="b"/>
              <a:pathLst>
                <a:path w="3145" h="6165" extrusionOk="0">
                  <a:moveTo>
                    <a:pt x="748" y="1"/>
                  </a:moveTo>
                  <a:cubicBezTo>
                    <a:pt x="331" y="1"/>
                    <a:pt x="1" y="344"/>
                    <a:pt x="1" y="750"/>
                  </a:cubicBezTo>
                  <a:cubicBezTo>
                    <a:pt x="1" y="1108"/>
                    <a:pt x="239" y="1393"/>
                    <a:pt x="572" y="1465"/>
                  </a:cubicBezTo>
                  <a:lnTo>
                    <a:pt x="1525" y="3108"/>
                  </a:lnTo>
                  <a:lnTo>
                    <a:pt x="1525" y="4203"/>
                  </a:lnTo>
                  <a:cubicBezTo>
                    <a:pt x="1358" y="4251"/>
                    <a:pt x="1215" y="4322"/>
                    <a:pt x="1096" y="4465"/>
                  </a:cubicBezTo>
                  <a:cubicBezTo>
                    <a:pt x="644" y="4894"/>
                    <a:pt x="668" y="5632"/>
                    <a:pt x="1120" y="6061"/>
                  </a:cubicBezTo>
                  <a:cubicBezTo>
                    <a:pt x="1175" y="6134"/>
                    <a:pt x="1285" y="6165"/>
                    <a:pt x="1376" y="6165"/>
                  </a:cubicBezTo>
                  <a:cubicBezTo>
                    <a:pt x="1405" y="6165"/>
                    <a:pt x="1431" y="6162"/>
                    <a:pt x="1454" y="6156"/>
                  </a:cubicBezTo>
                  <a:cubicBezTo>
                    <a:pt x="1763" y="6037"/>
                    <a:pt x="1811" y="5680"/>
                    <a:pt x="1620" y="5489"/>
                  </a:cubicBezTo>
                  <a:cubicBezTo>
                    <a:pt x="1525" y="5418"/>
                    <a:pt x="1501" y="5299"/>
                    <a:pt x="1525" y="5204"/>
                  </a:cubicBezTo>
                  <a:cubicBezTo>
                    <a:pt x="1573" y="4989"/>
                    <a:pt x="1733" y="4882"/>
                    <a:pt x="1894" y="4882"/>
                  </a:cubicBezTo>
                  <a:cubicBezTo>
                    <a:pt x="2055" y="4882"/>
                    <a:pt x="2216" y="4989"/>
                    <a:pt x="2263" y="5204"/>
                  </a:cubicBezTo>
                  <a:cubicBezTo>
                    <a:pt x="2287" y="5299"/>
                    <a:pt x="2263" y="5418"/>
                    <a:pt x="2168" y="5489"/>
                  </a:cubicBezTo>
                  <a:cubicBezTo>
                    <a:pt x="1977" y="5680"/>
                    <a:pt x="2025" y="6037"/>
                    <a:pt x="2335" y="6156"/>
                  </a:cubicBezTo>
                  <a:cubicBezTo>
                    <a:pt x="2357" y="6162"/>
                    <a:pt x="2384" y="6165"/>
                    <a:pt x="2412" y="6165"/>
                  </a:cubicBezTo>
                  <a:cubicBezTo>
                    <a:pt x="2503" y="6165"/>
                    <a:pt x="2613" y="6134"/>
                    <a:pt x="2668" y="6061"/>
                  </a:cubicBezTo>
                  <a:cubicBezTo>
                    <a:pt x="3121" y="5632"/>
                    <a:pt x="3144" y="4894"/>
                    <a:pt x="2692" y="4465"/>
                  </a:cubicBezTo>
                  <a:cubicBezTo>
                    <a:pt x="2573" y="4322"/>
                    <a:pt x="2430" y="4251"/>
                    <a:pt x="2263" y="4203"/>
                  </a:cubicBezTo>
                  <a:lnTo>
                    <a:pt x="2263" y="3013"/>
                  </a:lnTo>
                  <a:cubicBezTo>
                    <a:pt x="2263" y="2941"/>
                    <a:pt x="2263" y="2870"/>
                    <a:pt x="2216" y="2822"/>
                  </a:cubicBezTo>
                  <a:lnTo>
                    <a:pt x="1311" y="1227"/>
                  </a:lnTo>
                  <a:cubicBezTo>
                    <a:pt x="1477" y="1036"/>
                    <a:pt x="1573" y="726"/>
                    <a:pt x="1406" y="393"/>
                  </a:cubicBezTo>
                  <a:cubicBezTo>
                    <a:pt x="1334" y="250"/>
                    <a:pt x="1192" y="131"/>
                    <a:pt x="1049" y="60"/>
                  </a:cubicBezTo>
                  <a:cubicBezTo>
                    <a:pt x="946" y="19"/>
                    <a:pt x="844" y="1"/>
                    <a:pt x="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3"/>
            <p:cNvSpPr/>
            <p:nvPr/>
          </p:nvSpPr>
          <p:spPr>
            <a:xfrm>
              <a:off x="7520586" y="1690173"/>
              <a:ext cx="50208" cy="74911"/>
            </a:xfrm>
            <a:custGeom>
              <a:avLst/>
              <a:gdLst/>
              <a:ahLst/>
              <a:cxnLst/>
              <a:rect l="l" t="t" r="r" b="b"/>
              <a:pathLst>
                <a:path w="1502" h="2241" extrusionOk="0">
                  <a:moveTo>
                    <a:pt x="735" y="0"/>
                  </a:moveTo>
                  <a:cubicBezTo>
                    <a:pt x="720" y="0"/>
                    <a:pt x="706" y="1"/>
                    <a:pt x="692" y="2"/>
                  </a:cubicBezTo>
                  <a:cubicBezTo>
                    <a:pt x="287" y="25"/>
                    <a:pt x="1" y="359"/>
                    <a:pt x="1" y="764"/>
                  </a:cubicBezTo>
                  <a:lnTo>
                    <a:pt x="1" y="2240"/>
                  </a:lnTo>
                  <a:lnTo>
                    <a:pt x="1501" y="2240"/>
                  </a:lnTo>
                  <a:lnTo>
                    <a:pt x="1501" y="740"/>
                  </a:lnTo>
                  <a:cubicBezTo>
                    <a:pt x="1501" y="326"/>
                    <a:pt x="1146" y="0"/>
                    <a:pt x="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3"/>
            <p:cNvSpPr/>
            <p:nvPr/>
          </p:nvSpPr>
          <p:spPr>
            <a:xfrm>
              <a:off x="7432237" y="1640065"/>
              <a:ext cx="226104" cy="100316"/>
            </a:xfrm>
            <a:custGeom>
              <a:avLst/>
              <a:gdLst/>
              <a:ahLst/>
              <a:cxnLst/>
              <a:rect l="l" t="t" r="r" b="b"/>
              <a:pathLst>
                <a:path w="6764" h="3001" extrusionOk="0">
                  <a:moveTo>
                    <a:pt x="715" y="0"/>
                  </a:moveTo>
                  <a:cubicBezTo>
                    <a:pt x="596" y="381"/>
                    <a:pt x="358" y="715"/>
                    <a:pt x="1" y="905"/>
                  </a:cubicBezTo>
                  <a:lnTo>
                    <a:pt x="1" y="1120"/>
                  </a:lnTo>
                  <a:cubicBezTo>
                    <a:pt x="1" y="1167"/>
                    <a:pt x="24" y="1239"/>
                    <a:pt x="48" y="1286"/>
                  </a:cubicBezTo>
                  <a:lnTo>
                    <a:pt x="786" y="2787"/>
                  </a:lnTo>
                  <a:cubicBezTo>
                    <a:pt x="858" y="2906"/>
                    <a:pt x="1001" y="3001"/>
                    <a:pt x="1144" y="3001"/>
                  </a:cubicBezTo>
                  <a:lnTo>
                    <a:pt x="1882" y="3001"/>
                  </a:lnTo>
                  <a:lnTo>
                    <a:pt x="1882" y="2263"/>
                  </a:lnTo>
                  <a:cubicBezTo>
                    <a:pt x="1882" y="1453"/>
                    <a:pt x="2501" y="786"/>
                    <a:pt x="3311" y="739"/>
                  </a:cubicBezTo>
                  <a:cubicBezTo>
                    <a:pt x="3325" y="738"/>
                    <a:pt x="3339" y="738"/>
                    <a:pt x="3354" y="738"/>
                  </a:cubicBezTo>
                  <a:cubicBezTo>
                    <a:pt x="4192" y="738"/>
                    <a:pt x="4883" y="1419"/>
                    <a:pt x="4883" y="2239"/>
                  </a:cubicBezTo>
                  <a:lnTo>
                    <a:pt x="4883" y="3001"/>
                  </a:lnTo>
                  <a:lnTo>
                    <a:pt x="5621" y="3001"/>
                  </a:lnTo>
                  <a:cubicBezTo>
                    <a:pt x="5764" y="3001"/>
                    <a:pt x="5907" y="2906"/>
                    <a:pt x="5978" y="2787"/>
                  </a:cubicBezTo>
                  <a:lnTo>
                    <a:pt x="6716" y="1286"/>
                  </a:lnTo>
                  <a:cubicBezTo>
                    <a:pt x="6740" y="1239"/>
                    <a:pt x="6764" y="1167"/>
                    <a:pt x="6764" y="1120"/>
                  </a:cubicBezTo>
                  <a:lnTo>
                    <a:pt x="6764" y="905"/>
                  </a:lnTo>
                  <a:cubicBezTo>
                    <a:pt x="6407" y="715"/>
                    <a:pt x="6168" y="381"/>
                    <a:pt x="6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8" name="Google Shape;1158;p44"/>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SWOT </a:t>
            </a:r>
            <a:r>
              <a:rPr lang="en">
                <a:solidFill>
                  <a:schemeClr val="accent6"/>
                </a:solidFill>
              </a:rPr>
              <a:t>ANALYSIS</a:t>
            </a:r>
            <a:endParaRPr/>
          </a:p>
        </p:txBody>
      </p:sp>
      <p:sp>
        <p:nvSpPr>
          <p:cNvPr id="1159" name="Google Shape;1159;p44"/>
          <p:cNvSpPr txBox="1">
            <a:spLocks noGrp="1"/>
          </p:cNvSpPr>
          <p:nvPr>
            <p:ph type="subTitle" idx="1"/>
          </p:nvPr>
        </p:nvSpPr>
        <p:spPr>
          <a:xfrm>
            <a:off x="1084344" y="3096125"/>
            <a:ext cx="2089800" cy="41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OPPORTUNITIES</a:t>
            </a:r>
            <a:endParaRPr/>
          </a:p>
        </p:txBody>
      </p:sp>
      <p:sp>
        <p:nvSpPr>
          <p:cNvPr id="1160" name="Google Shape;1160;p44"/>
          <p:cNvSpPr txBox="1">
            <a:spLocks noGrp="1"/>
          </p:cNvSpPr>
          <p:nvPr>
            <p:ph type="subTitle" idx="2"/>
          </p:nvPr>
        </p:nvSpPr>
        <p:spPr>
          <a:xfrm>
            <a:off x="1084356" y="3514023"/>
            <a:ext cx="2089800" cy="79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a:t>
            </a:r>
            <a:endParaRPr/>
          </a:p>
        </p:txBody>
      </p:sp>
      <p:sp>
        <p:nvSpPr>
          <p:cNvPr id="1161" name="Google Shape;1161;p44"/>
          <p:cNvSpPr txBox="1">
            <a:spLocks noGrp="1"/>
          </p:cNvSpPr>
          <p:nvPr>
            <p:ph type="subTitle" idx="3"/>
          </p:nvPr>
        </p:nvSpPr>
        <p:spPr>
          <a:xfrm>
            <a:off x="5969844" y="3096125"/>
            <a:ext cx="2089800" cy="41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THREATS</a:t>
            </a:r>
            <a:endParaRPr/>
          </a:p>
        </p:txBody>
      </p:sp>
      <p:sp>
        <p:nvSpPr>
          <p:cNvPr id="1162" name="Google Shape;1162;p44"/>
          <p:cNvSpPr txBox="1">
            <a:spLocks noGrp="1"/>
          </p:cNvSpPr>
          <p:nvPr>
            <p:ph type="subTitle" idx="4"/>
          </p:nvPr>
        </p:nvSpPr>
        <p:spPr>
          <a:xfrm>
            <a:off x="5969856" y="3514023"/>
            <a:ext cx="2089800" cy="7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full of iron oxide dust, which gives the planet its reddish cast</a:t>
            </a:r>
            <a:endParaRPr/>
          </a:p>
        </p:txBody>
      </p:sp>
      <p:sp>
        <p:nvSpPr>
          <p:cNvPr id="1163" name="Google Shape;1163;p44"/>
          <p:cNvSpPr txBox="1">
            <a:spLocks noGrp="1"/>
          </p:cNvSpPr>
          <p:nvPr>
            <p:ph type="subTitle" idx="5"/>
          </p:nvPr>
        </p:nvSpPr>
        <p:spPr>
          <a:xfrm>
            <a:off x="1084344" y="1531574"/>
            <a:ext cx="2089800" cy="41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STRENGTHS</a:t>
            </a:r>
            <a:endParaRPr/>
          </a:p>
        </p:txBody>
      </p:sp>
      <p:sp>
        <p:nvSpPr>
          <p:cNvPr id="1164" name="Google Shape;1164;p44"/>
          <p:cNvSpPr txBox="1">
            <a:spLocks noGrp="1"/>
          </p:cNvSpPr>
          <p:nvPr>
            <p:ph type="subTitle" idx="6"/>
          </p:nvPr>
        </p:nvSpPr>
        <p:spPr>
          <a:xfrm>
            <a:off x="1084356" y="1949472"/>
            <a:ext cx="2089800" cy="79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of them all</a:t>
            </a:r>
            <a:endParaRPr/>
          </a:p>
        </p:txBody>
      </p:sp>
      <p:sp>
        <p:nvSpPr>
          <p:cNvPr id="1165" name="Google Shape;1165;p44"/>
          <p:cNvSpPr txBox="1">
            <a:spLocks noGrp="1"/>
          </p:cNvSpPr>
          <p:nvPr>
            <p:ph type="subTitle" idx="7"/>
          </p:nvPr>
        </p:nvSpPr>
        <p:spPr>
          <a:xfrm>
            <a:off x="5969844" y="1531574"/>
            <a:ext cx="2089800" cy="41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WEAKNESSES</a:t>
            </a:r>
            <a:endParaRPr/>
          </a:p>
        </p:txBody>
      </p:sp>
      <p:sp>
        <p:nvSpPr>
          <p:cNvPr id="1166" name="Google Shape;1166;p44"/>
          <p:cNvSpPr txBox="1">
            <a:spLocks noGrp="1"/>
          </p:cNvSpPr>
          <p:nvPr>
            <p:ph type="subTitle" idx="8"/>
          </p:nvPr>
        </p:nvSpPr>
        <p:spPr>
          <a:xfrm>
            <a:off x="5969856" y="1949472"/>
            <a:ext cx="2089800" cy="7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a:t>
            </a:r>
            <a:endParaRPr/>
          </a:p>
        </p:txBody>
      </p:sp>
      <p:sp>
        <p:nvSpPr>
          <p:cNvPr id="1167" name="Google Shape;1167;p44"/>
          <p:cNvSpPr/>
          <p:nvPr/>
        </p:nvSpPr>
        <p:spPr>
          <a:xfrm>
            <a:off x="3364719" y="1531561"/>
            <a:ext cx="911100" cy="9111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400">
                <a:solidFill>
                  <a:schemeClr val="dk1"/>
                </a:solidFill>
                <a:latin typeface="Manrope"/>
                <a:ea typeface="Manrope"/>
                <a:cs typeface="Manrope"/>
                <a:sym typeface="Manrope"/>
              </a:rPr>
              <a:t>S</a:t>
            </a:r>
            <a:endParaRPr sz="3400">
              <a:solidFill>
                <a:schemeClr val="dk1"/>
              </a:solidFill>
              <a:latin typeface="Manrope"/>
              <a:ea typeface="Manrope"/>
              <a:cs typeface="Manrope"/>
              <a:sym typeface="Manrope"/>
            </a:endParaRPr>
          </a:p>
        </p:txBody>
      </p:sp>
      <p:sp>
        <p:nvSpPr>
          <p:cNvPr id="1168" name="Google Shape;1168;p44"/>
          <p:cNvSpPr/>
          <p:nvPr/>
        </p:nvSpPr>
        <p:spPr>
          <a:xfrm>
            <a:off x="4868194" y="1531561"/>
            <a:ext cx="911100" cy="9111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400">
                <a:solidFill>
                  <a:schemeClr val="dk1"/>
                </a:solidFill>
                <a:latin typeface="Manrope"/>
                <a:ea typeface="Manrope"/>
                <a:cs typeface="Manrope"/>
                <a:sym typeface="Manrope"/>
              </a:rPr>
              <a:t>W</a:t>
            </a:r>
            <a:endParaRPr sz="3400">
              <a:solidFill>
                <a:schemeClr val="dk1"/>
              </a:solidFill>
              <a:latin typeface="Manrope"/>
              <a:ea typeface="Manrope"/>
              <a:cs typeface="Manrope"/>
              <a:sym typeface="Manrope"/>
            </a:endParaRPr>
          </a:p>
        </p:txBody>
      </p:sp>
      <p:sp>
        <p:nvSpPr>
          <p:cNvPr id="1169" name="Google Shape;1169;p44"/>
          <p:cNvSpPr/>
          <p:nvPr/>
        </p:nvSpPr>
        <p:spPr>
          <a:xfrm>
            <a:off x="3364719" y="3096111"/>
            <a:ext cx="911100" cy="9111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400">
                <a:solidFill>
                  <a:schemeClr val="dk1"/>
                </a:solidFill>
                <a:latin typeface="Manrope"/>
                <a:ea typeface="Manrope"/>
                <a:cs typeface="Manrope"/>
                <a:sym typeface="Manrope"/>
              </a:rPr>
              <a:t>O</a:t>
            </a:r>
            <a:endParaRPr sz="3400">
              <a:solidFill>
                <a:schemeClr val="dk1"/>
              </a:solidFill>
              <a:latin typeface="Manrope"/>
              <a:ea typeface="Manrope"/>
              <a:cs typeface="Manrope"/>
              <a:sym typeface="Manrope"/>
            </a:endParaRPr>
          </a:p>
        </p:txBody>
      </p:sp>
      <p:sp>
        <p:nvSpPr>
          <p:cNvPr id="1170" name="Google Shape;1170;p44"/>
          <p:cNvSpPr/>
          <p:nvPr/>
        </p:nvSpPr>
        <p:spPr>
          <a:xfrm>
            <a:off x="4868194" y="3096111"/>
            <a:ext cx="911100" cy="9111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400">
                <a:solidFill>
                  <a:schemeClr val="dk1"/>
                </a:solidFill>
                <a:latin typeface="Manrope"/>
                <a:ea typeface="Manrope"/>
                <a:cs typeface="Manrope"/>
                <a:sym typeface="Manrope"/>
              </a:rPr>
              <a:t>T</a:t>
            </a:r>
            <a:endParaRPr sz="3400">
              <a:solidFill>
                <a:schemeClr val="dk1"/>
              </a:solidFill>
              <a:latin typeface="Manrope"/>
              <a:ea typeface="Manrope"/>
              <a:cs typeface="Manrope"/>
              <a:sym typeface="Manrop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4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a:t>
            </a:r>
            <a:r>
              <a:rPr lang="en">
                <a:solidFill>
                  <a:schemeClr val="accent6"/>
                </a:solidFill>
              </a:rPr>
              <a:t>OVERVIEW</a:t>
            </a:r>
            <a:endParaRPr>
              <a:solidFill>
                <a:schemeClr val="accent6"/>
              </a:solidFill>
            </a:endParaRPr>
          </a:p>
        </p:txBody>
      </p:sp>
      <p:sp>
        <p:nvSpPr>
          <p:cNvPr id="1176" name="Google Shape;1176;p45"/>
          <p:cNvSpPr txBox="1">
            <a:spLocks noGrp="1"/>
          </p:cNvSpPr>
          <p:nvPr>
            <p:ph type="subTitle" idx="1"/>
          </p:nvPr>
        </p:nvSpPr>
        <p:spPr>
          <a:xfrm>
            <a:off x="918075" y="3686097"/>
            <a:ext cx="2207100" cy="41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1177" name="Google Shape;1177;p45"/>
          <p:cNvSpPr txBox="1">
            <a:spLocks noGrp="1"/>
          </p:cNvSpPr>
          <p:nvPr>
            <p:ph type="subTitle" idx="2"/>
          </p:nvPr>
        </p:nvSpPr>
        <p:spPr>
          <a:xfrm>
            <a:off x="918075" y="4071698"/>
            <a:ext cx="2207100" cy="5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only planet that harbors life</a:t>
            </a:r>
            <a:endParaRPr/>
          </a:p>
        </p:txBody>
      </p:sp>
      <p:sp>
        <p:nvSpPr>
          <p:cNvPr id="1178" name="Google Shape;1178;p45"/>
          <p:cNvSpPr txBox="1">
            <a:spLocks noGrp="1"/>
          </p:cNvSpPr>
          <p:nvPr>
            <p:ph type="subTitle" idx="3"/>
          </p:nvPr>
        </p:nvSpPr>
        <p:spPr>
          <a:xfrm>
            <a:off x="3468450" y="3686097"/>
            <a:ext cx="2207100" cy="41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79" name="Google Shape;1179;p45"/>
          <p:cNvSpPr txBox="1">
            <a:spLocks noGrp="1"/>
          </p:cNvSpPr>
          <p:nvPr>
            <p:ph type="subTitle" idx="4"/>
          </p:nvPr>
        </p:nvSpPr>
        <p:spPr>
          <a:xfrm>
            <a:off x="3468450" y="4071698"/>
            <a:ext cx="2207100" cy="5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180" name="Google Shape;1180;p45"/>
          <p:cNvSpPr txBox="1">
            <a:spLocks noGrp="1"/>
          </p:cNvSpPr>
          <p:nvPr>
            <p:ph type="subTitle" idx="5"/>
          </p:nvPr>
        </p:nvSpPr>
        <p:spPr>
          <a:xfrm>
            <a:off x="6018825" y="3686097"/>
            <a:ext cx="2207100" cy="41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181" name="Google Shape;1181;p45"/>
          <p:cNvSpPr txBox="1">
            <a:spLocks noGrp="1"/>
          </p:cNvSpPr>
          <p:nvPr>
            <p:ph type="subTitle" idx="6"/>
          </p:nvPr>
        </p:nvSpPr>
        <p:spPr>
          <a:xfrm>
            <a:off x="6018825" y="4071698"/>
            <a:ext cx="2207100" cy="5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1182" name="Google Shape;1182;p45"/>
          <p:cNvSpPr txBox="1">
            <a:spLocks noGrp="1"/>
          </p:cNvSpPr>
          <p:nvPr>
            <p:ph type="subTitle" idx="7"/>
          </p:nvPr>
        </p:nvSpPr>
        <p:spPr>
          <a:xfrm>
            <a:off x="918075" y="1912625"/>
            <a:ext cx="2207100" cy="41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183" name="Google Shape;1183;p45"/>
          <p:cNvSpPr txBox="1">
            <a:spLocks noGrp="1"/>
          </p:cNvSpPr>
          <p:nvPr>
            <p:ph type="subTitle" idx="8"/>
          </p:nvPr>
        </p:nvSpPr>
        <p:spPr>
          <a:xfrm>
            <a:off x="918075" y="2298226"/>
            <a:ext cx="2207100" cy="5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184" name="Google Shape;1184;p45"/>
          <p:cNvSpPr txBox="1">
            <a:spLocks noGrp="1"/>
          </p:cNvSpPr>
          <p:nvPr>
            <p:ph type="subTitle" idx="9"/>
          </p:nvPr>
        </p:nvSpPr>
        <p:spPr>
          <a:xfrm>
            <a:off x="3468450" y="1912625"/>
            <a:ext cx="2207100" cy="41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85" name="Google Shape;1185;p45"/>
          <p:cNvSpPr txBox="1">
            <a:spLocks noGrp="1"/>
          </p:cNvSpPr>
          <p:nvPr>
            <p:ph type="subTitle" idx="13"/>
          </p:nvPr>
        </p:nvSpPr>
        <p:spPr>
          <a:xfrm>
            <a:off x="3468450" y="2298226"/>
            <a:ext cx="2207100" cy="5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186" name="Google Shape;1186;p45"/>
          <p:cNvSpPr txBox="1">
            <a:spLocks noGrp="1"/>
          </p:cNvSpPr>
          <p:nvPr>
            <p:ph type="subTitle" idx="14"/>
          </p:nvPr>
        </p:nvSpPr>
        <p:spPr>
          <a:xfrm>
            <a:off x="6018825" y="1912625"/>
            <a:ext cx="2207100" cy="41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187" name="Google Shape;1187;p45"/>
          <p:cNvSpPr txBox="1">
            <a:spLocks noGrp="1"/>
          </p:cNvSpPr>
          <p:nvPr>
            <p:ph type="subTitle" idx="15"/>
          </p:nvPr>
        </p:nvSpPr>
        <p:spPr>
          <a:xfrm>
            <a:off x="6018825" y="2298226"/>
            <a:ext cx="2207100" cy="5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188" name="Google Shape;1188;p45"/>
          <p:cNvSpPr/>
          <p:nvPr/>
        </p:nvSpPr>
        <p:spPr>
          <a:xfrm>
            <a:off x="1735275" y="1263720"/>
            <a:ext cx="572700" cy="5727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89" name="Google Shape;1189;p45"/>
          <p:cNvSpPr/>
          <p:nvPr/>
        </p:nvSpPr>
        <p:spPr>
          <a:xfrm>
            <a:off x="4285650" y="1263720"/>
            <a:ext cx="572700" cy="5727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0" name="Google Shape;1190;p45"/>
          <p:cNvSpPr/>
          <p:nvPr/>
        </p:nvSpPr>
        <p:spPr>
          <a:xfrm>
            <a:off x="6836025" y="1263720"/>
            <a:ext cx="572700" cy="5727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1" name="Google Shape;1191;p45"/>
          <p:cNvSpPr/>
          <p:nvPr/>
        </p:nvSpPr>
        <p:spPr>
          <a:xfrm>
            <a:off x="1735275" y="3037194"/>
            <a:ext cx="572700" cy="5727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2" name="Google Shape;1192;p45"/>
          <p:cNvSpPr/>
          <p:nvPr/>
        </p:nvSpPr>
        <p:spPr>
          <a:xfrm>
            <a:off x="4285650" y="3037194"/>
            <a:ext cx="572700" cy="5727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93" name="Google Shape;1193;p45"/>
          <p:cNvSpPr/>
          <p:nvPr/>
        </p:nvSpPr>
        <p:spPr>
          <a:xfrm>
            <a:off x="6836025" y="3037194"/>
            <a:ext cx="572700" cy="5727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194" name="Google Shape;1194;p45"/>
          <p:cNvGrpSpPr/>
          <p:nvPr/>
        </p:nvGrpSpPr>
        <p:grpSpPr>
          <a:xfrm>
            <a:off x="4411844" y="1389925"/>
            <a:ext cx="320313" cy="320288"/>
            <a:chOff x="1380563" y="2727465"/>
            <a:chExt cx="428340" cy="428308"/>
          </a:xfrm>
        </p:grpSpPr>
        <p:sp>
          <p:nvSpPr>
            <p:cNvPr id="1195" name="Google Shape;1195;p45"/>
            <p:cNvSpPr/>
            <p:nvPr/>
          </p:nvSpPr>
          <p:spPr>
            <a:xfrm>
              <a:off x="1707753" y="2803880"/>
              <a:ext cx="50175" cy="24736"/>
            </a:xfrm>
            <a:custGeom>
              <a:avLst/>
              <a:gdLst/>
              <a:ahLst/>
              <a:cxnLst/>
              <a:rect l="l" t="t" r="r" b="b"/>
              <a:pathLst>
                <a:path w="1501" h="740" extrusionOk="0">
                  <a:moveTo>
                    <a:pt x="358" y="1"/>
                  </a:moveTo>
                  <a:cubicBezTo>
                    <a:pt x="167" y="1"/>
                    <a:pt x="1" y="168"/>
                    <a:pt x="1" y="382"/>
                  </a:cubicBezTo>
                  <a:cubicBezTo>
                    <a:pt x="1" y="572"/>
                    <a:pt x="167" y="739"/>
                    <a:pt x="358" y="739"/>
                  </a:cubicBezTo>
                  <a:lnTo>
                    <a:pt x="1120" y="739"/>
                  </a:lnTo>
                  <a:cubicBezTo>
                    <a:pt x="1334" y="739"/>
                    <a:pt x="1501" y="572"/>
                    <a:pt x="1501" y="382"/>
                  </a:cubicBezTo>
                  <a:cubicBezTo>
                    <a:pt x="1501" y="168"/>
                    <a:pt x="133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5"/>
            <p:cNvSpPr/>
            <p:nvPr/>
          </p:nvSpPr>
          <p:spPr>
            <a:xfrm>
              <a:off x="1431506" y="2803880"/>
              <a:ext cx="50208" cy="24736"/>
            </a:xfrm>
            <a:custGeom>
              <a:avLst/>
              <a:gdLst/>
              <a:ahLst/>
              <a:cxnLst/>
              <a:rect l="l" t="t" r="r" b="b"/>
              <a:pathLst>
                <a:path w="1502" h="740" extrusionOk="0">
                  <a:moveTo>
                    <a:pt x="382" y="1"/>
                  </a:moveTo>
                  <a:cubicBezTo>
                    <a:pt x="168" y="1"/>
                    <a:pt x="1" y="168"/>
                    <a:pt x="1" y="382"/>
                  </a:cubicBezTo>
                  <a:cubicBezTo>
                    <a:pt x="1" y="572"/>
                    <a:pt x="168" y="739"/>
                    <a:pt x="382" y="739"/>
                  </a:cubicBezTo>
                  <a:lnTo>
                    <a:pt x="1144" y="739"/>
                  </a:lnTo>
                  <a:cubicBezTo>
                    <a:pt x="1335" y="739"/>
                    <a:pt x="1501" y="572"/>
                    <a:pt x="1501" y="382"/>
                  </a:cubicBezTo>
                  <a:cubicBezTo>
                    <a:pt x="1501" y="168"/>
                    <a:pt x="1335"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5"/>
            <p:cNvSpPr/>
            <p:nvPr/>
          </p:nvSpPr>
          <p:spPr>
            <a:xfrm>
              <a:off x="1688665" y="2727632"/>
              <a:ext cx="50977" cy="37673"/>
            </a:xfrm>
            <a:custGeom>
              <a:avLst/>
              <a:gdLst/>
              <a:ahLst/>
              <a:cxnLst/>
              <a:rect l="l" t="t" r="r" b="b"/>
              <a:pathLst>
                <a:path w="1525" h="1127" extrusionOk="0">
                  <a:moveTo>
                    <a:pt x="1072" y="1"/>
                  </a:moveTo>
                  <a:cubicBezTo>
                    <a:pt x="1014" y="1"/>
                    <a:pt x="956" y="14"/>
                    <a:pt x="905" y="43"/>
                  </a:cubicBezTo>
                  <a:lnTo>
                    <a:pt x="262" y="424"/>
                  </a:lnTo>
                  <a:cubicBezTo>
                    <a:pt x="71" y="520"/>
                    <a:pt x="0" y="758"/>
                    <a:pt x="119" y="948"/>
                  </a:cubicBezTo>
                  <a:cubicBezTo>
                    <a:pt x="182" y="1058"/>
                    <a:pt x="306" y="1127"/>
                    <a:pt x="432" y="1127"/>
                  </a:cubicBezTo>
                  <a:cubicBezTo>
                    <a:pt x="497" y="1127"/>
                    <a:pt x="562" y="1108"/>
                    <a:pt x="619" y="1067"/>
                  </a:cubicBezTo>
                  <a:lnTo>
                    <a:pt x="1286" y="710"/>
                  </a:lnTo>
                  <a:cubicBezTo>
                    <a:pt x="1453" y="591"/>
                    <a:pt x="1524" y="377"/>
                    <a:pt x="1405" y="186"/>
                  </a:cubicBezTo>
                  <a:cubicBezTo>
                    <a:pt x="1339" y="71"/>
                    <a:pt x="120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5"/>
            <p:cNvSpPr/>
            <p:nvPr/>
          </p:nvSpPr>
          <p:spPr>
            <a:xfrm>
              <a:off x="1449825" y="2867192"/>
              <a:ext cx="50977" cy="37840"/>
            </a:xfrm>
            <a:custGeom>
              <a:avLst/>
              <a:gdLst/>
              <a:ahLst/>
              <a:cxnLst/>
              <a:rect l="l" t="t" r="r" b="b"/>
              <a:pathLst>
                <a:path w="1525" h="1132" extrusionOk="0">
                  <a:moveTo>
                    <a:pt x="1093" y="1"/>
                  </a:moveTo>
                  <a:cubicBezTo>
                    <a:pt x="1028" y="1"/>
                    <a:pt x="963" y="19"/>
                    <a:pt x="906" y="60"/>
                  </a:cubicBezTo>
                  <a:lnTo>
                    <a:pt x="263" y="417"/>
                  </a:lnTo>
                  <a:cubicBezTo>
                    <a:pt x="72" y="536"/>
                    <a:pt x="1" y="750"/>
                    <a:pt x="120" y="941"/>
                  </a:cubicBezTo>
                  <a:cubicBezTo>
                    <a:pt x="183" y="1068"/>
                    <a:pt x="310" y="1131"/>
                    <a:pt x="437" y="1131"/>
                  </a:cubicBezTo>
                  <a:cubicBezTo>
                    <a:pt x="501" y="1131"/>
                    <a:pt x="564" y="1115"/>
                    <a:pt x="620" y="1084"/>
                  </a:cubicBezTo>
                  <a:lnTo>
                    <a:pt x="1287" y="703"/>
                  </a:lnTo>
                  <a:cubicBezTo>
                    <a:pt x="1453" y="607"/>
                    <a:pt x="1525" y="369"/>
                    <a:pt x="1406" y="179"/>
                  </a:cubicBezTo>
                  <a:cubicBezTo>
                    <a:pt x="1343" y="69"/>
                    <a:pt x="1218" y="1"/>
                    <a:pt x="1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5"/>
            <p:cNvSpPr/>
            <p:nvPr/>
          </p:nvSpPr>
          <p:spPr>
            <a:xfrm>
              <a:off x="1688665" y="2867192"/>
              <a:ext cx="50977" cy="37840"/>
            </a:xfrm>
            <a:custGeom>
              <a:avLst/>
              <a:gdLst/>
              <a:ahLst/>
              <a:cxnLst/>
              <a:rect l="l" t="t" r="r" b="b"/>
              <a:pathLst>
                <a:path w="1525" h="1132" extrusionOk="0">
                  <a:moveTo>
                    <a:pt x="432" y="1"/>
                  </a:moveTo>
                  <a:cubicBezTo>
                    <a:pt x="306" y="1"/>
                    <a:pt x="182" y="69"/>
                    <a:pt x="119" y="179"/>
                  </a:cubicBezTo>
                  <a:cubicBezTo>
                    <a:pt x="0" y="369"/>
                    <a:pt x="71" y="607"/>
                    <a:pt x="262" y="703"/>
                  </a:cubicBezTo>
                  <a:lnTo>
                    <a:pt x="905" y="1084"/>
                  </a:lnTo>
                  <a:cubicBezTo>
                    <a:pt x="961" y="1115"/>
                    <a:pt x="1024" y="1131"/>
                    <a:pt x="1088" y="1131"/>
                  </a:cubicBezTo>
                  <a:cubicBezTo>
                    <a:pt x="1215" y="1131"/>
                    <a:pt x="1342" y="1068"/>
                    <a:pt x="1405" y="941"/>
                  </a:cubicBezTo>
                  <a:cubicBezTo>
                    <a:pt x="1524" y="750"/>
                    <a:pt x="1453" y="536"/>
                    <a:pt x="1286" y="417"/>
                  </a:cubicBezTo>
                  <a:lnTo>
                    <a:pt x="619" y="60"/>
                  </a:lnTo>
                  <a:cubicBezTo>
                    <a:pt x="562" y="19"/>
                    <a:pt x="497"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5"/>
            <p:cNvSpPr/>
            <p:nvPr/>
          </p:nvSpPr>
          <p:spPr>
            <a:xfrm>
              <a:off x="1449825" y="2727632"/>
              <a:ext cx="50977" cy="37673"/>
            </a:xfrm>
            <a:custGeom>
              <a:avLst/>
              <a:gdLst/>
              <a:ahLst/>
              <a:cxnLst/>
              <a:rect l="l" t="t" r="r" b="b"/>
              <a:pathLst>
                <a:path w="1525" h="1127" extrusionOk="0">
                  <a:moveTo>
                    <a:pt x="453" y="1"/>
                  </a:moveTo>
                  <a:cubicBezTo>
                    <a:pt x="321" y="1"/>
                    <a:pt x="186" y="71"/>
                    <a:pt x="120" y="186"/>
                  </a:cubicBezTo>
                  <a:cubicBezTo>
                    <a:pt x="1" y="377"/>
                    <a:pt x="72" y="591"/>
                    <a:pt x="239" y="710"/>
                  </a:cubicBezTo>
                  <a:lnTo>
                    <a:pt x="906" y="1067"/>
                  </a:lnTo>
                  <a:cubicBezTo>
                    <a:pt x="963" y="1108"/>
                    <a:pt x="1028" y="1127"/>
                    <a:pt x="1093" y="1127"/>
                  </a:cubicBezTo>
                  <a:cubicBezTo>
                    <a:pt x="1218" y="1127"/>
                    <a:pt x="1343" y="1058"/>
                    <a:pt x="1406" y="948"/>
                  </a:cubicBezTo>
                  <a:cubicBezTo>
                    <a:pt x="1525" y="758"/>
                    <a:pt x="1453" y="520"/>
                    <a:pt x="1287" y="424"/>
                  </a:cubicBezTo>
                  <a:lnTo>
                    <a:pt x="620" y="43"/>
                  </a:lnTo>
                  <a:cubicBezTo>
                    <a:pt x="569" y="14"/>
                    <a:pt x="511"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5"/>
            <p:cNvSpPr/>
            <p:nvPr/>
          </p:nvSpPr>
          <p:spPr>
            <a:xfrm>
              <a:off x="1380563" y="2929668"/>
              <a:ext cx="428340" cy="150524"/>
            </a:xfrm>
            <a:custGeom>
              <a:avLst/>
              <a:gdLst/>
              <a:ahLst/>
              <a:cxnLst/>
              <a:rect l="l" t="t" r="r" b="b"/>
              <a:pathLst>
                <a:path w="12814" h="4503" extrusionOk="0">
                  <a:moveTo>
                    <a:pt x="4907" y="1144"/>
                  </a:moveTo>
                  <a:cubicBezTo>
                    <a:pt x="5121" y="1144"/>
                    <a:pt x="5288" y="1310"/>
                    <a:pt x="5288" y="1501"/>
                  </a:cubicBezTo>
                  <a:lnTo>
                    <a:pt x="5288" y="2263"/>
                  </a:lnTo>
                  <a:cubicBezTo>
                    <a:pt x="5288" y="2453"/>
                    <a:pt x="5121" y="2644"/>
                    <a:pt x="4907" y="2644"/>
                  </a:cubicBezTo>
                  <a:cubicBezTo>
                    <a:pt x="4692" y="2644"/>
                    <a:pt x="4526" y="2477"/>
                    <a:pt x="4526" y="2263"/>
                  </a:cubicBezTo>
                  <a:lnTo>
                    <a:pt x="4526" y="1501"/>
                  </a:lnTo>
                  <a:cubicBezTo>
                    <a:pt x="4526" y="1310"/>
                    <a:pt x="4692" y="1144"/>
                    <a:pt x="4907" y="1144"/>
                  </a:cubicBezTo>
                  <a:close/>
                  <a:moveTo>
                    <a:pt x="6407" y="1144"/>
                  </a:moveTo>
                  <a:cubicBezTo>
                    <a:pt x="6621" y="1144"/>
                    <a:pt x="6788" y="1310"/>
                    <a:pt x="6788" y="1501"/>
                  </a:cubicBezTo>
                  <a:lnTo>
                    <a:pt x="6788" y="2263"/>
                  </a:lnTo>
                  <a:cubicBezTo>
                    <a:pt x="6788" y="2453"/>
                    <a:pt x="6621" y="2644"/>
                    <a:pt x="6407" y="2644"/>
                  </a:cubicBezTo>
                  <a:cubicBezTo>
                    <a:pt x="6193" y="2644"/>
                    <a:pt x="6026" y="2477"/>
                    <a:pt x="6026" y="2263"/>
                  </a:cubicBezTo>
                  <a:lnTo>
                    <a:pt x="6026" y="1501"/>
                  </a:lnTo>
                  <a:cubicBezTo>
                    <a:pt x="6026" y="1310"/>
                    <a:pt x="6193" y="1144"/>
                    <a:pt x="6407" y="1144"/>
                  </a:cubicBezTo>
                  <a:close/>
                  <a:moveTo>
                    <a:pt x="7907" y="1144"/>
                  </a:moveTo>
                  <a:cubicBezTo>
                    <a:pt x="8122" y="1144"/>
                    <a:pt x="8288" y="1310"/>
                    <a:pt x="8288" y="1501"/>
                  </a:cubicBezTo>
                  <a:lnTo>
                    <a:pt x="8288" y="2263"/>
                  </a:lnTo>
                  <a:cubicBezTo>
                    <a:pt x="8288" y="2453"/>
                    <a:pt x="8122" y="2644"/>
                    <a:pt x="7907" y="2644"/>
                  </a:cubicBezTo>
                  <a:cubicBezTo>
                    <a:pt x="7693" y="2644"/>
                    <a:pt x="7526" y="2477"/>
                    <a:pt x="7526" y="2263"/>
                  </a:cubicBezTo>
                  <a:lnTo>
                    <a:pt x="7526" y="1501"/>
                  </a:lnTo>
                  <a:cubicBezTo>
                    <a:pt x="7526" y="1310"/>
                    <a:pt x="7693" y="1144"/>
                    <a:pt x="7907" y="1144"/>
                  </a:cubicBezTo>
                  <a:close/>
                  <a:moveTo>
                    <a:pt x="4907" y="1"/>
                  </a:moveTo>
                  <a:cubicBezTo>
                    <a:pt x="4287" y="1"/>
                    <a:pt x="3764" y="310"/>
                    <a:pt x="3406" y="763"/>
                  </a:cubicBezTo>
                  <a:lnTo>
                    <a:pt x="2668" y="763"/>
                  </a:lnTo>
                  <a:cubicBezTo>
                    <a:pt x="1739" y="763"/>
                    <a:pt x="930" y="1429"/>
                    <a:pt x="787" y="2311"/>
                  </a:cubicBezTo>
                  <a:cubicBezTo>
                    <a:pt x="334" y="2453"/>
                    <a:pt x="1" y="2882"/>
                    <a:pt x="1" y="3382"/>
                  </a:cubicBezTo>
                  <a:cubicBezTo>
                    <a:pt x="1" y="3988"/>
                    <a:pt x="502" y="4502"/>
                    <a:pt x="1103" y="4502"/>
                  </a:cubicBezTo>
                  <a:cubicBezTo>
                    <a:pt x="1117" y="4502"/>
                    <a:pt x="1130" y="4502"/>
                    <a:pt x="1144" y="4502"/>
                  </a:cubicBezTo>
                  <a:cubicBezTo>
                    <a:pt x="1263" y="4502"/>
                    <a:pt x="1430" y="4406"/>
                    <a:pt x="1477" y="4311"/>
                  </a:cubicBezTo>
                  <a:cubicBezTo>
                    <a:pt x="1592" y="4036"/>
                    <a:pt x="1398" y="3762"/>
                    <a:pt x="1151" y="3762"/>
                  </a:cubicBezTo>
                  <a:cubicBezTo>
                    <a:pt x="1141" y="3762"/>
                    <a:pt x="1130" y="3762"/>
                    <a:pt x="1120" y="3763"/>
                  </a:cubicBezTo>
                  <a:cubicBezTo>
                    <a:pt x="1001" y="3763"/>
                    <a:pt x="882" y="3716"/>
                    <a:pt x="834" y="3620"/>
                  </a:cubicBezTo>
                  <a:cubicBezTo>
                    <a:pt x="644" y="3316"/>
                    <a:pt x="850" y="3011"/>
                    <a:pt x="1135" y="3011"/>
                  </a:cubicBezTo>
                  <a:cubicBezTo>
                    <a:pt x="1206" y="3011"/>
                    <a:pt x="1282" y="3030"/>
                    <a:pt x="1358" y="3073"/>
                  </a:cubicBezTo>
                  <a:cubicBezTo>
                    <a:pt x="1454" y="3144"/>
                    <a:pt x="1525" y="3239"/>
                    <a:pt x="1501" y="3358"/>
                  </a:cubicBezTo>
                  <a:cubicBezTo>
                    <a:pt x="1501" y="3582"/>
                    <a:pt x="1661" y="3761"/>
                    <a:pt x="1867" y="3761"/>
                  </a:cubicBezTo>
                  <a:cubicBezTo>
                    <a:pt x="1925" y="3761"/>
                    <a:pt x="1986" y="3747"/>
                    <a:pt x="2049" y="3716"/>
                  </a:cubicBezTo>
                  <a:cubicBezTo>
                    <a:pt x="2168" y="3668"/>
                    <a:pt x="2263" y="3525"/>
                    <a:pt x="2263" y="3406"/>
                  </a:cubicBezTo>
                  <a:cubicBezTo>
                    <a:pt x="2263" y="2930"/>
                    <a:pt x="1977" y="2501"/>
                    <a:pt x="1549" y="2334"/>
                  </a:cubicBezTo>
                  <a:cubicBezTo>
                    <a:pt x="1692" y="1858"/>
                    <a:pt x="2144" y="1501"/>
                    <a:pt x="2668" y="1501"/>
                  </a:cubicBezTo>
                  <a:lnTo>
                    <a:pt x="3073" y="1501"/>
                  </a:lnTo>
                  <a:cubicBezTo>
                    <a:pt x="3049" y="1620"/>
                    <a:pt x="3025" y="1763"/>
                    <a:pt x="3025" y="1882"/>
                  </a:cubicBezTo>
                  <a:lnTo>
                    <a:pt x="3025" y="3763"/>
                  </a:lnTo>
                  <a:lnTo>
                    <a:pt x="9789" y="3763"/>
                  </a:lnTo>
                  <a:lnTo>
                    <a:pt x="9789" y="1882"/>
                  </a:lnTo>
                  <a:cubicBezTo>
                    <a:pt x="9789" y="1763"/>
                    <a:pt x="9765" y="1620"/>
                    <a:pt x="9741" y="1501"/>
                  </a:cubicBezTo>
                  <a:lnTo>
                    <a:pt x="10146" y="1501"/>
                  </a:lnTo>
                  <a:cubicBezTo>
                    <a:pt x="10670" y="1501"/>
                    <a:pt x="11146" y="1858"/>
                    <a:pt x="11265" y="2334"/>
                  </a:cubicBezTo>
                  <a:cubicBezTo>
                    <a:pt x="10836" y="2501"/>
                    <a:pt x="10551" y="2930"/>
                    <a:pt x="10551" y="3406"/>
                  </a:cubicBezTo>
                  <a:cubicBezTo>
                    <a:pt x="10551" y="3525"/>
                    <a:pt x="10646" y="3668"/>
                    <a:pt x="10765" y="3716"/>
                  </a:cubicBezTo>
                  <a:cubicBezTo>
                    <a:pt x="10824" y="3740"/>
                    <a:pt x="10882" y="3752"/>
                    <a:pt x="10937" y="3752"/>
                  </a:cubicBezTo>
                  <a:cubicBezTo>
                    <a:pt x="11148" y="3752"/>
                    <a:pt x="11313" y="3585"/>
                    <a:pt x="11313" y="3358"/>
                  </a:cubicBezTo>
                  <a:cubicBezTo>
                    <a:pt x="11289" y="3239"/>
                    <a:pt x="11360" y="3144"/>
                    <a:pt x="11456" y="3073"/>
                  </a:cubicBezTo>
                  <a:cubicBezTo>
                    <a:pt x="11532" y="3030"/>
                    <a:pt x="11609" y="3011"/>
                    <a:pt x="11680" y="3011"/>
                  </a:cubicBezTo>
                  <a:cubicBezTo>
                    <a:pt x="11965" y="3011"/>
                    <a:pt x="12170" y="3311"/>
                    <a:pt x="11980" y="3597"/>
                  </a:cubicBezTo>
                  <a:cubicBezTo>
                    <a:pt x="11932" y="3716"/>
                    <a:pt x="11813" y="3763"/>
                    <a:pt x="11694" y="3763"/>
                  </a:cubicBezTo>
                  <a:cubicBezTo>
                    <a:pt x="11683" y="3762"/>
                    <a:pt x="11673" y="3762"/>
                    <a:pt x="11663" y="3762"/>
                  </a:cubicBezTo>
                  <a:cubicBezTo>
                    <a:pt x="11415" y="3762"/>
                    <a:pt x="11222" y="4036"/>
                    <a:pt x="11337" y="4311"/>
                  </a:cubicBezTo>
                  <a:cubicBezTo>
                    <a:pt x="11384" y="4406"/>
                    <a:pt x="11551" y="4502"/>
                    <a:pt x="11670" y="4502"/>
                  </a:cubicBezTo>
                  <a:cubicBezTo>
                    <a:pt x="11684" y="4502"/>
                    <a:pt x="11697" y="4502"/>
                    <a:pt x="11711" y="4502"/>
                  </a:cubicBezTo>
                  <a:cubicBezTo>
                    <a:pt x="12312" y="4502"/>
                    <a:pt x="12813" y="3988"/>
                    <a:pt x="12813" y="3382"/>
                  </a:cubicBezTo>
                  <a:cubicBezTo>
                    <a:pt x="12813" y="2882"/>
                    <a:pt x="12480" y="2453"/>
                    <a:pt x="12027" y="2311"/>
                  </a:cubicBezTo>
                  <a:cubicBezTo>
                    <a:pt x="11884" y="1429"/>
                    <a:pt x="11075" y="763"/>
                    <a:pt x="10146" y="763"/>
                  </a:cubicBezTo>
                  <a:lnTo>
                    <a:pt x="9408" y="763"/>
                  </a:lnTo>
                  <a:cubicBezTo>
                    <a:pt x="9050" y="310"/>
                    <a:pt x="8526" y="1"/>
                    <a:pt x="7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5"/>
            <p:cNvSpPr/>
            <p:nvPr/>
          </p:nvSpPr>
          <p:spPr>
            <a:xfrm>
              <a:off x="1507153" y="2727465"/>
              <a:ext cx="175160" cy="177567"/>
            </a:xfrm>
            <a:custGeom>
              <a:avLst/>
              <a:gdLst/>
              <a:ahLst/>
              <a:cxnLst/>
              <a:rect l="l" t="t" r="r" b="b"/>
              <a:pathLst>
                <a:path w="5240" h="5312" extrusionOk="0">
                  <a:moveTo>
                    <a:pt x="3382" y="2287"/>
                  </a:moveTo>
                  <a:cubicBezTo>
                    <a:pt x="3572" y="2287"/>
                    <a:pt x="3739" y="2454"/>
                    <a:pt x="3739" y="2668"/>
                  </a:cubicBezTo>
                  <a:cubicBezTo>
                    <a:pt x="3739" y="3287"/>
                    <a:pt x="3239" y="3787"/>
                    <a:pt x="2620" y="3787"/>
                  </a:cubicBezTo>
                  <a:cubicBezTo>
                    <a:pt x="2001" y="3787"/>
                    <a:pt x="1501" y="3287"/>
                    <a:pt x="1501" y="2668"/>
                  </a:cubicBezTo>
                  <a:cubicBezTo>
                    <a:pt x="1501" y="2454"/>
                    <a:pt x="1667" y="2287"/>
                    <a:pt x="1882" y="2287"/>
                  </a:cubicBezTo>
                  <a:cubicBezTo>
                    <a:pt x="2072" y="2287"/>
                    <a:pt x="2239" y="2454"/>
                    <a:pt x="2239" y="2668"/>
                  </a:cubicBezTo>
                  <a:cubicBezTo>
                    <a:pt x="2239" y="2858"/>
                    <a:pt x="2406" y="3025"/>
                    <a:pt x="2620" y="3025"/>
                  </a:cubicBezTo>
                  <a:cubicBezTo>
                    <a:pt x="2834" y="3025"/>
                    <a:pt x="3001" y="2858"/>
                    <a:pt x="3001" y="2668"/>
                  </a:cubicBezTo>
                  <a:cubicBezTo>
                    <a:pt x="3001" y="2454"/>
                    <a:pt x="3168" y="2287"/>
                    <a:pt x="3382" y="2287"/>
                  </a:cubicBezTo>
                  <a:close/>
                  <a:moveTo>
                    <a:pt x="2620" y="1"/>
                  </a:moveTo>
                  <a:cubicBezTo>
                    <a:pt x="1096" y="25"/>
                    <a:pt x="0" y="1263"/>
                    <a:pt x="0" y="2668"/>
                  </a:cubicBezTo>
                  <a:cubicBezTo>
                    <a:pt x="0" y="3192"/>
                    <a:pt x="143" y="3740"/>
                    <a:pt x="453" y="4168"/>
                  </a:cubicBezTo>
                  <a:cubicBezTo>
                    <a:pt x="620" y="4406"/>
                    <a:pt x="1001" y="4740"/>
                    <a:pt x="1262" y="5311"/>
                  </a:cubicBezTo>
                  <a:lnTo>
                    <a:pt x="3977" y="5311"/>
                  </a:lnTo>
                  <a:cubicBezTo>
                    <a:pt x="4239" y="4740"/>
                    <a:pt x="4620" y="4406"/>
                    <a:pt x="4787" y="4168"/>
                  </a:cubicBezTo>
                  <a:cubicBezTo>
                    <a:pt x="5097" y="3740"/>
                    <a:pt x="5240" y="3192"/>
                    <a:pt x="5240" y="2668"/>
                  </a:cubicBezTo>
                  <a:cubicBezTo>
                    <a:pt x="5240" y="1239"/>
                    <a:pt x="4144" y="1"/>
                    <a:pt x="2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5"/>
            <p:cNvSpPr/>
            <p:nvPr/>
          </p:nvSpPr>
          <p:spPr>
            <a:xfrm>
              <a:off x="1457012" y="3080126"/>
              <a:ext cx="275443" cy="75646"/>
            </a:xfrm>
            <a:custGeom>
              <a:avLst/>
              <a:gdLst/>
              <a:ahLst/>
              <a:cxnLst/>
              <a:rect l="l" t="t" r="r" b="b"/>
              <a:pathLst>
                <a:path w="8240" h="2263" extrusionOk="0">
                  <a:moveTo>
                    <a:pt x="3072" y="763"/>
                  </a:moveTo>
                  <a:cubicBezTo>
                    <a:pt x="3024" y="882"/>
                    <a:pt x="3001" y="1001"/>
                    <a:pt x="3001" y="1144"/>
                  </a:cubicBezTo>
                  <a:cubicBezTo>
                    <a:pt x="3001" y="1263"/>
                    <a:pt x="3024" y="1382"/>
                    <a:pt x="3072" y="1501"/>
                  </a:cubicBezTo>
                  <a:lnTo>
                    <a:pt x="2167" y="1501"/>
                  </a:lnTo>
                  <a:cubicBezTo>
                    <a:pt x="2215" y="1382"/>
                    <a:pt x="2239" y="1263"/>
                    <a:pt x="2239" y="1144"/>
                  </a:cubicBezTo>
                  <a:cubicBezTo>
                    <a:pt x="2239" y="1001"/>
                    <a:pt x="2215" y="882"/>
                    <a:pt x="2167" y="763"/>
                  </a:cubicBezTo>
                  <a:close/>
                  <a:moveTo>
                    <a:pt x="6073" y="763"/>
                  </a:moveTo>
                  <a:cubicBezTo>
                    <a:pt x="6025" y="882"/>
                    <a:pt x="6001" y="1001"/>
                    <a:pt x="6001" y="1144"/>
                  </a:cubicBezTo>
                  <a:cubicBezTo>
                    <a:pt x="6001" y="1263"/>
                    <a:pt x="6025" y="1382"/>
                    <a:pt x="6073" y="1501"/>
                  </a:cubicBezTo>
                  <a:lnTo>
                    <a:pt x="5168" y="1501"/>
                  </a:lnTo>
                  <a:cubicBezTo>
                    <a:pt x="5215" y="1382"/>
                    <a:pt x="5239" y="1263"/>
                    <a:pt x="5239" y="1144"/>
                  </a:cubicBezTo>
                  <a:cubicBezTo>
                    <a:pt x="5239" y="1001"/>
                    <a:pt x="5215" y="882"/>
                    <a:pt x="5168" y="763"/>
                  </a:cubicBezTo>
                  <a:close/>
                  <a:moveTo>
                    <a:pt x="1119" y="1"/>
                  </a:moveTo>
                  <a:cubicBezTo>
                    <a:pt x="500" y="1"/>
                    <a:pt x="0" y="501"/>
                    <a:pt x="0" y="1144"/>
                  </a:cubicBezTo>
                  <a:cubicBezTo>
                    <a:pt x="0" y="1763"/>
                    <a:pt x="500" y="2263"/>
                    <a:pt x="1119" y="2263"/>
                  </a:cubicBezTo>
                  <a:lnTo>
                    <a:pt x="7121" y="2263"/>
                  </a:lnTo>
                  <a:cubicBezTo>
                    <a:pt x="7740" y="2263"/>
                    <a:pt x="8240" y="1763"/>
                    <a:pt x="8240" y="1144"/>
                  </a:cubicBezTo>
                  <a:cubicBezTo>
                    <a:pt x="8240" y="501"/>
                    <a:pt x="7740" y="1"/>
                    <a:pt x="7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45"/>
          <p:cNvSpPr/>
          <p:nvPr/>
        </p:nvSpPr>
        <p:spPr>
          <a:xfrm>
            <a:off x="1861466" y="3163397"/>
            <a:ext cx="320318" cy="320293"/>
          </a:xfrm>
          <a:custGeom>
            <a:avLst/>
            <a:gdLst/>
            <a:ahLst/>
            <a:cxnLst/>
            <a:rect l="l" t="t" r="r" b="b"/>
            <a:pathLst>
              <a:path w="12814" h="12813" extrusionOk="0">
                <a:moveTo>
                  <a:pt x="1906" y="1525"/>
                </a:moveTo>
                <a:cubicBezTo>
                  <a:pt x="2120" y="1525"/>
                  <a:pt x="2287" y="1691"/>
                  <a:pt x="2287" y="1906"/>
                </a:cubicBezTo>
                <a:cubicBezTo>
                  <a:pt x="2287" y="2120"/>
                  <a:pt x="2120" y="2287"/>
                  <a:pt x="1906" y="2287"/>
                </a:cubicBezTo>
                <a:cubicBezTo>
                  <a:pt x="1692" y="2287"/>
                  <a:pt x="1525" y="2120"/>
                  <a:pt x="1525" y="1906"/>
                </a:cubicBezTo>
                <a:cubicBezTo>
                  <a:pt x="1525" y="1691"/>
                  <a:pt x="1692" y="1525"/>
                  <a:pt x="1906" y="1525"/>
                </a:cubicBezTo>
                <a:close/>
                <a:moveTo>
                  <a:pt x="10908" y="1525"/>
                </a:moveTo>
                <a:cubicBezTo>
                  <a:pt x="11122" y="1525"/>
                  <a:pt x="11289" y="1691"/>
                  <a:pt x="11289" y="1906"/>
                </a:cubicBezTo>
                <a:cubicBezTo>
                  <a:pt x="11289" y="2120"/>
                  <a:pt x="11122" y="2287"/>
                  <a:pt x="10908" y="2287"/>
                </a:cubicBezTo>
                <a:cubicBezTo>
                  <a:pt x="10694" y="2287"/>
                  <a:pt x="10527" y="2120"/>
                  <a:pt x="10527" y="1906"/>
                </a:cubicBezTo>
                <a:cubicBezTo>
                  <a:pt x="10527" y="1691"/>
                  <a:pt x="10694" y="1525"/>
                  <a:pt x="10908" y="1525"/>
                </a:cubicBezTo>
                <a:close/>
                <a:moveTo>
                  <a:pt x="6407" y="1906"/>
                </a:moveTo>
                <a:cubicBezTo>
                  <a:pt x="6812" y="1906"/>
                  <a:pt x="7145" y="2239"/>
                  <a:pt x="7145" y="2668"/>
                </a:cubicBezTo>
                <a:lnTo>
                  <a:pt x="7145" y="6407"/>
                </a:lnTo>
                <a:cubicBezTo>
                  <a:pt x="7145" y="6812"/>
                  <a:pt x="6812" y="7145"/>
                  <a:pt x="6407" y="7145"/>
                </a:cubicBezTo>
                <a:cubicBezTo>
                  <a:pt x="6002" y="7145"/>
                  <a:pt x="5669" y="6812"/>
                  <a:pt x="5669" y="6407"/>
                </a:cubicBezTo>
                <a:lnTo>
                  <a:pt x="5669" y="2668"/>
                </a:lnTo>
                <a:cubicBezTo>
                  <a:pt x="5669" y="2239"/>
                  <a:pt x="6002" y="1906"/>
                  <a:pt x="6407" y="1906"/>
                </a:cubicBezTo>
                <a:close/>
                <a:moveTo>
                  <a:pt x="9111" y="3069"/>
                </a:moveTo>
                <a:cubicBezTo>
                  <a:pt x="9305" y="3069"/>
                  <a:pt x="9499" y="3141"/>
                  <a:pt x="9646" y="3287"/>
                </a:cubicBezTo>
                <a:cubicBezTo>
                  <a:pt x="10479" y="4144"/>
                  <a:pt x="10908" y="5240"/>
                  <a:pt x="10908" y="6407"/>
                </a:cubicBezTo>
                <a:cubicBezTo>
                  <a:pt x="10908" y="8955"/>
                  <a:pt x="8884" y="10908"/>
                  <a:pt x="6407" y="10908"/>
                </a:cubicBezTo>
                <a:cubicBezTo>
                  <a:pt x="3930" y="10908"/>
                  <a:pt x="1906" y="8907"/>
                  <a:pt x="1906" y="6407"/>
                </a:cubicBezTo>
                <a:cubicBezTo>
                  <a:pt x="1906" y="5240"/>
                  <a:pt x="2358" y="4144"/>
                  <a:pt x="3144" y="3311"/>
                </a:cubicBezTo>
                <a:cubicBezTo>
                  <a:pt x="3294" y="3150"/>
                  <a:pt x="3498" y="3072"/>
                  <a:pt x="3702" y="3072"/>
                </a:cubicBezTo>
                <a:cubicBezTo>
                  <a:pt x="3921" y="3072"/>
                  <a:pt x="4139" y="3162"/>
                  <a:pt x="4287" y="3335"/>
                </a:cubicBezTo>
                <a:cubicBezTo>
                  <a:pt x="4502" y="3597"/>
                  <a:pt x="4526" y="4025"/>
                  <a:pt x="4240" y="4335"/>
                </a:cubicBezTo>
                <a:cubicBezTo>
                  <a:pt x="3692" y="4906"/>
                  <a:pt x="3406" y="5645"/>
                  <a:pt x="3406" y="6407"/>
                </a:cubicBezTo>
                <a:cubicBezTo>
                  <a:pt x="3406" y="8121"/>
                  <a:pt x="4764" y="9407"/>
                  <a:pt x="6407" y="9407"/>
                </a:cubicBezTo>
                <a:cubicBezTo>
                  <a:pt x="8074" y="9407"/>
                  <a:pt x="9408" y="8050"/>
                  <a:pt x="9408" y="6407"/>
                </a:cubicBezTo>
                <a:cubicBezTo>
                  <a:pt x="9408" y="5645"/>
                  <a:pt x="9122" y="4906"/>
                  <a:pt x="8574" y="4335"/>
                </a:cubicBezTo>
                <a:cubicBezTo>
                  <a:pt x="8288" y="4025"/>
                  <a:pt x="8312" y="3597"/>
                  <a:pt x="8526" y="3335"/>
                </a:cubicBezTo>
                <a:cubicBezTo>
                  <a:pt x="8677" y="3159"/>
                  <a:pt x="8894" y="3069"/>
                  <a:pt x="9111" y="3069"/>
                </a:cubicBezTo>
                <a:close/>
                <a:moveTo>
                  <a:pt x="1906" y="10527"/>
                </a:moveTo>
                <a:cubicBezTo>
                  <a:pt x="2120" y="10527"/>
                  <a:pt x="2287" y="10693"/>
                  <a:pt x="2287" y="10908"/>
                </a:cubicBezTo>
                <a:cubicBezTo>
                  <a:pt x="2287" y="11122"/>
                  <a:pt x="2120" y="11289"/>
                  <a:pt x="1906" y="11289"/>
                </a:cubicBezTo>
                <a:cubicBezTo>
                  <a:pt x="1692" y="11289"/>
                  <a:pt x="1525" y="11122"/>
                  <a:pt x="1525" y="10908"/>
                </a:cubicBezTo>
                <a:cubicBezTo>
                  <a:pt x="1525" y="10693"/>
                  <a:pt x="1692" y="10527"/>
                  <a:pt x="1906" y="10527"/>
                </a:cubicBezTo>
                <a:close/>
                <a:moveTo>
                  <a:pt x="10908" y="10527"/>
                </a:moveTo>
                <a:cubicBezTo>
                  <a:pt x="11122" y="10527"/>
                  <a:pt x="11289" y="10693"/>
                  <a:pt x="11289" y="10908"/>
                </a:cubicBezTo>
                <a:cubicBezTo>
                  <a:pt x="11289" y="11122"/>
                  <a:pt x="11122" y="11289"/>
                  <a:pt x="10908" y="11289"/>
                </a:cubicBezTo>
                <a:cubicBezTo>
                  <a:pt x="10694" y="11289"/>
                  <a:pt x="10527" y="11122"/>
                  <a:pt x="10527" y="10908"/>
                </a:cubicBezTo>
                <a:cubicBezTo>
                  <a:pt x="10527" y="10693"/>
                  <a:pt x="10694" y="10527"/>
                  <a:pt x="10908" y="10527"/>
                </a:cubicBezTo>
                <a:close/>
                <a:moveTo>
                  <a:pt x="1144" y="1"/>
                </a:moveTo>
                <a:cubicBezTo>
                  <a:pt x="501" y="1"/>
                  <a:pt x="1" y="501"/>
                  <a:pt x="1" y="1144"/>
                </a:cubicBezTo>
                <a:lnTo>
                  <a:pt x="1" y="11646"/>
                </a:lnTo>
                <a:cubicBezTo>
                  <a:pt x="1" y="12289"/>
                  <a:pt x="501" y="12813"/>
                  <a:pt x="1144" y="12813"/>
                </a:cubicBezTo>
                <a:lnTo>
                  <a:pt x="11694" y="12813"/>
                </a:lnTo>
                <a:cubicBezTo>
                  <a:pt x="12313" y="12813"/>
                  <a:pt x="12813" y="12289"/>
                  <a:pt x="12813" y="11646"/>
                </a:cubicBezTo>
                <a:lnTo>
                  <a:pt x="12813" y="1144"/>
                </a:lnTo>
                <a:cubicBezTo>
                  <a:pt x="12813" y="501"/>
                  <a:pt x="12313" y="1"/>
                  <a:pt x="11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 name="Google Shape;1205;p45"/>
          <p:cNvGrpSpPr/>
          <p:nvPr/>
        </p:nvGrpSpPr>
        <p:grpSpPr>
          <a:xfrm>
            <a:off x="1861481" y="1389925"/>
            <a:ext cx="320288" cy="320288"/>
            <a:chOff x="2057239" y="2727465"/>
            <a:chExt cx="428307" cy="428308"/>
          </a:xfrm>
        </p:grpSpPr>
        <p:sp>
          <p:nvSpPr>
            <p:cNvPr id="1206" name="Google Shape;1206;p45"/>
            <p:cNvSpPr/>
            <p:nvPr/>
          </p:nvSpPr>
          <p:spPr>
            <a:xfrm>
              <a:off x="2132852" y="2854055"/>
              <a:ext cx="24703" cy="24703"/>
            </a:xfrm>
            <a:custGeom>
              <a:avLst/>
              <a:gdLst/>
              <a:ahLst/>
              <a:cxnLst/>
              <a:rect l="l" t="t" r="r" b="b"/>
              <a:pathLst>
                <a:path w="739" h="739" extrusionOk="0">
                  <a:moveTo>
                    <a:pt x="358" y="0"/>
                  </a:moveTo>
                  <a:cubicBezTo>
                    <a:pt x="167" y="0"/>
                    <a:pt x="1" y="167"/>
                    <a:pt x="1" y="381"/>
                  </a:cubicBezTo>
                  <a:lnTo>
                    <a:pt x="1" y="738"/>
                  </a:lnTo>
                  <a:lnTo>
                    <a:pt x="739" y="738"/>
                  </a:lnTo>
                  <a:lnTo>
                    <a:pt x="739" y="381"/>
                  </a:lnTo>
                  <a:cubicBezTo>
                    <a:pt x="739" y="167"/>
                    <a:pt x="572"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5"/>
            <p:cNvSpPr/>
            <p:nvPr/>
          </p:nvSpPr>
          <p:spPr>
            <a:xfrm>
              <a:off x="2132852" y="2979041"/>
              <a:ext cx="74878" cy="50175"/>
            </a:xfrm>
            <a:custGeom>
              <a:avLst/>
              <a:gdLst/>
              <a:ahLst/>
              <a:cxnLst/>
              <a:rect l="l" t="t" r="r" b="b"/>
              <a:pathLst>
                <a:path w="2240" h="1501" extrusionOk="0">
                  <a:moveTo>
                    <a:pt x="739" y="0"/>
                  </a:moveTo>
                  <a:cubicBezTo>
                    <a:pt x="334" y="0"/>
                    <a:pt x="1" y="333"/>
                    <a:pt x="1" y="762"/>
                  </a:cubicBezTo>
                  <a:cubicBezTo>
                    <a:pt x="1" y="1167"/>
                    <a:pt x="334" y="1500"/>
                    <a:pt x="739" y="1500"/>
                  </a:cubicBezTo>
                  <a:lnTo>
                    <a:pt x="1501" y="1500"/>
                  </a:lnTo>
                  <a:cubicBezTo>
                    <a:pt x="1906" y="1500"/>
                    <a:pt x="2239" y="1167"/>
                    <a:pt x="2239" y="762"/>
                  </a:cubicBezTo>
                  <a:cubicBezTo>
                    <a:pt x="2239" y="333"/>
                    <a:pt x="1906" y="0"/>
                    <a:pt x="1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5"/>
            <p:cNvSpPr/>
            <p:nvPr/>
          </p:nvSpPr>
          <p:spPr>
            <a:xfrm>
              <a:off x="2057239" y="3105598"/>
              <a:ext cx="226104" cy="50175"/>
            </a:xfrm>
            <a:custGeom>
              <a:avLst/>
              <a:gdLst/>
              <a:ahLst/>
              <a:cxnLst/>
              <a:rect l="l" t="t" r="r" b="b"/>
              <a:pathLst>
                <a:path w="6764" h="1501" extrusionOk="0">
                  <a:moveTo>
                    <a:pt x="0" y="1"/>
                  </a:moveTo>
                  <a:lnTo>
                    <a:pt x="0" y="382"/>
                  </a:lnTo>
                  <a:cubicBezTo>
                    <a:pt x="0" y="1001"/>
                    <a:pt x="500" y="1501"/>
                    <a:pt x="1143" y="1501"/>
                  </a:cubicBezTo>
                  <a:lnTo>
                    <a:pt x="5620" y="1501"/>
                  </a:lnTo>
                  <a:cubicBezTo>
                    <a:pt x="6263" y="1501"/>
                    <a:pt x="6763" y="1001"/>
                    <a:pt x="6763" y="382"/>
                  </a:cubicBezTo>
                  <a:lnTo>
                    <a:pt x="6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5"/>
            <p:cNvSpPr/>
            <p:nvPr/>
          </p:nvSpPr>
          <p:spPr>
            <a:xfrm>
              <a:off x="2057239" y="2727465"/>
              <a:ext cx="226104" cy="50977"/>
            </a:xfrm>
            <a:custGeom>
              <a:avLst/>
              <a:gdLst/>
              <a:ahLst/>
              <a:cxnLst/>
              <a:rect l="l" t="t" r="r" b="b"/>
              <a:pathLst>
                <a:path w="6764" h="1525" extrusionOk="0">
                  <a:moveTo>
                    <a:pt x="1143" y="1"/>
                  </a:moveTo>
                  <a:cubicBezTo>
                    <a:pt x="500" y="1"/>
                    <a:pt x="0" y="501"/>
                    <a:pt x="0" y="1120"/>
                  </a:cubicBezTo>
                  <a:lnTo>
                    <a:pt x="0" y="1525"/>
                  </a:lnTo>
                  <a:lnTo>
                    <a:pt x="6763" y="1525"/>
                  </a:lnTo>
                  <a:lnTo>
                    <a:pt x="6763" y="1120"/>
                  </a:lnTo>
                  <a:cubicBezTo>
                    <a:pt x="6763" y="501"/>
                    <a:pt x="6263" y="1"/>
                    <a:pt x="5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5"/>
            <p:cNvSpPr/>
            <p:nvPr/>
          </p:nvSpPr>
          <p:spPr>
            <a:xfrm>
              <a:off x="2057239" y="2803880"/>
              <a:ext cx="428307" cy="276278"/>
            </a:xfrm>
            <a:custGeom>
              <a:avLst/>
              <a:gdLst/>
              <a:ahLst/>
              <a:cxnLst/>
              <a:rect l="l" t="t" r="r" b="b"/>
              <a:pathLst>
                <a:path w="12813" h="8265" extrusionOk="0">
                  <a:moveTo>
                    <a:pt x="2620" y="739"/>
                  </a:moveTo>
                  <a:cubicBezTo>
                    <a:pt x="3263" y="739"/>
                    <a:pt x="3763" y="1239"/>
                    <a:pt x="3763" y="1882"/>
                  </a:cubicBezTo>
                  <a:lnTo>
                    <a:pt x="3763" y="3383"/>
                  </a:lnTo>
                  <a:cubicBezTo>
                    <a:pt x="3763" y="3573"/>
                    <a:pt x="3596" y="3740"/>
                    <a:pt x="3382" y="3740"/>
                  </a:cubicBezTo>
                  <a:cubicBezTo>
                    <a:pt x="3167" y="3740"/>
                    <a:pt x="3001" y="3573"/>
                    <a:pt x="3001" y="3383"/>
                  </a:cubicBezTo>
                  <a:lnTo>
                    <a:pt x="3001" y="3002"/>
                  </a:lnTo>
                  <a:lnTo>
                    <a:pt x="2263" y="3002"/>
                  </a:lnTo>
                  <a:lnTo>
                    <a:pt x="2263" y="3383"/>
                  </a:lnTo>
                  <a:cubicBezTo>
                    <a:pt x="2263" y="3573"/>
                    <a:pt x="2096" y="3740"/>
                    <a:pt x="1881" y="3740"/>
                  </a:cubicBezTo>
                  <a:cubicBezTo>
                    <a:pt x="1667" y="3740"/>
                    <a:pt x="1500" y="3573"/>
                    <a:pt x="1500" y="3383"/>
                  </a:cubicBezTo>
                  <a:lnTo>
                    <a:pt x="1500" y="1882"/>
                  </a:lnTo>
                  <a:cubicBezTo>
                    <a:pt x="1500" y="1239"/>
                    <a:pt x="2001" y="739"/>
                    <a:pt x="2620" y="739"/>
                  </a:cubicBezTo>
                  <a:close/>
                  <a:moveTo>
                    <a:pt x="4882" y="739"/>
                  </a:moveTo>
                  <a:cubicBezTo>
                    <a:pt x="5096" y="739"/>
                    <a:pt x="5263" y="906"/>
                    <a:pt x="5263" y="1120"/>
                  </a:cubicBezTo>
                  <a:lnTo>
                    <a:pt x="5263" y="3383"/>
                  </a:lnTo>
                  <a:cubicBezTo>
                    <a:pt x="5263" y="3573"/>
                    <a:pt x="5096" y="3740"/>
                    <a:pt x="4882" y="3740"/>
                  </a:cubicBezTo>
                  <a:cubicBezTo>
                    <a:pt x="4668" y="3740"/>
                    <a:pt x="4501" y="3573"/>
                    <a:pt x="4501" y="3383"/>
                  </a:cubicBezTo>
                  <a:lnTo>
                    <a:pt x="4501" y="1120"/>
                  </a:lnTo>
                  <a:cubicBezTo>
                    <a:pt x="4501" y="906"/>
                    <a:pt x="4668" y="739"/>
                    <a:pt x="4882" y="739"/>
                  </a:cubicBezTo>
                  <a:close/>
                  <a:moveTo>
                    <a:pt x="3763" y="4502"/>
                  </a:moveTo>
                  <a:cubicBezTo>
                    <a:pt x="4573" y="4502"/>
                    <a:pt x="5263" y="5169"/>
                    <a:pt x="5263" y="6002"/>
                  </a:cubicBezTo>
                  <a:cubicBezTo>
                    <a:pt x="5263" y="6812"/>
                    <a:pt x="4573" y="7502"/>
                    <a:pt x="3763" y="7502"/>
                  </a:cubicBezTo>
                  <a:lnTo>
                    <a:pt x="3001" y="7502"/>
                  </a:lnTo>
                  <a:cubicBezTo>
                    <a:pt x="2191" y="7502"/>
                    <a:pt x="1500" y="6812"/>
                    <a:pt x="1500" y="6002"/>
                  </a:cubicBezTo>
                  <a:cubicBezTo>
                    <a:pt x="1500" y="5169"/>
                    <a:pt x="2191" y="4502"/>
                    <a:pt x="3001" y="4502"/>
                  </a:cubicBezTo>
                  <a:close/>
                  <a:moveTo>
                    <a:pt x="0" y="1"/>
                  </a:moveTo>
                  <a:lnTo>
                    <a:pt x="0" y="8265"/>
                  </a:lnTo>
                  <a:lnTo>
                    <a:pt x="6763" y="8265"/>
                  </a:lnTo>
                  <a:lnTo>
                    <a:pt x="6763" y="6002"/>
                  </a:lnTo>
                  <a:lnTo>
                    <a:pt x="10026" y="6002"/>
                  </a:lnTo>
                  <a:lnTo>
                    <a:pt x="10669" y="6645"/>
                  </a:lnTo>
                  <a:cubicBezTo>
                    <a:pt x="10598" y="6788"/>
                    <a:pt x="10550" y="6955"/>
                    <a:pt x="10550" y="7121"/>
                  </a:cubicBezTo>
                  <a:cubicBezTo>
                    <a:pt x="10550" y="7741"/>
                    <a:pt x="11050" y="8241"/>
                    <a:pt x="11693" y="8241"/>
                  </a:cubicBezTo>
                  <a:cubicBezTo>
                    <a:pt x="12312" y="8241"/>
                    <a:pt x="12812" y="7741"/>
                    <a:pt x="12812" y="7121"/>
                  </a:cubicBezTo>
                  <a:cubicBezTo>
                    <a:pt x="12812" y="6502"/>
                    <a:pt x="12312" y="6002"/>
                    <a:pt x="11693" y="6002"/>
                  </a:cubicBezTo>
                  <a:cubicBezTo>
                    <a:pt x="11503" y="6002"/>
                    <a:pt x="11336" y="6050"/>
                    <a:pt x="11193" y="6097"/>
                  </a:cubicBezTo>
                  <a:lnTo>
                    <a:pt x="10455" y="5359"/>
                  </a:lnTo>
                  <a:cubicBezTo>
                    <a:pt x="10383" y="5288"/>
                    <a:pt x="10288" y="5240"/>
                    <a:pt x="10193" y="5240"/>
                  </a:cubicBezTo>
                  <a:lnTo>
                    <a:pt x="6763" y="5240"/>
                  </a:lnTo>
                  <a:lnTo>
                    <a:pt x="6763" y="4502"/>
                  </a:lnTo>
                  <a:lnTo>
                    <a:pt x="10621" y="4502"/>
                  </a:lnTo>
                  <a:cubicBezTo>
                    <a:pt x="10788" y="4930"/>
                    <a:pt x="11193" y="5240"/>
                    <a:pt x="11693" y="5240"/>
                  </a:cubicBezTo>
                  <a:cubicBezTo>
                    <a:pt x="12312" y="5240"/>
                    <a:pt x="12812" y="4740"/>
                    <a:pt x="12812" y="4121"/>
                  </a:cubicBezTo>
                  <a:cubicBezTo>
                    <a:pt x="12812" y="3502"/>
                    <a:pt x="12312" y="3002"/>
                    <a:pt x="11693" y="3002"/>
                  </a:cubicBezTo>
                  <a:cubicBezTo>
                    <a:pt x="11193" y="3002"/>
                    <a:pt x="10788" y="3311"/>
                    <a:pt x="10621" y="3740"/>
                  </a:cubicBezTo>
                  <a:lnTo>
                    <a:pt x="6763" y="3740"/>
                  </a:lnTo>
                  <a:lnTo>
                    <a:pt x="6763" y="3002"/>
                  </a:lnTo>
                  <a:lnTo>
                    <a:pt x="10193" y="3002"/>
                  </a:lnTo>
                  <a:cubicBezTo>
                    <a:pt x="10288" y="3002"/>
                    <a:pt x="10383" y="2954"/>
                    <a:pt x="10455" y="2882"/>
                  </a:cubicBezTo>
                  <a:lnTo>
                    <a:pt x="11193" y="2144"/>
                  </a:lnTo>
                  <a:cubicBezTo>
                    <a:pt x="11336" y="2192"/>
                    <a:pt x="11503" y="2239"/>
                    <a:pt x="11693" y="2239"/>
                  </a:cubicBezTo>
                  <a:cubicBezTo>
                    <a:pt x="12312" y="2239"/>
                    <a:pt x="12812" y="1739"/>
                    <a:pt x="12812" y="1120"/>
                  </a:cubicBezTo>
                  <a:cubicBezTo>
                    <a:pt x="12812" y="501"/>
                    <a:pt x="12312" y="1"/>
                    <a:pt x="11693" y="1"/>
                  </a:cubicBezTo>
                  <a:cubicBezTo>
                    <a:pt x="11050" y="1"/>
                    <a:pt x="10550" y="501"/>
                    <a:pt x="10550" y="1120"/>
                  </a:cubicBezTo>
                  <a:cubicBezTo>
                    <a:pt x="10550" y="1287"/>
                    <a:pt x="10598" y="1454"/>
                    <a:pt x="10669" y="1596"/>
                  </a:cubicBezTo>
                  <a:lnTo>
                    <a:pt x="10026" y="2239"/>
                  </a:lnTo>
                  <a:lnTo>
                    <a:pt x="6763" y="2239"/>
                  </a:lnTo>
                  <a:lnTo>
                    <a:pt x="6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 name="Google Shape;1211;p45"/>
          <p:cNvGrpSpPr/>
          <p:nvPr/>
        </p:nvGrpSpPr>
        <p:grpSpPr>
          <a:xfrm>
            <a:off x="4412144" y="3163699"/>
            <a:ext cx="319713" cy="319688"/>
            <a:chOff x="2719540" y="3354767"/>
            <a:chExt cx="427538" cy="427505"/>
          </a:xfrm>
        </p:grpSpPr>
        <p:sp>
          <p:nvSpPr>
            <p:cNvPr id="1212" name="Google Shape;1212;p45"/>
            <p:cNvSpPr/>
            <p:nvPr/>
          </p:nvSpPr>
          <p:spPr>
            <a:xfrm>
              <a:off x="2820659" y="3706626"/>
              <a:ext cx="225301" cy="75646"/>
            </a:xfrm>
            <a:custGeom>
              <a:avLst/>
              <a:gdLst/>
              <a:ahLst/>
              <a:cxnLst/>
              <a:rect l="l" t="t" r="r" b="b"/>
              <a:pathLst>
                <a:path w="6740" h="2263" extrusionOk="0">
                  <a:moveTo>
                    <a:pt x="1501" y="0"/>
                  </a:moveTo>
                  <a:lnTo>
                    <a:pt x="1501" y="1525"/>
                  </a:lnTo>
                  <a:lnTo>
                    <a:pt x="357" y="1525"/>
                  </a:lnTo>
                  <a:cubicBezTo>
                    <a:pt x="167" y="1525"/>
                    <a:pt x="0" y="1691"/>
                    <a:pt x="0" y="1906"/>
                  </a:cubicBezTo>
                  <a:cubicBezTo>
                    <a:pt x="0" y="2096"/>
                    <a:pt x="167" y="2263"/>
                    <a:pt x="357" y="2263"/>
                  </a:cubicBezTo>
                  <a:lnTo>
                    <a:pt x="6359" y="2263"/>
                  </a:lnTo>
                  <a:cubicBezTo>
                    <a:pt x="6573" y="2263"/>
                    <a:pt x="6740" y="2096"/>
                    <a:pt x="6740" y="1906"/>
                  </a:cubicBezTo>
                  <a:cubicBezTo>
                    <a:pt x="6740" y="1691"/>
                    <a:pt x="6573" y="1525"/>
                    <a:pt x="6359" y="1525"/>
                  </a:cubicBezTo>
                  <a:lnTo>
                    <a:pt x="5239" y="1525"/>
                  </a:lnTo>
                  <a:lnTo>
                    <a:pt x="5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5"/>
            <p:cNvSpPr/>
            <p:nvPr/>
          </p:nvSpPr>
          <p:spPr>
            <a:xfrm>
              <a:off x="2719540" y="3354767"/>
              <a:ext cx="427538" cy="251575"/>
            </a:xfrm>
            <a:custGeom>
              <a:avLst/>
              <a:gdLst/>
              <a:ahLst/>
              <a:cxnLst/>
              <a:rect l="l" t="t" r="r" b="b"/>
              <a:pathLst>
                <a:path w="12790" h="7526" extrusionOk="0">
                  <a:moveTo>
                    <a:pt x="2644" y="1525"/>
                  </a:moveTo>
                  <a:cubicBezTo>
                    <a:pt x="3263" y="1525"/>
                    <a:pt x="3763" y="2025"/>
                    <a:pt x="3763" y="2644"/>
                  </a:cubicBezTo>
                  <a:lnTo>
                    <a:pt x="3763" y="3406"/>
                  </a:lnTo>
                  <a:cubicBezTo>
                    <a:pt x="3763" y="4025"/>
                    <a:pt x="3263" y="4525"/>
                    <a:pt x="2644" y="4525"/>
                  </a:cubicBezTo>
                  <a:cubicBezTo>
                    <a:pt x="2025" y="4525"/>
                    <a:pt x="1525" y="4025"/>
                    <a:pt x="1525" y="3406"/>
                  </a:cubicBezTo>
                  <a:lnTo>
                    <a:pt x="1525" y="2644"/>
                  </a:lnTo>
                  <a:cubicBezTo>
                    <a:pt x="1525" y="2025"/>
                    <a:pt x="2025" y="1525"/>
                    <a:pt x="2644" y="1525"/>
                  </a:cubicBezTo>
                  <a:close/>
                  <a:moveTo>
                    <a:pt x="5645" y="1525"/>
                  </a:moveTo>
                  <a:cubicBezTo>
                    <a:pt x="5835" y="1525"/>
                    <a:pt x="6002" y="1691"/>
                    <a:pt x="6002" y="1906"/>
                  </a:cubicBezTo>
                  <a:lnTo>
                    <a:pt x="6002" y="4144"/>
                  </a:lnTo>
                  <a:lnTo>
                    <a:pt x="6026" y="4144"/>
                  </a:lnTo>
                  <a:cubicBezTo>
                    <a:pt x="6026" y="4358"/>
                    <a:pt x="5835" y="4525"/>
                    <a:pt x="5645" y="4525"/>
                  </a:cubicBezTo>
                  <a:cubicBezTo>
                    <a:pt x="5430" y="4525"/>
                    <a:pt x="5264" y="4358"/>
                    <a:pt x="5264" y="4144"/>
                  </a:cubicBezTo>
                  <a:lnTo>
                    <a:pt x="5264" y="2263"/>
                  </a:lnTo>
                  <a:lnTo>
                    <a:pt x="4883" y="2263"/>
                  </a:lnTo>
                  <a:cubicBezTo>
                    <a:pt x="4692" y="2263"/>
                    <a:pt x="4526" y="2096"/>
                    <a:pt x="4526" y="1906"/>
                  </a:cubicBezTo>
                  <a:cubicBezTo>
                    <a:pt x="4526" y="1691"/>
                    <a:pt x="4692" y="1525"/>
                    <a:pt x="4883" y="1525"/>
                  </a:cubicBezTo>
                  <a:close/>
                  <a:moveTo>
                    <a:pt x="7883" y="1525"/>
                  </a:moveTo>
                  <a:cubicBezTo>
                    <a:pt x="8503" y="1525"/>
                    <a:pt x="9003" y="2025"/>
                    <a:pt x="9003" y="2644"/>
                  </a:cubicBezTo>
                  <a:lnTo>
                    <a:pt x="9003" y="3406"/>
                  </a:lnTo>
                  <a:cubicBezTo>
                    <a:pt x="9003" y="4025"/>
                    <a:pt x="8503" y="4525"/>
                    <a:pt x="7883" y="4525"/>
                  </a:cubicBezTo>
                  <a:cubicBezTo>
                    <a:pt x="7264" y="4525"/>
                    <a:pt x="6764" y="4025"/>
                    <a:pt x="6764" y="3406"/>
                  </a:cubicBezTo>
                  <a:lnTo>
                    <a:pt x="6764" y="2644"/>
                  </a:lnTo>
                  <a:cubicBezTo>
                    <a:pt x="6764" y="2025"/>
                    <a:pt x="7264" y="1525"/>
                    <a:pt x="7883" y="1525"/>
                  </a:cubicBezTo>
                  <a:close/>
                  <a:moveTo>
                    <a:pt x="10884" y="1525"/>
                  </a:moveTo>
                  <a:cubicBezTo>
                    <a:pt x="11098" y="1525"/>
                    <a:pt x="11265" y="1691"/>
                    <a:pt x="11265" y="1906"/>
                  </a:cubicBezTo>
                  <a:lnTo>
                    <a:pt x="11265" y="4144"/>
                  </a:lnTo>
                  <a:cubicBezTo>
                    <a:pt x="11265" y="4358"/>
                    <a:pt x="11098" y="4525"/>
                    <a:pt x="10884" y="4525"/>
                  </a:cubicBezTo>
                  <a:cubicBezTo>
                    <a:pt x="10670" y="4525"/>
                    <a:pt x="10503" y="4358"/>
                    <a:pt x="10503" y="4144"/>
                  </a:cubicBezTo>
                  <a:lnTo>
                    <a:pt x="10503" y="2263"/>
                  </a:lnTo>
                  <a:lnTo>
                    <a:pt x="10146" y="2263"/>
                  </a:lnTo>
                  <a:cubicBezTo>
                    <a:pt x="9931" y="2263"/>
                    <a:pt x="9765" y="2096"/>
                    <a:pt x="9765" y="1906"/>
                  </a:cubicBezTo>
                  <a:cubicBezTo>
                    <a:pt x="9765" y="1691"/>
                    <a:pt x="9931" y="1525"/>
                    <a:pt x="10146" y="1525"/>
                  </a:cubicBezTo>
                  <a:close/>
                  <a:moveTo>
                    <a:pt x="358" y="0"/>
                  </a:moveTo>
                  <a:cubicBezTo>
                    <a:pt x="167" y="0"/>
                    <a:pt x="1" y="167"/>
                    <a:pt x="1" y="381"/>
                  </a:cubicBezTo>
                  <a:lnTo>
                    <a:pt x="1" y="7526"/>
                  </a:lnTo>
                  <a:lnTo>
                    <a:pt x="2263" y="7526"/>
                  </a:lnTo>
                  <a:lnTo>
                    <a:pt x="2263" y="6025"/>
                  </a:lnTo>
                  <a:lnTo>
                    <a:pt x="1882" y="6025"/>
                  </a:lnTo>
                  <a:cubicBezTo>
                    <a:pt x="1692" y="6025"/>
                    <a:pt x="1525" y="5859"/>
                    <a:pt x="1525" y="5644"/>
                  </a:cubicBezTo>
                  <a:cubicBezTo>
                    <a:pt x="1525" y="5430"/>
                    <a:pt x="1692" y="5263"/>
                    <a:pt x="1882" y="5263"/>
                  </a:cubicBezTo>
                  <a:lnTo>
                    <a:pt x="2644" y="5263"/>
                  </a:lnTo>
                  <a:cubicBezTo>
                    <a:pt x="2835" y="5263"/>
                    <a:pt x="3025" y="5430"/>
                    <a:pt x="3025" y="5644"/>
                  </a:cubicBezTo>
                  <a:lnTo>
                    <a:pt x="3025" y="7526"/>
                  </a:lnTo>
                  <a:lnTo>
                    <a:pt x="3835" y="7526"/>
                  </a:lnTo>
                  <a:cubicBezTo>
                    <a:pt x="3787" y="7407"/>
                    <a:pt x="3763" y="7288"/>
                    <a:pt x="3763" y="7145"/>
                  </a:cubicBezTo>
                  <a:lnTo>
                    <a:pt x="3763" y="6407"/>
                  </a:lnTo>
                  <a:cubicBezTo>
                    <a:pt x="3763" y="5764"/>
                    <a:pt x="4264" y="5263"/>
                    <a:pt x="4883" y="5263"/>
                  </a:cubicBezTo>
                  <a:cubicBezTo>
                    <a:pt x="5502" y="5263"/>
                    <a:pt x="6002" y="5764"/>
                    <a:pt x="6002" y="6407"/>
                  </a:cubicBezTo>
                  <a:lnTo>
                    <a:pt x="6002" y="7145"/>
                  </a:lnTo>
                  <a:cubicBezTo>
                    <a:pt x="6002" y="7288"/>
                    <a:pt x="5978" y="7407"/>
                    <a:pt x="5954" y="7526"/>
                  </a:cubicBezTo>
                  <a:lnTo>
                    <a:pt x="6836" y="7526"/>
                  </a:lnTo>
                  <a:cubicBezTo>
                    <a:pt x="6788" y="7407"/>
                    <a:pt x="6764" y="7288"/>
                    <a:pt x="6764" y="7145"/>
                  </a:cubicBezTo>
                  <a:lnTo>
                    <a:pt x="6764" y="6407"/>
                  </a:lnTo>
                  <a:cubicBezTo>
                    <a:pt x="6764" y="5764"/>
                    <a:pt x="7264" y="5263"/>
                    <a:pt x="7883" y="5263"/>
                  </a:cubicBezTo>
                  <a:cubicBezTo>
                    <a:pt x="8503" y="5263"/>
                    <a:pt x="9003" y="5764"/>
                    <a:pt x="9003" y="6407"/>
                  </a:cubicBezTo>
                  <a:lnTo>
                    <a:pt x="9003" y="7145"/>
                  </a:lnTo>
                  <a:cubicBezTo>
                    <a:pt x="9003" y="7288"/>
                    <a:pt x="8979" y="7407"/>
                    <a:pt x="8955" y="7526"/>
                  </a:cubicBezTo>
                  <a:lnTo>
                    <a:pt x="10503" y="7526"/>
                  </a:lnTo>
                  <a:lnTo>
                    <a:pt x="10503" y="6025"/>
                  </a:lnTo>
                  <a:lnTo>
                    <a:pt x="10146" y="6025"/>
                  </a:lnTo>
                  <a:cubicBezTo>
                    <a:pt x="9931" y="6025"/>
                    <a:pt x="9765" y="5859"/>
                    <a:pt x="9765" y="5644"/>
                  </a:cubicBezTo>
                  <a:cubicBezTo>
                    <a:pt x="9765" y="5430"/>
                    <a:pt x="9931" y="5263"/>
                    <a:pt x="10146" y="5263"/>
                  </a:cubicBezTo>
                  <a:lnTo>
                    <a:pt x="10884" y="5263"/>
                  </a:lnTo>
                  <a:cubicBezTo>
                    <a:pt x="11098" y="5263"/>
                    <a:pt x="11265" y="5430"/>
                    <a:pt x="11265" y="5644"/>
                  </a:cubicBezTo>
                  <a:lnTo>
                    <a:pt x="11265" y="7526"/>
                  </a:lnTo>
                  <a:lnTo>
                    <a:pt x="12789" y="7526"/>
                  </a:lnTo>
                  <a:lnTo>
                    <a:pt x="12789" y="381"/>
                  </a:lnTo>
                  <a:cubicBezTo>
                    <a:pt x="12789" y="167"/>
                    <a:pt x="12622" y="0"/>
                    <a:pt x="12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5"/>
            <p:cNvSpPr/>
            <p:nvPr/>
          </p:nvSpPr>
          <p:spPr>
            <a:xfrm>
              <a:off x="2970315" y="3430380"/>
              <a:ext cx="25505" cy="50208"/>
            </a:xfrm>
            <a:custGeom>
              <a:avLst/>
              <a:gdLst/>
              <a:ahLst/>
              <a:cxnLst/>
              <a:rect l="l" t="t" r="r" b="b"/>
              <a:pathLst>
                <a:path w="763" h="1502" extrusionOk="0">
                  <a:moveTo>
                    <a:pt x="381" y="1"/>
                  </a:moveTo>
                  <a:cubicBezTo>
                    <a:pt x="191" y="1"/>
                    <a:pt x="0" y="168"/>
                    <a:pt x="0" y="382"/>
                  </a:cubicBezTo>
                  <a:lnTo>
                    <a:pt x="0" y="1144"/>
                  </a:lnTo>
                  <a:cubicBezTo>
                    <a:pt x="0" y="1334"/>
                    <a:pt x="191" y="1501"/>
                    <a:pt x="381" y="1501"/>
                  </a:cubicBezTo>
                  <a:cubicBezTo>
                    <a:pt x="596" y="1501"/>
                    <a:pt x="762" y="1334"/>
                    <a:pt x="762" y="1144"/>
                  </a:cubicBezTo>
                  <a:lnTo>
                    <a:pt x="762" y="382"/>
                  </a:lnTo>
                  <a:cubicBezTo>
                    <a:pt x="762" y="168"/>
                    <a:pt x="596"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5"/>
            <p:cNvSpPr/>
            <p:nvPr/>
          </p:nvSpPr>
          <p:spPr>
            <a:xfrm>
              <a:off x="2795187" y="3430380"/>
              <a:ext cx="25505" cy="50208"/>
            </a:xfrm>
            <a:custGeom>
              <a:avLst/>
              <a:gdLst/>
              <a:ahLst/>
              <a:cxnLst/>
              <a:rect l="l" t="t" r="r" b="b"/>
              <a:pathLst>
                <a:path w="763" h="1502" extrusionOk="0">
                  <a:moveTo>
                    <a:pt x="381" y="1"/>
                  </a:moveTo>
                  <a:cubicBezTo>
                    <a:pt x="167" y="1"/>
                    <a:pt x="0" y="168"/>
                    <a:pt x="0" y="382"/>
                  </a:cubicBezTo>
                  <a:lnTo>
                    <a:pt x="0" y="1144"/>
                  </a:lnTo>
                  <a:cubicBezTo>
                    <a:pt x="0" y="1334"/>
                    <a:pt x="167" y="1501"/>
                    <a:pt x="381" y="1501"/>
                  </a:cubicBezTo>
                  <a:cubicBezTo>
                    <a:pt x="572" y="1501"/>
                    <a:pt x="762" y="1334"/>
                    <a:pt x="762" y="1144"/>
                  </a:cubicBezTo>
                  <a:lnTo>
                    <a:pt x="762" y="382"/>
                  </a:lnTo>
                  <a:cubicBezTo>
                    <a:pt x="762" y="168"/>
                    <a:pt x="572"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5"/>
            <p:cNvSpPr/>
            <p:nvPr/>
          </p:nvSpPr>
          <p:spPr>
            <a:xfrm>
              <a:off x="2870801" y="3556168"/>
              <a:ext cx="24703" cy="50175"/>
            </a:xfrm>
            <a:custGeom>
              <a:avLst/>
              <a:gdLst/>
              <a:ahLst/>
              <a:cxnLst/>
              <a:rect l="l" t="t" r="r" b="b"/>
              <a:pathLst>
                <a:path w="739" h="1501" extrusionOk="0">
                  <a:moveTo>
                    <a:pt x="358" y="0"/>
                  </a:moveTo>
                  <a:cubicBezTo>
                    <a:pt x="167" y="0"/>
                    <a:pt x="1" y="167"/>
                    <a:pt x="1" y="382"/>
                  </a:cubicBezTo>
                  <a:lnTo>
                    <a:pt x="1" y="1120"/>
                  </a:lnTo>
                  <a:cubicBezTo>
                    <a:pt x="1" y="1334"/>
                    <a:pt x="167" y="1501"/>
                    <a:pt x="358" y="1501"/>
                  </a:cubicBezTo>
                  <a:cubicBezTo>
                    <a:pt x="572" y="1501"/>
                    <a:pt x="739" y="1334"/>
                    <a:pt x="739" y="1120"/>
                  </a:cubicBezTo>
                  <a:lnTo>
                    <a:pt x="739" y="382"/>
                  </a:lnTo>
                  <a:cubicBezTo>
                    <a:pt x="739" y="167"/>
                    <a:pt x="572"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5"/>
            <p:cNvSpPr/>
            <p:nvPr/>
          </p:nvSpPr>
          <p:spPr>
            <a:xfrm>
              <a:off x="2970315" y="3556168"/>
              <a:ext cx="25505" cy="50175"/>
            </a:xfrm>
            <a:custGeom>
              <a:avLst/>
              <a:gdLst/>
              <a:ahLst/>
              <a:cxnLst/>
              <a:rect l="l" t="t" r="r" b="b"/>
              <a:pathLst>
                <a:path w="763" h="1501" extrusionOk="0">
                  <a:moveTo>
                    <a:pt x="381" y="0"/>
                  </a:moveTo>
                  <a:cubicBezTo>
                    <a:pt x="191" y="0"/>
                    <a:pt x="0" y="167"/>
                    <a:pt x="0" y="382"/>
                  </a:cubicBezTo>
                  <a:lnTo>
                    <a:pt x="0" y="1120"/>
                  </a:lnTo>
                  <a:cubicBezTo>
                    <a:pt x="0" y="1334"/>
                    <a:pt x="191" y="1501"/>
                    <a:pt x="381" y="1501"/>
                  </a:cubicBezTo>
                  <a:cubicBezTo>
                    <a:pt x="596" y="1501"/>
                    <a:pt x="762" y="1334"/>
                    <a:pt x="762" y="1120"/>
                  </a:cubicBezTo>
                  <a:lnTo>
                    <a:pt x="762" y="382"/>
                  </a:lnTo>
                  <a:cubicBezTo>
                    <a:pt x="762" y="167"/>
                    <a:pt x="596"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5"/>
            <p:cNvSpPr/>
            <p:nvPr/>
          </p:nvSpPr>
          <p:spPr>
            <a:xfrm>
              <a:off x="2719540" y="3631013"/>
              <a:ext cx="427538" cy="50175"/>
            </a:xfrm>
            <a:custGeom>
              <a:avLst/>
              <a:gdLst/>
              <a:ahLst/>
              <a:cxnLst/>
              <a:rect l="l" t="t" r="r" b="b"/>
              <a:pathLst>
                <a:path w="12790" h="1501" extrusionOk="0">
                  <a:moveTo>
                    <a:pt x="1" y="0"/>
                  </a:moveTo>
                  <a:lnTo>
                    <a:pt x="1" y="1119"/>
                  </a:lnTo>
                  <a:cubicBezTo>
                    <a:pt x="1" y="1334"/>
                    <a:pt x="167" y="1500"/>
                    <a:pt x="358" y="1500"/>
                  </a:cubicBezTo>
                  <a:lnTo>
                    <a:pt x="12408" y="1500"/>
                  </a:lnTo>
                  <a:cubicBezTo>
                    <a:pt x="12622" y="1500"/>
                    <a:pt x="12789" y="1334"/>
                    <a:pt x="12789" y="1119"/>
                  </a:cubicBezTo>
                  <a:lnTo>
                    <a:pt x="127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45"/>
          <p:cNvGrpSpPr/>
          <p:nvPr/>
        </p:nvGrpSpPr>
        <p:grpSpPr>
          <a:xfrm>
            <a:off x="6962519" y="1428021"/>
            <a:ext cx="319713" cy="244097"/>
            <a:chOff x="4689799" y="2161469"/>
            <a:chExt cx="427538" cy="326420"/>
          </a:xfrm>
        </p:grpSpPr>
        <p:sp>
          <p:nvSpPr>
            <p:cNvPr id="1220" name="Google Shape;1220;p45"/>
            <p:cNvSpPr/>
            <p:nvPr/>
          </p:nvSpPr>
          <p:spPr>
            <a:xfrm>
              <a:off x="4689799" y="2437714"/>
              <a:ext cx="427538" cy="50175"/>
            </a:xfrm>
            <a:custGeom>
              <a:avLst/>
              <a:gdLst/>
              <a:ahLst/>
              <a:cxnLst/>
              <a:rect l="l" t="t" r="r" b="b"/>
              <a:pathLst>
                <a:path w="12790" h="1501" extrusionOk="0">
                  <a:moveTo>
                    <a:pt x="358" y="0"/>
                  </a:moveTo>
                  <a:cubicBezTo>
                    <a:pt x="167" y="0"/>
                    <a:pt x="1" y="167"/>
                    <a:pt x="1" y="358"/>
                  </a:cubicBezTo>
                  <a:lnTo>
                    <a:pt x="1" y="739"/>
                  </a:lnTo>
                  <a:cubicBezTo>
                    <a:pt x="1" y="1167"/>
                    <a:pt x="334" y="1501"/>
                    <a:pt x="739" y="1501"/>
                  </a:cubicBezTo>
                  <a:lnTo>
                    <a:pt x="12027" y="1501"/>
                  </a:lnTo>
                  <a:cubicBezTo>
                    <a:pt x="12456" y="1501"/>
                    <a:pt x="12789" y="1167"/>
                    <a:pt x="12789" y="739"/>
                  </a:cubicBezTo>
                  <a:lnTo>
                    <a:pt x="12789" y="358"/>
                  </a:lnTo>
                  <a:cubicBezTo>
                    <a:pt x="12789" y="167"/>
                    <a:pt x="12622" y="0"/>
                    <a:pt x="12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5"/>
            <p:cNvSpPr/>
            <p:nvPr/>
          </p:nvSpPr>
          <p:spPr>
            <a:xfrm>
              <a:off x="4963639" y="2245071"/>
              <a:ext cx="22330" cy="34263"/>
            </a:xfrm>
            <a:custGeom>
              <a:avLst/>
              <a:gdLst/>
              <a:ahLst/>
              <a:cxnLst/>
              <a:rect l="l" t="t" r="r" b="b"/>
              <a:pathLst>
                <a:path w="668" h="1025" extrusionOk="0">
                  <a:moveTo>
                    <a:pt x="1" y="0"/>
                  </a:moveTo>
                  <a:lnTo>
                    <a:pt x="1" y="0"/>
                  </a:lnTo>
                  <a:cubicBezTo>
                    <a:pt x="48" y="167"/>
                    <a:pt x="72" y="334"/>
                    <a:pt x="72" y="500"/>
                  </a:cubicBezTo>
                  <a:cubicBezTo>
                    <a:pt x="72" y="691"/>
                    <a:pt x="48" y="858"/>
                    <a:pt x="1" y="1024"/>
                  </a:cubicBezTo>
                  <a:cubicBezTo>
                    <a:pt x="263" y="834"/>
                    <a:pt x="501" y="643"/>
                    <a:pt x="668" y="500"/>
                  </a:cubicBezTo>
                  <a:cubicBezTo>
                    <a:pt x="501" y="357"/>
                    <a:pt x="263" y="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5"/>
            <p:cNvSpPr/>
            <p:nvPr/>
          </p:nvSpPr>
          <p:spPr>
            <a:xfrm>
              <a:off x="4865729" y="2224380"/>
              <a:ext cx="74878" cy="75646"/>
            </a:xfrm>
            <a:custGeom>
              <a:avLst/>
              <a:gdLst/>
              <a:ahLst/>
              <a:cxnLst/>
              <a:rect l="l" t="t" r="r" b="b"/>
              <a:pathLst>
                <a:path w="2240" h="2263" extrusionOk="0">
                  <a:moveTo>
                    <a:pt x="1120" y="762"/>
                  </a:moveTo>
                  <a:cubicBezTo>
                    <a:pt x="1334" y="762"/>
                    <a:pt x="1501" y="929"/>
                    <a:pt x="1501" y="1119"/>
                  </a:cubicBezTo>
                  <a:cubicBezTo>
                    <a:pt x="1501" y="1334"/>
                    <a:pt x="1334" y="1500"/>
                    <a:pt x="1120" y="1500"/>
                  </a:cubicBezTo>
                  <a:cubicBezTo>
                    <a:pt x="929" y="1500"/>
                    <a:pt x="763" y="1334"/>
                    <a:pt x="763" y="1119"/>
                  </a:cubicBezTo>
                  <a:cubicBezTo>
                    <a:pt x="763" y="929"/>
                    <a:pt x="929" y="762"/>
                    <a:pt x="1120" y="762"/>
                  </a:cubicBezTo>
                  <a:close/>
                  <a:moveTo>
                    <a:pt x="1120" y="0"/>
                  </a:moveTo>
                  <a:cubicBezTo>
                    <a:pt x="501" y="0"/>
                    <a:pt x="1" y="500"/>
                    <a:pt x="1" y="1119"/>
                  </a:cubicBezTo>
                  <a:cubicBezTo>
                    <a:pt x="1" y="1739"/>
                    <a:pt x="501" y="2262"/>
                    <a:pt x="1120" y="2262"/>
                  </a:cubicBezTo>
                  <a:cubicBezTo>
                    <a:pt x="1739" y="2262"/>
                    <a:pt x="2239" y="1739"/>
                    <a:pt x="2239" y="1119"/>
                  </a:cubicBezTo>
                  <a:cubicBezTo>
                    <a:pt x="2239" y="500"/>
                    <a:pt x="1739"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5"/>
            <p:cNvSpPr/>
            <p:nvPr/>
          </p:nvSpPr>
          <p:spPr>
            <a:xfrm>
              <a:off x="4821170" y="2244269"/>
              <a:ext cx="22296" cy="35065"/>
            </a:xfrm>
            <a:custGeom>
              <a:avLst/>
              <a:gdLst/>
              <a:ahLst/>
              <a:cxnLst/>
              <a:rect l="l" t="t" r="r" b="b"/>
              <a:pathLst>
                <a:path w="667" h="1049" extrusionOk="0">
                  <a:moveTo>
                    <a:pt x="667" y="0"/>
                  </a:moveTo>
                  <a:lnTo>
                    <a:pt x="667" y="0"/>
                  </a:lnTo>
                  <a:cubicBezTo>
                    <a:pt x="381" y="191"/>
                    <a:pt x="167" y="381"/>
                    <a:pt x="0" y="524"/>
                  </a:cubicBezTo>
                  <a:cubicBezTo>
                    <a:pt x="167" y="667"/>
                    <a:pt x="381" y="858"/>
                    <a:pt x="667" y="1048"/>
                  </a:cubicBezTo>
                  <a:cubicBezTo>
                    <a:pt x="619" y="882"/>
                    <a:pt x="595" y="715"/>
                    <a:pt x="595" y="524"/>
                  </a:cubicBezTo>
                  <a:cubicBezTo>
                    <a:pt x="595" y="358"/>
                    <a:pt x="619" y="167"/>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5"/>
            <p:cNvSpPr/>
            <p:nvPr/>
          </p:nvSpPr>
          <p:spPr>
            <a:xfrm>
              <a:off x="4714469" y="2161469"/>
              <a:ext cx="377363" cy="250807"/>
            </a:xfrm>
            <a:custGeom>
              <a:avLst/>
              <a:gdLst/>
              <a:ahLst/>
              <a:cxnLst/>
              <a:rect l="l" t="t" r="r" b="b"/>
              <a:pathLst>
                <a:path w="11289" h="7503" extrusionOk="0">
                  <a:moveTo>
                    <a:pt x="5645" y="1144"/>
                  </a:moveTo>
                  <a:cubicBezTo>
                    <a:pt x="6788" y="1144"/>
                    <a:pt x="8169" y="1930"/>
                    <a:pt x="8931" y="2763"/>
                  </a:cubicBezTo>
                  <a:cubicBezTo>
                    <a:pt x="9050" y="2906"/>
                    <a:pt x="9050" y="3120"/>
                    <a:pt x="8931" y="3263"/>
                  </a:cubicBezTo>
                  <a:cubicBezTo>
                    <a:pt x="8169" y="4097"/>
                    <a:pt x="6788" y="4883"/>
                    <a:pt x="5645" y="4883"/>
                  </a:cubicBezTo>
                  <a:cubicBezTo>
                    <a:pt x="4502" y="4883"/>
                    <a:pt x="3121" y="4097"/>
                    <a:pt x="2382" y="3263"/>
                  </a:cubicBezTo>
                  <a:cubicBezTo>
                    <a:pt x="2239" y="3120"/>
                    <a:pt x="2239" y="2906"/>
                    <a:pt x="2382" y="2763"/>
                  </a:cubicBezTo>
                  <a:cubicBezTo>
                    <a:pt x="3121" y="1930"/>
                    <a:pt x="4502" y="1144"/>
                    <a:pt x="5645" y="1144"/>
                  </a:cubicBezTo>
                  <a:close/>
                  <a:moveTo>
                    <a:pt x="4145" y="5621"/>
                  </a:moveTo>
                  <a:cubicBezTo>
                    <a:pt x="4359" y="5621"/>
                    <a:pt x="4526" y="5811"/>
                    <a:pt x="4526" y="6002"/>
                  </a:cubicBezTo>
                  <a:cubicBezTo>
                    <a:pt x="4526" y="6216"/>
                    <a:pt x="4359" y="6383"/>
                    <a:pt x="4145" y="6383"/>
                  </a:cubicBezTo>
                  <a:lnTo>
                    <a:pt x="2644" y="6383"/>
                  </a:lnTo>
                  <a:cubicBezTo>
                    <a:pt x="2454" y="6383"/>
                    <a:pt x="2287" y="6216"/>
                    <a:pt x="2287" y="6002"/>
                  </a:cubicBezTo>
                  <a:cubicBezTo>
                    <a:pt x="2287" y="5811"/>
                    <a:pt x="2454" y="5621"/>
                    <a:pt x="2644" y="5621"/>
                  </a:cubicBezTo>
                  <a:close/>
                  <a:moveTo>
                    <a:pt x="6407" y="5621"/>
                  </a:moveTo>
                  <a:cubicBezTo>
                    <a:pt x="6598" y="5621"/>
                    <a:pt x="6764" y="5811"/>
                    <a:pt x="6764" y="6002"/>
                  </a:cubicBezTo>
                  <a:cubicBezTo>
                    <a:pt x="6764" y="6216"/>
                    <a:pt x="6598" y="6383"/>
                    <a:pt x="6407" y="6383"/>
                  </a:cubicBezTo>
                  <a:lnTo>
                    <a:pt x="5645" y="6383"/>
                  </a:lnTo>
                  <a:cubicBezTo>
                    <a:pt x="5454" y="6383"/>
                    <a:pt x="5288" y="6216"/>
                    <a:pt x="5288" y="6002"/>
                  </a:cubicBezTo>
                  <a:cubicBezTo>
                    <a:pt x="5288" y="5811"/>
                    <a:pt x="5454" y="5621"/>
                    <a:pt x="5645" y="5621"/>
                  </a:cubicBezTo>
                  <a:close/>
                  <a:moveTo>
                    <a:pt x="8646" y="5621"/>
                  </a:moveTo>
                  <a:cubicBezTo>
                    <a:pt x="8860" y="5621"/>
                    <a:pt x="9027" y="5811"/>
                    <a:pt x="9027" y="6002"/>
                  </a:cubicBezTo>
                  <a:cubicBezTo>
                    <a:pt x="9027" y="6216"/>
                    <a:pt x="8860" y="6383"/>
                    <a:pt x="8646" y="6383"/>
                  </a:cubicBezTo>
                  <a:lnTo>
                    <a:pt x="7907" y="6383"/>
                  </a:lnTo>
                  <a:cubicBezTo>
                    <a:pt x="7693" y="6383"/>
                    <a:pt x="7526" y="6216"/>
                    <a:pt x="7526" y="6002"/>
                  </a:cubicBezTo>
                  <a:cubicBezTo>
                    <a:pt x="7526" y="5811"/>
                    <a:pt x="7693" y="5621"/>
                    <a:pt x="7907" y="5621"/>
                  </a:cubicBezTo>
                  <a:close/>
                  <a:moveTo>
                    <a:pt x="382" y="1"/>
                  </a:moveTo>
                  <a:cubicBezTo>
                    <a:pt x="168" y="1"/>
                    <a:pt x="1" y="167"/>
                    <a:pt x="1" y="382"/>
                  </a:cubicBezTo>
                  <a:lnTo>
                    <a:pt x="1" y="7502"/>
                  </a:lnTo>
                  <a:lnTo>
                    <a:pt x="11289" y="7502"/>
                  </a:lnTo>
                  <a:lnTo>
                    <a:pt x="11289" y="382"/>
                  </a:lnTo>
                  <a:cubicBezTo>
                    <a:pt x="11289" y="167"/>
                    <a:pt x="11122" y="1"/>
                    <a:pt x="10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45"/>
          <p:cNvGrpSpPr/>
          <p:nvPr/>
        </p:nvGrpSpPr>
        <p:grpSpPr>
          <a:xfrm>
            <a:off x="6960143" y="3163400"/>
            <a:ext cx="324463" cy="320288"/>
            <a:chOff x="5356112" y="1513475"/>
            <a:chExt cx="433890" cy="428307"/>
          </a:xfrm>
        </p:grpSpPr>
        <p:sp>
          <p:nvSpPr>
            <p:cNvPr id="1226" name="Google Shape;1226;p45"/>
            <p:cNvSpPr/>
            <p:nvPr/>
          </p:nvSpPr>
          <p:spPr>
            <a:xfrm>
              <a:off x="5356112" y="1640868"/>
              <a:ext cx="234059" cy="223530"/>
            </a:xfrm>
            <a:custGeom>
              <a:avLst/>
              <a:gdLst/>
              <a:ahLst/>
              <a:cxnLst/>
              <a:rect l="l" t="t" r="r" b="b"/>
              <a:pathLst>
                <a:path w="7002" h="6687" extrusionOk="0">
                  <a:moveTo>
                    <a:pt x="1644" y="1108"/>
                  </a:moveTo>
                  <a:cubicBezTo>
                    <a:pt x="1739" y="1108"/>
                    <a:pt x="1834" y="1143"/>
                    <a:pt x="1906" y="1215"/>
                  </a:cubicBezTo>
                  <a:cubicBezTo>
                    <a:pt x="2048" y="1358"/>
                    <a:pt x="2048" y="1596"/>
                    <a:pt x="1906" y="1739"/>
                  </a:cubicBezTo>
                  <a:cubicBezTo>
                    <a:pt x="1834" y="1810"/>
                    <a:pt x="1739" y="1846"/>
                    <a:pt x="1644" y="1846"/>
                  </a:cubicBezTo>
                  <a:cubicBezTo>
                    <a:pt x="1548" y="1846"/>
                    <a:pt x="1453" y="1810"/>
                    <a:pt x="1382" y="1739"/>
                  </a:cubicBezTo>
                  <a:cubicBezTo>
                    <a:pt x="1215" y="1596"/>
                    <a:pt x="1215" y="1358"/>
                    <a:pt x="1382" y="1215"/>
                  </a:cubicBezTo>
                  <a:cubicBezTo>
                    <a:pt x="1453" y="1143"/>
                    <a:pt x="1548" y="1108"/>
                    <a:pt x="1644" y="1108"/>
                  </a:cubicBezTo>
                  <a:close/>
                  <a:moveTo>
                    <a:pt x="2691" y="2155"/>
                  </a:moveTo>
                  <a:cubicBezTo>
                    <a:pt x="2787" y="2155"/>
                    <a:pt x="2882" y="2191"/>
                    <a:pt x="2953" y="2263"/>
                  </a:cubicBezTo>
                  <a:lnTo>
                    <a:pt x="4549" y="3858"/>
                  </a:lnTo>
                  <a:cubicBezTo>
                    <a:pt x="4692" y="4001"/>
                    <a:pt x="4692" y="4239"/>
                    <a:pt x="4549" y="4382"/>
                  </a:cubicBezTo>
                  <a:cubicBezTo>
                    <a:pt x="4477" y="4465"/>
                    <a:pt x="4382" y="4507"/>
                    <a:pt x="4287" y="4507"/>
                  </a:cubicBezTo>
                  <a:cubicBezTo>
                    <a:pt x="4192" y="4507"/>
                    <a:pt x="4096" y="4465"/>
                    <a:pt x="4025" y="4382"/>
                  </a:cubicBezTo>
                  <a:lnTo>
                    <a:pt x="2429" y="2810"/>
                  </a:lnTo>
                  <a:cubicBezTo>
                    <a:pt x="2287" y="2644"/>
                    <a:pt x="2287" y="2405"/>
                    <a:pt x="2429" y="2263"/>
                  </a:cubicBezTo>
                  <a:cubicBezTo>
                    <a:pt x="2501" y="2191"/>
                    <a:pt x="2596" y="2155"/>
                    <a:pt x="2691" y="2155"/>
                  </a:cubicBezTo>
                  <a:close/>
                  <a:moveTo>
                    <a:pt x="5356" y="4805"/>
                  </a:moveTo>
                  <a:cubicBezTo>
                    <a:pt x="5454" y="4805"/>
                    <a:pt x="5549" y="4846"/>
                    <a:pt x="5621" y="4930"/>
                  </a:cubicBezTo>
                  <a:cubicBezTo>
                    <a:pt x="5763" y="5073"/>
                    <a:pt x="5763" y="5311"/>
                    <a:pt x="5621" y="5454"/>
                  </a:cubicBezTo>
                  <a:cubicBezTo>
                    <a:pt x="5549" y="5525"/>
                    <a:pt x="5454" y="5561"/>
                    <a:pt x="5356" y="5561"/>
                  </a:cubicBezTo>
                  <a:cubicBezTo>
                    <a:pt x="5257" y="5561"/>
                    <a:pt x="5156" y="5525"/>
                    <a:pt x="5073" y="5454"/>
                  </a:cubicBezTo>
                  <a:cubicBezTo>
                    <a:pt x="4930" y="5311"/>
                    <a:pt x="4930" y="5073"/>
                    <a:pt x="5073" y="4930"/>
                  </a:cubicBezTo>
                  <a:cubicBezTo>
                    <a:pt x="5156" y="4846"/>
                    <a:pt x="5257" y="4805"/>
                    <a:pt x="5356" y="4805"/>
                  </a:cubicBezTo>
                  <a:close/>
                  <a:moveTo>
                    <a:pt x="1647" y="0"/>
                  </a:moveTo>
                  <a:cubicBezTo>
                    <a:pt x="1257" y="0"/>
                    <a:pt x="870" y="143"/>
                    <a:pt x="596" y="429"/>
                  </a:cubicBezTo>
                  <a:cubicBezTo>
                    <a:pt x="0" y="1000"/>
                    <a:pt x="0" y="1953"/>
                    <a:pt x="596" y="2548"/>
                  </a:cubicBezTo>
                  <a:lnTo>
                    <a:pt x="4287" y="6240"/>
                  </a:lnTo>
                  <a:cubicBezTo>
                    <a:pt x="4585" y="6537"/>
                    <a:pt x="4966" y="6686"/>
                    <a:pt x="5347" y="6686"/>
                  </a:cubicBezTo>
                  <a:cubicBezTo>
                    <a:pt x="5728" y="6686"/>
                    <a:pt x="6109" y="6537"/>
                    <a:pt x="6406" y="6240"/>
                  </a:cubicBezTo>
                  <a:cubicBezTo>
                    <a:pt x="7002" y="5668"/>
                    <a:pt x="7002" y="4715"/>
                    <a:pt x="6406" y="4120"/>
                  </a:cubicBezTo>
                  <a:lnTo>
                    <a:pt x="2715" y="429"/>
                  </a:lnTo>
                  <a:cubicBezTo>
                    <a:pt x="2429" y="143"/>
                    <a:pt x="2037" y="0"/>
                    <a:pt x="1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5"/>
            <p:cNvSpPr/>
            <p:nvPr/>
          </p:nvSpPr>
          <p:spPr>
            <a:xfrm>
              <a:off x="5511350" y="1513475"/>
              <a:ext cx="277849" cy="101152"/>
            </a:xfrm>
            <a:custGeom>
              <a:avLst/>
              <a:gdLst/>
              <a:ahLst/>
              <a:cxnLst/>
              <a:rect l="l" t="t" r="r" b="b"/>
              <a:pathLst>
                <a:path w="8312" h="3026" extrusionOk="0">
                  <a:moveTo>
                    <a:pt x="1501" y="1168"/>
                  </a:moveTo>
                  <a:cubicBezTo>
                    <a:pt x="1715" y="1168"/>
                    <a:pt x="1882" y="1334"/>
                    <a:pt x="1882" y="1525"/>
                  </a:cubicBezTo>
                  <a:cubicBezTo>
                    <a:pt x="1882" y="1739"/>
                    <a:pt x="1715" y="1906"/>
                    <a:pt x="1501" y="1906"/>
                  </a:cubicBezTo>
                  <a:cubicBezTo>
                    <a:pt x="1286" y="1906"/>
                    <a:pt x="1119" y="1739"/>
                    <a:pt x="1119" y="1525"/>
                  </a:cubicBezTo>
                  <a:cubicBezTo>
                    <a:pt x="1119" y="1334"/>
                    <a:pt x="1286" y="1168"/>
                    <a:pt x="1501" y="1168"/>
                  </a:cubicBezTo>
                  <a:close/>
                  <a:moveTo>
                    <a:pt x="5311" y="1168"/>
                  </a:moveTo>
                  <a:cubicBezTo>
                    <a:pt x="5501" y="1168"/>
                    <a:pt x="5668" y="1334"/>
                    <a:pt x="5668" y="1525"/>
                  </a:cubicBezTo>
                  <a:cubicBezTo>
                    <a:pt x="5668" y="1739"/>
                    <a:pt x="5501" y="1906"/>
                    <a:pt x="5311" y="1906"/>
                  </a:cubicBezTo>
                  <a:lnTo>
                    <a:pt x="3001" y="1906"/>
                  </a:lnTo>
                  <a:cubicBezTo>
                    <a:pt x="2786" y="1906"/>
                    <a:pt x="2620" y="1739"/>
                    <a:pt x="2620" y="1525"/>
                  </a:cubicBezTo>
                  <a:cubicBezTo>
                    <a:pt x="2620" y="1334"/>
                    <a:pt x="2786" y="1168"/>
                    <a:pt x="3001" y="1168"/>
                  </a:cubicBezTo>
                  <a:close/>
                  <a:moveTo>
                    <a:pt x="6811" y="1168"/>
                  </a:moveTo>
                  <a:cubicBezTo>
                    <a:pt x="7002" y="1168"/>
                    <a:pt x="7168" y="1334"/>
                    <a:pt x="7168" y="1525"/>
                  </a:cubicBezTo>
                  <a:cubicBezTo>
                    <a:pt x="7168" y="1739"/>
                    <a:pt x="7002" y="1906"/>
                    <a:pt x="6811" y="1906"/>
                  </a:cubicBezTo>
                  <a:cubicBezTo>
                    <a:pt x="6597" y="1906"/>
                    <a:pt x="6430" y="1739"/>
                    <a:pt x="6430" y="1525"/>
                  </a:cubicBezTo>
                  <a:cubicBezTo>
                    <a:pt x="6430" y="1334"/>
                    <a:pt x="6597" y="1168"/>
                    <a:pt x="6811" y="1168"/>
                  </a:cubicBezTo>
                  <a:close/>
                  <a:moveTo>
                    <a:pt x="1501" y="1"/>
                  </a:moveTo>
                  <a:cubicBezTo>
                    <a:pt x="667" y="1"/>
                    <a:pt x="0" y="715"/>
                    <a:pt x="0" y="1525"/>
                  </a:cubicBezTo>
                  <a:cubicBezTo>
                    <a:pt x="0" y="2358"/>
                    <a:pt x="667" y="3025"/>
                    <a:pt x="1501" y="3025"/>
                  </a:cubicBezTo>
                  <a:lnTo>
                    <a:pt x="6811" y="3025"/>
                  </a:lnTo>
                  <a:cubicBezTo>
                    <a:pt x="7645" y="3025"/>
                    <a:pt x="8311" y="2358"/>
                    <a:pt x="8311" y="1525"/>
                  </a:cubicBezTo>
                  <a:cubicBezTo>
                    <a:pt x="8311" y="715"/>
                    <a:pt x="7645" y="1"/>
                    <a:pt x="6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5"/>
            <p:cNvSpPr/>
            <p:nvPr/>
          </p:nvSpPr>
          <p:spPr>
            <a:xfrm>
              <a:off x="5662577" y="1635285"/>
              <a:ext cx="127426" cy="155070"/>
            </a:xfrm>
            <a:custGeom>
              <a:avLst/>
              <a:gdLst/>
              <a:ahLst/>
              <a:cxnLst/>
              <a:rect l="l" t="t" r="r" b="b"/>
              <a:pathLst>
                <a:path w="3812" h="4639" extrusionOk="0">
                  <a:moveTo>
                    <a:pt x="3025" y="0"/>
                  </a:moveTo>
                  <a:cubicBezTo>
                    <a:pt x="2787" y="96"/>
                    <a:pt x="2549" y="143"/>
                    <a:pt x="2287" y="143"/>
                  </a:cubicBezTo>
                  <a:lnTo>
                    <a:pt x="787" y="143"/>
                  </a:lnTo>
                  <a:lnTo>
                    <a:pt x="787" y="1644"/>
                  </a:lnTo>
                  <a:lnTo>
                    <a:pt x="406" y="1644"/>
                  </a:lnTo>
                  <a:cubicBezTo>
                    <a:pt x="215" y="1644"/>
                    <a:pt x="49" y="1787"/>
                    <a:pt x="25" y="1977"/>
                  </a:cubicBezTo>
                  <a:cubicBezTo>
                    <a:pt x="1" y="2191"/>
                    <a:pt x="191" y="2382"/>
                    <a:pt x="406" y="2382"/>
                  </a:cubicBezTo>
                  <a:lnTo>
                    <a:pt x="549" y="2382"/>
                  </a:lnTo>
                  <a:lnTo>
                    <a:pt x="72" y="3334"/>
                  </a:lnTo>
                  <a:cubicBezTo>
                    <a:pt x="1" y="3501"/>
                    <a:pt x="25" y="3668"/>
                    <a:pt x="144" y="3787"/>
                  </a:cubicBezTo>
                  <a:lnTo>
                    <a:pt x="882" y="4525"/>
                  </a:lnTo>
                  <a:cubicBezTo>
                    <a:pt x="957" y="4600"/>
                    <a:pt x="1051" y="4636"/>
                    <a:pt x="1144" y="4636"/>
                  </a:cubicBezTo>
                  <a:cubicBezTo>
                    <a:pt x="1230" y="4636"/>
                    <a:pt x="1314" y="4606"/>
                    <a:pt x="1382" y="4549"/>
                  </a:cubicBezTo>
                  <a:cubicBezTo>
                    <a:pt x="1573" y="4406"/>
                    <a:pt x="1573" y="4144"/>
                    <a:pt x="1430" y="4001"/>
                  </a:cubicBezTo>
                  <a:lnTo>
                    <a:pt x="858" y="3430"/>
                  </a:lnTo>
                  <a:lnTo>
                    <a:pt x="1382" y="2382"/>
                  </a:lnTo>
                  <a:lnTo>
                    <a:pt x="2430" y="2382"/>
                  </a:lnTo>
                  <a:lnTo>
                    <a:pt x="2954" y="3430"/>
                  </a:lnTo>
                  <a:lnTo>
                    <a:pt x="2406" y="4001"/>
                  </a:lnTo>
                  <a:cubicBezTo>
                    <a:pt x="2263" y="4120"/>
                    <a:pt x="2240" y="4335"/>
                    <a:pt x="2359" y="4501"/>
                  </a:cubicBezTo>
                  <a:cubicBezTo>
                    <a:pt x="2435" y="4591"/>
                    <a:pt x="2546" y="4639"/>
                    <a:pt x="2658" y="4639"/>
                  </a:cubicBezTo>
                  <a:cubicBezTo>
                    <a:pt x="2755" y="4639"/>
                    <a:pt x="2853" y="4603"/>
                    <a:pt x="2930" y="4525"/>
                  </a:cubicBezTo>
                  <a:lnTo>
                    <a:pt x="3668" y="3787"/>
                  </a:lnTo>
                  <a:cubicBezTo>
                    <a:pt x="3787" y="3668"/>
                    <a:pt x="3811" y="3501"/>
                    <a:pt x="3740" y="3334"/>
                  </a:cubicBezTo>
                  <a:lnTo>
                    <a:pt x="3264" y="2382"/>
                  </a:lnTo>
                  <a:lnTo>
                    <a:pt x="3406" y="2382"/>
                  </a:lnTo>
                  <a:cubicBezTo>
                    <a:pt x="3597" y="2382"/>
                    <a:pt x="3764" y="2239"/>
                    <a:pt x="3787" y="2048"/>
                  </a:cubicBezTo>
                  <a:cubicBezTo>
                    <a:pt x="3811" y="1834"/>
                    <a:pt x="3621" y="1644"/>
                    <a:pt x="3406" y="1644"/>
                  </a:cubicBezTo>
                  <a:lnTo>
                    <a:pt x="3025" y="1644"/>
                  </a:ln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5"/>
            <p:cNvSpPr/>
            <p:nvPr/>
          </p:nvSpPr>
          <p:spPr>
            <a:xfrm>
              <a:off x="5435704" y="1815192"/>
              <a:ext cx="277883" cy="126590"/>
            </a:xfrm>
            <a:custGeom>
              <a:avLst/>
              <a:gdLst/>
              <a:ahLst/>
              <a:cxnLst/>
              <a:rect l="l" t="t" r="r" b="b"/>
              <a:pathLst>
                <a:path w="8313" h="3787" extrusionOk="0">
                  <a:moveTo>
                    <a:pt x="5216" y="0"/>
                  </a:moveTo>
                  <a:cubicBezTo>
                    <a:pt x="5216" y="596"/>
                    <a:pt x="4978" y="1144"/>
                    <a:pt x="4549" y="1572"/>
                  </a:cubicBezTo>
                  <a:cubicBezTo>
                    <a:pt x="4130" y="1991"/>
                    <a:pt x="3562" y="2221"/>
                    <a:pt x="2982" y="2221"/>
                  </a:cubicBezTo>
                  <a:cubicBezTo>
                    <a:pt x="2475" y="2221"/>
                    <a:pt x="1958" y="2045"/>
                    <a:pt x="1525" y="1667"/>
                  </a:cubicBezTo>
                  <a:lnTo>
                    <a:pt x="1525" y="3025"/>
                  </a:lnTo>
                  <a:lnTo>
                    <a:pt x="406" y="3025"/>
                  </a:lnTo>
                  <a:cubicBezTo>
                    <a:pt x="215" y="3025"/>
                    <a:pt x="48" y="3168"/>
                    <a:pt x="25" y="3358"/>
                  </a:cubicBezTo>
                  <a:cubicBezTo>
                    <a:pt x="1" y="3596"/>
                    <a:pt x="168" y="3787"/>
                    <a:pt x="382" y="3787"/>
                  </a:cubicBezTo>
                  <a:lnTo>
                    <a:pt x="7907" y="3787"/>
                  </a:lnTo>
                  <a:cubicBezTo>
                    <a:pt x="8098" y="3787"/>
                    <a:pt x="8264" y="3644"/>
                    <a:pt x="8288" y="3454"/>
                  </a:cubicBezTo>
                  <a:cubicBezTo>
                    <a:pt x="8312" y="3215"/>
                    <a:pt x="8145" y="3025"/>
                    <a:pt x="7907" y="3025"/>
                  </a:cubicBezTo>
                  <a:lnTo>
                    <a:pt x="6788" y="3025"/>
                  </a:lnTo>
                  <a:lnTo>
                    <a:pt x="6788" y="382"/>
                  </a:lnTo>
                  <a:cubicBezTo>
                    <a:pt x="6788" y="167"/>
                    <a:pt x="6621" y="0"/>
                    <a:pt x="6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5"/>
            <p:cNvSpPr/>
            <p:nvPr/>
          </p:nvSpPr>
          <p:spPr>
            <a:xfrm>
              <a:off x="5447671" y="1583539"/>
              <a:ext cx="94734" cy="92360"/>
            </a:xfrm>
            <a:custGeom>
              <a:avLst/>
              <a:gdLst/>
              <a:ahLst/>
              <a:cxnLst/>
              <a:rect l="l" t="t" r="r" b="b"/>
              <a:pathLst>
                <a:path w="2834" h="2763" extrusionOk="0">
                  <a:moveTo>
                    <a:pt x="1238" y="1"/>
                  </a:moveTo>
                  <a:lnTo>
                    <a:pt x="0" y="1239"/>
                  </a:lnTo>
                  <a:cubicBezTo>
                    <a:pt x="191" y="1334"/>
                    <a:pt x="357" y="1453"/>
                    <a:pt x="476" y="1596"/>
                  </a:cubicBezTo>
                  <a:lnTo>
                    <a:pt x="1667" y="2763"/>
                  </a:lnTo>
                  <a:lnTo>
                    <a:pt x="2834" y="1596"/>
                  </a:lnTo>
                  <a:cubicBezTo>
                    <a:pt x="2048" y="1406"/>
                    <a:pt x="1453" y="786"/>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Google Shape;1235;p46"/>
          <p:cNvSpPr txBox="1">
            <a:spLocks noGrp="1"/>
          </p:cNvSpPr>
          <p:nvPr>
            <p:ph type="title"/>
          </p:nvPr>
        </p:nvSpPr>
        <p:spPr>
          <a:xfrm>
            <a:off x="4448279" y="2595350"/>
            <a:ext cx="3982800" cy="44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236" name="Google Shape;1236;p46"/>
          <p:cNvSpPr txBox="1">
            <a:spLocks noGrp="1"/>
          </p:cNvSpPr>
          <p:nvPr>
            <p:ph type="subTitle" idx="1"/>
          </p:nvPr>
        </p:nvSpPr>
        <p:spPr>
          <a:xfrm>
            <a:off x="4448279" y="756250"/>
            <a:ext cx="3982800" cy="168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1237" name="Google Shape;1237;p46"/>
          <p:cNvGrpSpPr/>
          <p:nvPr/>
        </p:nvGrpSpPr>
        <p:grpSpPr>
          <a:xfrm>
            <a:off x="712921" y="1400950"/>
            <a:ext cx="3752419" cy="3203364"/>
            <a:chOff x="713100" y="1582625"/>
            <a:chExt cx="3539350" cy="3021471"/>
          </a:xfrm>
        </p:grpSpPr>
        <p:sp>
          <p:nvSpPr>
            <p:cNvPr id="1238" name="Google Shape;1238;p46"/>
            <p:cNvSpPr/>
            <p:nvPr/>
          </p:nvSpPr>
          <p:spPr>
            <a:xfrm>
              <a:off x="2487553" y="1934417"/>
              <a:ext cx="397541" cy="357652"/>
            </a:xfrm>
            <a:custGeom>
              <a:avLst/>
              <a:gdLst/>
              <a:ahLst/>
              <a:cxnLst/>
              <a:rect l="l" t="t" r="r" b="b"/>
              <a:pathLst>
                <a:path w="3666" h="3298" extrusionOk="0">
                  <a:moveTo>
                    <a:pt x="2228" y="56"/>
                  </a:moveTo>
                  <a:cubicBezTo>
                    <a:pt x="2172" y="23"/>
                    <a:pt x="2106" y="1"/>
                    <a:pt x="2050" y="23"/>
                  </a:cubicBezTo>
                  <a:lnTo>
                    <a:pt x="513" y="368"/>
                  </a:lnTo>
                  <a:cubicBezTo>
                    <a:pt x="435" y="379"/>
                    <a:pt x="379" y="435"/>
                    <a:pt x="368" y="502"/>
                  </a:cubicBezTo>
                  <a:lnTo>
                    <a:pt x="23" y="2095"/>
                  </a:lnTo>
                  <a:cubicBezTo>
                    <a:pt x="0" y="2162"/>
                    <a:pt x="34" y="2240"/>
                    <a:pt x="89" y="2284"/>
                  </a:cubicBezTo>
                  <a:lnTo>
                    <a:pt x="1337" y="3242"/>
                  </a:lnTo>
                  <a:cubicBezTo>
                    <a:pt x="1393" y="3276"/>
                    <a:pt x="1460" y="3298"/>
                    <a:pt x="1526" y="3287"/>
                  </a:cubicBezTo>
                  <a:cubicBezTo>
                    <a:pt x="1905" y="3209"/>
                    <a:pt x="3253" y="2953"/>
                    <a:pt x="3253" y="2875"/>
                  </a:cubicBezTo>
                  <a:cubicBezTo>
                    <a:pt x="3253" y="2785"/>
                    <a:pt x="3008" y="2674"/>
                    <a:pt x="2841" y="2663"/>
                  </a:cubicBezTo>
                  <a:cubicBezTo>
                    <a:pt x="2518" y="2652"/>
                    <a:pt x="1961" y="2607"/>
                    <a:pt x="1783" y="2585"/>
                  </a:cubicBezTo>
                  <a:cubicBezTo>
                    <a:pt x="1738" y="2585"/>
                    <a:pt x="1705" y="2574"/>
                    <a:pt x="1671" y="2540"/>
                  </a:cubicBezTo>
                  <a:lnTo>
                    <a:pt x="1337" y="2240"/>
                  </a:lnTo>
                  <a:cubicBezTo>
                    <a:pt x="1292" y="2195"/>
                    <a:pt x="1270" y="2128"/>
                    <a:pt x="1281" y="2073"/>
                  </a:cubicBezTo>
                  <a:lnTo>
                    <a:pt x="1504" y="1059"/>
                  </a:lnTo>
                  <a:cubicBezTo>
                    <a:pt x="1515" y="992"/>
                    <a:pt x="1571" y="936"/>
                    <a:pt x="1627" y="925"/>
                  </a:cubicBezTo>
                  <a:lnTo>
                    <a:pt x="2050" y="792"/>
                  </a:lnTo>
                  <a:cubicBezTo>
                    <a:pt x="2095" y="780"/>
                    <a:pt x="2139" y="780"/>
                    <a:pt x="2172" y="792"/>
                  </a:cubicBezTo>
                  <a:cubicBezTo>
                    <a:pt x="2351" y="858"/>
                    <a:pt x="2874" y="1048"/>
                    <a:pt x="3175" y="1170"/>
                  </a:cubicBezTo>
                  <a:cubicBezTo>
                    <a:pt x="3331" y="1226"/>
                    <a:pt x="3587" y="1237"/>
                    <a:pt x="3632" y="1148"/>
                  </a:cubicBezTo>
                  <a:cubicBezTo>
                    <a:pt x="3665" y="1070"/>
                    <a:pt x="2540" y="279"/>
                    <a:pt x="2228" y="5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9" name="Google Shape;1239;p46"/>
            <p:cNvSpPr/>
            <p:nvPr/>
          </p:nvSpPr>
          <p:spPr>
            <a:xfrm>
              <a:off x="1133425" y="3006383"/>
              <a:ext cx="167974" cy="229470"/>
            </a:xfrm>
            <a:custGeom>
              <a:avLst/>
              <a:gdLst/>
              <a:ahLst/>
              <a:cxnLst/>
              <a:rect l="l" t="t" r="r" b="b"/>
              <a:pathLst>
                <a:path w="1549" h="2116" extrusionOk="0">
                  <a:moveTo>
                    <a:pt x="879" y="0"/>
                  </a:moveTo>
                  <a:cubicBezTo>
                    <a:pt x="857" y="0"/>
                    <a:pt x="836" y="2"/>
                    <a:pt x="814" y="7"/>
                  </a:cubicBezTo>
                  <a:lnTo>
                    <a:pt x="257" y="119"/>
                  </a:lnTo>
                  <a:cubicBezTo>
                    <a:pt x="101" y="152"/>
                    <a:pt x="0" y="308"/>
                    <a:pt x="34" y="453"/>
                  </a:cubicBezTo>
                  <a:lnTo>
                    <a:pt x="312" y="1890"/>
                  </a:lnTo>
                  <a:cubicBezTo>
                    <a:pt x="343" y="2021"/>
                    <a:pt x="455" y="2116"/>
                    <a:pt x="592" y="2116"/>
                  </a:cubicBezTo>
                  <a:cubicBezTo>
                    <a:pt x="606" y="2116"/>
                    <a:pt x="621" y="2115"/>
                    <a:pt x="635" y="2112"/>
                  </a:cubicBezTo>
                  <a:lnTo>
                    <a:pt x="1270" y="2034"/>
                  </a:lnTo>
                  <a:cubicBezTo>
                    <a:pt x="1437" y="2023"/>
                    <a:pt x="1549" y="1856"/>
                    <a:pt x="1515" y="1689"/>
                  </a:cubicBezTo>
                  <a:lnTo>
                    <a:pt x="1148" y="219"/>
                  </a:lnTo>
                  <a:cubicBezTo>
                    <a:pt x="1119" y="85"/>
                    <a:pt x="1008" y="0"/>
                    <a:pt x="879"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0" name="Google Shape;1240;p46"/>
            <p:cNvSpPr/>
            <p:nvPr/>
          </p:nvSpPr>
          <p:spPr>
            <a:xfrm>
              <a:off x="1344780" y="1694106"/>
              <a:ext cx="249195" cy="273065"/>
            </a:xfrm>
            <a:custGeom>
              <a:avLst/>
              <a:gdLst/>
              <a:ahLst/>
              <a:cxnLst/>
              <a:rect l="l" t="t" r="r" b="b"/>
              <a:pathLst>
                <a:path w="2298" h="2518" extrusionOk="0">
                  <a:moveTo>
                    <a:pt x="1104" y="0"/>
                  </a:moveTo>
                  <a:lnTo>
                    <a:pt x="1" y="446"/>
                  </a:lnTo>
                  <a:lnTo>
                    <a:pt x="1048" y="2517"/>
                  </a:lnTo>
                  <a:cubicBezTo>
                    <a:pt x="1048" y="2517"/>
                    <a:pt x="2297" y="2083"/>
                    <a:pt x="2296" y="2083"/>
                  </a:cubicBezTo>
                  <a:lnTo>
                    <a:pt x="2296" y="2083"/>
                  </a:lnTo>
                  <a:cubicBezTo>
                    <a:pt x="2296" y="2083"/>
                    <a:pt x="2296" y="2083"/>
                    <a:pt x="2295" y="2083"/>
                  </a:cubicBezTo>
                  <a:cubicBezTo>
                    <a:pt x="2295" y="2083"/>
                    <a:pt x="2295" y="2083"/>
                    <a:pt x="2295" y="2083"/>
                  </a:cubicBezTo>
                  <a:cubicBezTo>
                    <a:pt x="2250" y="2083"/>
                    <a:pt x="1104" y="0"/>
                    <a:pt x="1104"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1" name="Google Shape;1241;p46"/>
            <p:cNvSpPr/>
            <p:nvPr/>
          </p:nvSpPr>
          <p:spPr>
            <a:xfrm>
              <a:off x="1345973" y="2815088"/>
              <a:ext cx="449484" cy="203009"/>
            </a:xfrm>
            <a:custGeom>
              <a:avLst/>
              <a:gdLst/>
              <a:ahLst/>
              <a:cxnLst/>
              <a:rect l="l" t="t" r="r" b="b"/>
              <a:pathLst>
                <a:path w="4145" h="1872" extrusionOk="0">
                  <a:moveTo>
                    <a:pt x="3955" y="0"/>
                  </a:moveTo>
                  <a:lnTo>
                    <a:pt x="1" y="557"/>
                  </a:lnTo>
                  <a:lnTo>
                    <a:pt x="190" y="1871"/>
                  </a:lnTo>
                  <a:lnTo>
                    <a:pt x="4145" y="1314"/>
                  </a:lnTo>
                  <a:lnTo>
                    <a:pt x="3955" y="0"/>
                  </a:lnTo>
                  <a:close/>
                </a:path>
              </a:pathLst>
            </a:custGeom>
            <a:gradFill>
              <a:gsLst>
                <a:gs pos="0">
                  <a:schemeClr val="accent5"/>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6"/>
            <p:cNvSpPr/>
            <p:nvPr/>
          </p:nvSpPr>
          <p:spPr>
            <a:xfrm>
              <a:off x="2950170" y="2600044"/>
              <a:ext cx="395155" cy="141412"/>
            </a:xfrm>
            <a:custGeom>
              <a:avLst/>
              <a:gdLst/>
              <a:ahLst/>
              <a:cxnLst/>
              <a:rect l="l" t="t" r="r" b="b"/>
              <a:pathLst>
                <a:path w="3644" h="1304" extrusionOk="0">
                  <a:moveTo>
                    <a:pt x="3387" y="78"/>
                  </a:moveTo>
                  <a:cubicBezTo>
                    <a:pt x="3053" y="45"/>
                    <a:pt x="2217" y="45"/>
                    <a:pt x="1259" y="56"/>
                  </a:cubicBezTo>
                  <a:cubicBezTo>
                    <a:pt x="970" y="34"/>
                    <a:pt x="301" y="11"/>
                    <a:pt x="12" y="0"/>
                  </a:cubicBezTo>
                  <a:cubicBezTo>
                    <a:pt x="12" y="34"/>
                    <a:pt x="1" y="67"/>
                    <a:pt x="1" y="101"/>
                  </a:cubicBezTo>
                  <a:cubicBezTo>
                    <a:pt x="1" y="134"/>
                    <a:pt x="1" y="179"/>
                    <a:pt x="1" y="212"/>
                  </a:cubicBezTo>
                  <a:cubicBezTo>
                    <a:pt x="1" y="212"/>
                    <a:pt x="1" y="212"/>
                    <a:pt x="1" y="212"/>
                  </a:cubicBezTo>
                  <a:cubicBezTo>
                    <a:pt x="246" y="591"/>
                    <a:pt x="847" y="1304"/>
                    <a:pt x="1471" y="1281"/>
                  </a:cubicBezTo>
                  <a:cubicBezTo>
                    <a:pt x="2262" y="1259"/>
                    <a:pt x="3643" y="89"/>
                    <a:pt x="3387" y="78"/>
                  </a:cubicBezTo>
                  <a:close/>
                </a:path>
              </a:pathLst>
            </a:custGeom>
            <a:solidFill>
              <a:srgbClr val="252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6"/>
            <p:cNvSpPr/>
            <p:nvPr/>
          </p:nvSpPr>
          <p:spPr>
            <a:xfrm>
              <a:off x="1991101" y="3619523"/>
              <a:ext cx="2261299" cy="340734"/>
            </a:xfrm>
            <a:custGeom>
              <a:avLst/>
              <a:gdLst/>
              <a:ahLst/>
              <a:cxnLst/>
              <a:rect l="l" t="t" r="r" b="b"/>
              <a:pathLst>
                <a:path w="20853" h="3142" extrusionOk="0">
                  <a:moveTo>
                    <a:pt x="16909" y="3142"/>
                  </a:moveTo>
                  <a:lnTo>
                    <a:pt x="0" y="2306"/>
                  </a:lnTo>
                  <a:lnTo>
                    <a:pt x="4434" y="1"/>
                  </a:lnTo>
                  <a:lnTo>
                    <a:pt x="20853" y="947"/>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4" name="Google Shape;1244;p46"/>
            <p:cNvSpPr/>
            <p:nvPr/>
          </p:nvSpPr>
          <p:spPr>
            <a:xfrm>
              <a:off x="3824763" y="3722219"/>
              <a:ext cx="427687" cy="881875"/>
            </a:xfrm>
            <a:custGeom>
              <a:avLst/>
              <a:gdLst/>
              <a:ahLst/>
              <a:cxnLst/>
              <a:rect l="l" t="t" r="r" b="b"/>
              <a:pathLst>
                <a:path w="3944" h="8132" extrusionOk="0">
                  <a:moveTo>
                    <a:pt x="3944" y="0"/>
                  </a:moveTo>
                  <a:lnTo>
                    <a:pt x="3944" y="5358"/>
                  </a:lnTo>
                  <a:lnTo>
                    <a:pt x="0" y="8132"/>
                  </a:lnTo>
                  <a:lnTo>
                    <a:pt x="0" y="2195"/>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5" name="Google Shape;1245;p46"/>
            <p:cNvSpPr/>
            <p:nvPr/>
          </p:nvSpPr>
          <p:spPr>
            <a:xfrm>
              <a:off x="3824763" y="4205444"/>
              <a:ext cx="427687" cy="398644"/>
            </a:xfrm>
            <a:custGeom>
              <a:avLst/>
              <a:gdLst/>
              <a:ahLst/>
              <a:cxnLst/>
              <a:rect l="l" t="t" r="r" b="b"/>
              <a:pathLst>
                <a:path w="3944" h="3676" extrusionOk="0">
                  <a:moveTo>
                    <a:pt x="3944" y="0"/>
                  </a:moveTo>
                  <a:lnTo>
                    <a:pt x="0" y="2317"/>
                  </a:lnTo>
                  <a:lnTo>
                    <a:pt x="0" y="3676"/>
                  </a:lnTo>
                  <a:lnTo>
                    <a:pt x="3944" y="902"/>
                  </a:lnTo>
                  <a:lnTo>
                    <a:pt x="3944"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6" name="Google Shape;1246;p46"/>
            <p:cNvSpPr/>
            <p:nvPr/>
          </p:nvSpPr>
          <p:spPr>
            <a:xfrm>
              <a:off x="1991101" y="3868402"/>
              <a:ext cx="1833720" cy="735691"/>
            </a:xfrm>
            <a:custGeom>
              <a:avLst/>
              <a:gdLst/>
              <a:ahLst/>
              <a:cxnLst/>
              <a:rect l="l" t="t" r="r" b="b"/>
              <a:pathLst>
                <a:path w="16910" h="6784" extrusionOk="0">
                  <a:moveTo>
                    <a:pt x="16909" y="847"/>
                  </a:moveTo>
                  <a:lnTo>
                    <a:pt x="16909" y="6784"/>
                  </a:lnTo>
                  <a:lnTo>
                    <a:pt x="0" y="6784"/>
                  </a:lnTo>
                  <a:lnTo>
                    <a:pt x="0"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7" name="Google Shape;1247;p46"/>
            <p:cNvSpPr/>
            <p:nvPr/>
          </p:nvSpPr>
          <p:spPr>
            <a:xfrm>
              <a:off x="1991101" y="3868402"/>
              <a:ext cx="192156" cy="735691"/>
            </a:xfrm>
            <a:custGeom>
              <a:avLst/>
              <a:gdLst/>
              <a:ahLst/>
              <a:cxnLst/>
              <a:rect l="l" t="t" r="r" b="b"/>
              <a:pathLst>
                <a:path w="1772" h="6784" extrusionOk="0">
                  <a:moveTo>
                    <a:pt x="0" y="0"/>
                  </a:moveTo>
                  <a:lnTo>
                    <a:pt x="0" y="6784"/>
                  </a:lnTo>
                  <a:lnTo>
                    <a:pt x="1771" y="6784"/>
                  </a:lnTo>
                  <a:lnTo>
                    <a:pt x="1771" y="89"/>
                  </a:lnTo>
                  <a:lnTo>
                    <a:pt x="0"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8" name="Google Shape;1248;p46"/>
            <p:cNvSpPr/>
            <p:nvPr/>
          </p:nvSpPr>
          <p:spPr>
            <a:xfrm>
              <a:off x="1991101" y="4456709"/>
              <a:ext cx="1833720" cy="147377"/>
            </a:xfrm>
            <a:custGeom>
              <a:avLst/>
              <a:gdLst/>
              <a:ahLst/>
              <a:cxnLst/>
              <a:rect l="l" t="t" r="r" b="b"/>
              <a:pathLst>
                <a:path w="16910" h="1359" extrusionOk="0">
                  <a:moveTo>
                    <a:pt x="0" y="0"/>
                  </a:moveTo>
                  <a:lnTo>
                    <a:pt x="0" y="1359"/>
                  </a:lnTo>
                  <a:lnTo>
                    <a:pt x="16909" y="1359"/>
                  </a:lnTo>
                  <a:lnTo>
                    <a:pt x="16909"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49" name="Google Shape;1249;p46"/>
            <p:cNvSpPr/>
            <p:nvPr/>
          </p:nvSpPr>
          <p:spPr>
            <a:xfrm>
              <a:off x="3010573" y="3373139"/>
              <a:ext cx="162009" cy="449505"/>
            </a:xfrm>
            <a:custGeom>
              <a:avLst/>
              <a:gdLst/>
              <a:ahLst/>
              <a:cxnLst/>
              <a:rect l="l" t="t" r="r" b="b"/>
              <a:pathLst>
                <a:path w="1494" h="4145" extrusionOk="0">
                  <a:moveTo>
                    <a:pt x="1" y="0"/>
                  </a:moveTo>
                  <a:lnTo>
                    <a:pt x="1" y="3721"/>
                  </a:lnTo>
                  <a:cubicBezTo>
                    <a:pt x="1" y="3721"/>
                    <a:pt x="769" y="4144"/>
                    <a:pt x="1493" y="3721"/>
                  </a:cubicBezTo>
                  <a:lnTo>
                    <a:pt x="1493"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0" name="Google Shape;1250;p46"/>
            <p:cNvSpPr/>
            <p:nvPr/>
          </p:nvSpPr>
          <p:spPr>
            <a:xfrm>
              <a:off x="3010573" y="3373139"/>
              <a:ext cx="95536" cy="424237"/>
            </a:xfrm>
            <a:custGeom>
              <a:avLst/>
              <a:gdLst/>
              <a:ahLst/>
              <a:cxnLst/>
              <a:rect l="l" t="t" r="r" b="b"/>
              <a:pathLst>
                <a:path w="881" h="3912" extrusionOk="0">
                  <a:moveTo>
                    <a:pt x="1" y="0"/>
                  </a:moveTo>
                  <a:lnTo>
                    <a:pt x="1" y="3721"/>
                  </a:lnTo>
                  <a:cubicBezTo>
                    <a:pt x="1" y="3721"/>
                    <a:pt x="352" y="3912"/>
                    <a:pt x="808" y="3912"/>
                  </a:cubicBezTo>
                  <a:cubicBezTo>
                    <a:pt x="832" y="3912"/>
                    <a:pt x="856" y="3911"/>
                    <a:pt x="881" y="3910"/>
                  </a:cubicBezTo>
                  <a:lnTo>
                    <a:pt x="881"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1" name="Google Shape;1251;p46"/>
            <p:cNvSpPr/>
            <p:nvPr/>
          </p:nvSpPr>
          <p:spPr>
            <a:xfrm>
              <a:off x="2943241" y="2127663"/>
              <a:ext cx="404807" cy="634186"/>
            </a:xfrm>
            <a:custGeom>
              <a:avLst/>
              <a:gdLst/>
              <a:ahLst/>
              <a:cxnLst/>
              <a:rect l="l" t="t" r="r" b="b"/>
              <a:pathLst>
                <a:path w="3733" h="5848" extrusionOk="0">
                  <a:moveTo>
                    <a:pt x="3487" y="1"/>
                  </a:moveTo>
                  <a:cubicBezTo>
                    <a:pt x="2864" y="112"/>
                    <a:pt x="2218" y="380"/>
                    <a:pt x="1883" y="424"/>
                  </a:cubicBezTo>
                  <a:cubicBezTo>
                    <a:pt x="1471" y="1104"/>
                    <a:pt x="1371" y="1973"/>
                    <a:pt x="937" y="2663"/>
                  </a:cubicBezTo>
                  <a:cubicBezTo>
                    <a:pt x="825" y="2841"/>
                    <a:pt x="703" y="2997"/>
                    <a:pt x="569" y="3120"/>
                  </a:cubicBezTo>
                  <a:cubicBezTo>
                    <a:pt x="569" y="3153"/>
                    <a:pt x="580" y="3176"/>
                    <a:pt x="580" y="3198"/>
                  </a:cubicBezTo>
                  <a:cubicBezTo>
                    <a:pt x="580" y="3198"/>
                    <a:pt x="803" y="3955"/>
                    <a:pt x="792" y="4078"/>
                  </a:cubicBezTo>
                  <a:cubicBezTo>
                    <a:pt x="781" y="4189"/>
                    <a:pt x="1" y="4846"/>
                    <a:pt x="1" y="4846"/>
                  </a:cubicBezTo>
                  <a:cubicBezTo>
                    <a:pt x="1" y="4846"/>
                    <a:pt x="561" y="5847"/>
                    <a:pt x="1426" y="5847"/>
                  </a:cubicBezTo>
                  <a:cubicBezTo>
                    <a:pt x="1474" y="5847"/>
                    <a:pt x="1522" y="5844"/>
                    <a:pt x="1571" y="5838"/>
                  </a:cubicBezTo>
                  <a:cubicBezTo>
                    <a:pt x="2518" y="5715"/>
                    <a:pt x="3287" y="4657"/>
                    <a:pt x="3287" y="4657"/>
                  </a:cubicBezTo>
                  <a:cubicBezTo>
                    <a:pt x="3287" y="4657"/>
                    <a:pt x="2240" y="4445"/>
                    <a:pt x="2585" y="3410"/>
                  </a:cubicBezTo>
                  <a:cubicBezTo>
                    <a:pt x="2930" y="2385"/>
                    <a:pt x="3732" y="1505"/>
                    <a:pt x="3732" y="1416"/>
                  </a:cubicBezTo>
                  <a:cubicBezTo>
                    <a:pt x="3732" y="1382"/>
                    <a:pt x="3732" y="636"/>
                    <a:pt x="3487"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2" name="Google Shape;1252;p46"/>
            <p:cNvSpPr/>
            <p:nvPr/>
          </p:nvSpPr>
          <p:spPr>
            <a:xfrm>
              <a:off x="2943241" y="2612081"/>
              <a:ext cx="356442" cy="149763"/>
            </a:xfrm>
            <a:custGeom>
              <a:avLst/>
              <a:gdLst/>
              <a:ahLst/>
              <a:cxnLst/>
              <a:rect l="l" t="t" r="r" b="b"/>
              <a:pathLst>
                <a:path w="3287" h="1381" extrusionOk="0">
                  <a:moveTo>
                    <a:pt x="2864" y="1"/>
                  </a:moveTo>
                  <a:cubicBezTo>
                    <a:pt x="2674" y="290"/>
                    <a:pt x="1972" y="524"/>
                    <a:pt x="1661" y="547"/>
                  </a:cubicBezTo>
                  <a:cubicBezTo>
                    <a:pt x="1570" y="556"/>
                    <a:pt x="1478" y="561"/>
                    <a:pt x="1387" y="561"/>
                  </a:cubicBezTo>
                  <a:cubicBezTo>
                    <a:pt x="951" y="561"/>
                    <a:pt x="529" y="440"/>
                    <a:pt x="335" y="90"/>
                  </a:cubicBezTo>
                  <a:cubicBezTo>
                    <a:pt x="157" y="246"/>
                    <a:pt x="1" y="379"/>
                    <a:pt x="1" y="379"/>
                  </a:cubicBezTo>
                  <a:cubicBezTo>
                    <a:pt x="1" y="379"/>
                    <a:pt x="561" y="1380"/>
                    <a:pt x="1426" y="1380"/>
                  </a:cubicBezTo>
                  <a:cubicBezTo>
                    <a:pt x="1474" y="1380"/>
                    <a:pt x="1522" y="1377"/>
                    <a:pt x="1571" y="1371"/>
                  </a:cubicBezTo>
                  <a:cubicBezTo>
                    <a:pt x="2518" y="1248"/>
                    <a:pt x="3287" y="190"/>
                    <a:pt x="3287" y="190"/>
                  </a:cubicBezTo>
                  <a:cubicBezTo>
                    <a:pt x="3287" y="190"/>
                    <a:pt x="3064" y="146"/>
                    <a:pt x="2864"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3" name="Google Shape;1253;p46"/>
            <p:cNvSpPr/>
            <p:nvPr/>
          </p:nvSpPr>
          <p:spPr>
            <a:xfrm>
              <a:off x="3004836" y="2131350"/>
              <a:ext cx="333561" cy="444299"/>
            </a:xfrm>
            <a:custGeom>
              <a:avLst/>
              <a:gdLst/>
              <a:ahLst/>
              <a:cxnLst/>
              <a:rect l="l" t="t" r="r" b="b"/>
              <a:pathLst>
                <a:path w="3076" h="4097" extrusionOk="0">
                  <a:moveTo>
                    <a:pt x="2730" y="0"/>
                  </a:moveTo>
                  <a:lnTo>
                    <a:pt x="2730" y="0"/>
                  </a:lnTo>
                  <a:cubicBezTo>
                    <a:pt x="2173" y="123"/>
                    <a:pt x="1616" y="357"/>
                    <a:pt x="1315" y="390"/>
                  </a:cubicBezTo>
                  <a:cubicBezTo>
                    <a:pt x="903" y="1070"/>
                    <a:pt x="803" y="1950"/>
                    <a:pt x="369" y="2629"/>
                  </a:cubicBezTo>
                  <a:cubicBezTo>
                    <a:pt x="257" y="2807"/>
                    <a:pt x="135" y="2963"/>
                    <a:pt x="1" y="3097"/>
                  </a:cubicBezTo>
                  <a:cubicBezTo>
                    <a:pt x="1" y="3119"/>
                    <a:pt x="12" y="3142"/>
                    <a:pt x="12" y="3164"/>
                  </a:cubicBezTo>
                  <a:cubicBezTo>
                    <a:pt x="12" y="3164"/>
                    <a:pt x="235" y="3921"/>
                    <a:pt x="224" y="4044"/>
                  </a:cubicBezTo>
                  <a:cubicBezTo>
                    <a:pt x="224" y="4053"/>
                    <a:pt x="340" y="4097"/>
                    <a:pt x="516" y="4097"/>
                  </a:cubicBezTo>
                  <a:cubicBezTo>
                    <a:pt x="781" y="4097"/>
                    <a:pt x="1181" y="3996"/>
                    <a:pt x="1516" y="3520"/>
                  </a:cubicBezTo>
                  <a:cubicBezTo>
                    <a:pt x="1650" y="3320"/>
                    <a:pt x="1895" y="2384"/>
                    <a:pt x="2362" y="1939"/>
                  </a:cubicBezTo>
                  <a:cubicBezTo>
                    <a:pt x="2596" y="1727"/>
                    <a:pt x="2708" y="1927"/>
                    <a:pt x="2908" y="1571"/>
                  </a:cubicBezTo>
                  <a:cubicBezTo>
                    <a:pt x="3075" y="1293"/>
                    <a:pt x="2708" y="491"/>
                    <a:pt x="2719" y="156"/>
                  </a:cubicBezTo>
                  <a:cubicBezTo>
                    <a:pt x="2719" y="101"/>
                    <a:pt x="2719" y="45"/>
                    <a:pt x="2730"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6"/>
            <p:cNvSpPr/>
            <p:nvPr/>
          </p:nvSpPr>
          <p:spPr>
            <a:xfrm>
              <a:off x="2862342" y="2079406"/>
              <a:ext cx="374552" cy="470001"/>
            </a:xfrm>
            <a:custGeom>
              <a:avLst/>
              <a:gdLst/>
              <a:ahLst/>
              <a:cxnLst/>
              <a:rect l="l" t="t" r="r" b="b"/>
              <a:pathLst>
                <a:path w="3454" h="4334" extrusionOk="0">
                  <a:moveTo>
                    <a:pt x="1749" y="123"/>
                  </a:moveTo>
                  <a:cubicBezTo>
                    <a:pt x="1348" y="145"/>
                    <a:pt x="947" y="112"/>
                    <a:pt x="546" y="67"/>
                  </a:cubicBezTo>
                  <a:cubicBezTo>
                    <a:pt x="446" y="56"/>
                    <a:pt x="324" y="23"/>
                    <a:pt x="212" y="0"/>
                  </a:cubicBezTo>
                  <a:cubicBezTo>
                    <a:pt x="212" y="0"/>
                    <a:pt x="212" y="0"/>
                    <a:pt x="212" y="12"/>
                  </a:cubicBezTo>
                  <a:cubicBezTo>
                    <a:pt x="1" y="702"/>
                    <a:pt x="179" y="3175"/>
                    <a:pt x="513" y="3754"/>
                  </a:cubicBezTo>
                  <a:cubicBezTo>
                    <a:pt x="847" y="4334"/>
                    <a:pt x="1816" y="4111"/>
                    <a:pt x="2195" y="3988"/>
                  </a:cubicBezTo>
                  <a:cubicBezTo>
                    <a:pt x="2574" y="3866"/>
                    <a:pt x="3086" y="2306"/>
                    <a:pt x="3287" y="1460"/>
                  </a:cubicBezTo>
                  <a:cubicBezTo>
                    <a:pt x="3331" y="1304"/>
                    <a:pt x="3387" y="1181"/>
                    <a:pt x="3454" y="1092"/>
                  </a:cubicBezTo>
                  <a:cubicBezTo>
                    <a:pt x="3008" y="535"/>
                    <a:pt x="2663" y="90"/>
                    <a:pt x="1749" y="123"/>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5" name="Google Shape;1255;p46"/>
            <p:cNvSpPr/>
            <p:nvPr/>
          </p:nvSpPr>
          <p:spPr>
            <a:xfrm>
              <a:off x="2881645" y="1945044"/>
              <a:ext cx="449484" cy="276969"/>
            </a:xfrm>
            <a:custGeom>
              <a:avLst/>
              <a:gdLst/>
              <a:ahLst/>
              <a:cxnLst/>
              <a:rect l="l" t="t" r="r" b="b"/>
              <a:pathLst>
                <a:path w="4145" h="2554" extrusionOk="0">
                  <a:moveTo>
                    <a:pt x="2315" y="1"/>
                  </a:moveTo>
                  <a:cubicBezTo>
                    <a:pt x="1549" y="1"/>
                    <a:pt x="206" y="658"/>
                    <a:pt x="34" y="1251"/>
                  </a:cubicBezTo>
                  <a:cubicBezTo>
                    <a:pt x="23" y="1284"/>
                    <a:pt x="12" y="1329"/>
                    <a:pt x="1" y="1384"/>
                  </a:cubicBezTo>
                  <a:cubicBezTo>
                    <a:pt x="257" y="1484"/>
                    <a:pt x="502" y="1574"/>
                    <a:pt x="769" y="1652"/>
                  </a:cubicBezTo>
                  <a:cubicBezTo>
                    <a:pt x="946" y="1700"/>
                    <a:pt x="1101" y="1718"/>
                    <a:pt x="1248" y="1718"/>
                  </a:cubicBezTo>
                  <a:cubicBezTo>
                    <a:pt x="1536" y="1718"/>
                    <a:pt x="1792" y="1651"/>
                    <a:pt x="2117" y="1629"/>
                  </a:cubicBezTo>
                  <a:cubicBezTo>
                    <a:pt x="2145" y="1628"/>
                    <a:pt x="2173" y="1627"/>
                    <a:pt x="2199" y="1627"/>
                  </a:cubicBezTo>
                  <a:cubicBezTo>
                    <a:pt x="2826" y="1627"/>
                    <a:pt x="2907" y="2126"/>
                    <a:pt x="3153" y="2554"/>
                  </a:cubicBezTo>
                  <a:cubicBezTo>
                    <a:pt x="3351" y="2029"/>
                    <a:pt x="3834" y="1969"/>
                    <a:pt x="4044" y="1969"/>
                  </a:cubicBezTo>
                  <a:cubicBezTo>
                    <a:pt x="4106" y="1969"/>
                    <a:pt x="4145" y="1975"/>
                    <a:pt x="4145" y="1975"/>
                  </a:cubicBezTo>
                  <a:cubicBezTo>
                    <a:pt x="4122" y="1106"/>
                    <a:pt x="3253" y="337"/>
                    <a:pt x="2641" y="59"/>
                  </a:cubicBezTo>
                  <a:cubicBezTo>
                    <a:pt x="2553" y="19"/>
                    <a:pt x="2442" y="1"/>
                    <a:pt x="231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6" name="Google Shape;1256;p46"/>
            <p:cNvSpPr/>
            <p:nvPr/>
          </p:nvSpPr>
          <p:spPr>
            <a:xfrm>
              <a:off x="2940855" y="1955021"/>
              <a:ext cx="296041" cy="176440"/>
            </a:xfrm>
            <a:custGeom>
              <a:avLst/>
              <a:gdLst/>
              <a:ahLst/>
              <a:cxnLst/>
              <a:rect l="l" t="t" r="r" b="b"/>
              <a:pathLst>
                <a:path w="2730" h="1627" extrusionOk="0">
                  <a:moveTo>
                    <a:pt x="2730" y="379"/>
                  </a:moveTo>
                  <a:cubicBezTo>
                    <a:pt x="2696" y="357"/>
                    <a:pt x="2674" y="334"/>
                    <a:pt x="2641" y="301"/>
                  </a:cubicBezTo>
                  <a:cubicBezTo>
                    <a:pt x="1638" y="0"/>
                    <a:pt x="669" y="680"/>
                    <a:pt x="1" y="1493"/>
                  </a:cubicBezTo>
                  <a:cubicBezTo>
                    <a:pt x="79" y="1515"/>
                    <a:pt x="145" y="1537"/>
                    <a:pt x="223" y="1560"/>
                  </a:cubicBezTo>
                  <a:cubicBezTo>
                    <a:pt x="413" y="1615"/>
                    <a:pt x="569" y="1626"/>
                    <a:pt x="725" y="1626"/>
                  </a:cubicBezTo>
                  <a:cubicBezTo>
                    <a:pt x="881" y="1259"/>
                    <a:pt x="1282" y="758"/>
                    <a:pt x="1694" y="535"/>
                  </a:cubicBezTo>
                  <a:cubicBezTo>
                    <a:pt x="1950" y="390"/>
                    <a:pt x="2295" y="334"/>
                    <a:pt x="2730" y="379"/>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7" name="Google Shape;1257;p46"/>
            <p:cNvSpPr/>
            <p:nvPr/>
          </p:nvSpPr>
          <p:spPr>
            <a:xfrm>
              <a:off x="2902249" y="2204984"/>
              <a:ext cx="108657" cy="160932"/>
            </a:xfrm>
            <a:custGeom>
              <a:avLst/>
              <a:gdLst/>
              <a:ahLst/>
              <a:cxnLst/>
              <a:rect l="l" t="t" r="r" b="b"/>
              <a:pathLst>
                <a:path w="1002" h="1484" extrusionOk="0">
                  <a:moveTo>
                    <a:pt x="390" y="1"/>
                  </a:moveTo>
                  <a:lnTo>
                    <a:pt x="390" y="1"/>
                  </a:lnTo>
                  <a:cubicBezTo>
                    <a:pt x="390" y="1"/>
                    <a:pt x="312" y="547"/>
                    <a:pt x="256" y="725"/>
                  </a:cubicBezTo>
                  <a:cubicBezTo>
                    <a:pt x="190" y="903"/>
                    <a:pt x="11" y="1104"/>
                    <a:pt x="0" y="1193"/>
                  </a:cubicBezTo>
                  <a:cubicBezTo>
                    <a:pt x="0" y="1278"/>
                    <a:pt x="91" y="1484"/>
                    <a:pt x="341" y="1484"/>
                  </a:cubicBezTo>
                  <a:cubicBezTo>
                    <a:pt x="353" y="1484"/>
                    <a:pt x="366" y="1483"/>
                    <a:pt x="379" y="1482"/>
                  </a:cubicBezTo>
                  <a:cubicBezTo>
                    <a:pt x="605" y="1456"/>
                    <a:pt x="566" y="1369"/>
                    <a:pt x="602" y="1369"/>
                  </a:cubicBezTo>
                  <a:cubicBezTo>
                    <a:pt x="612" y="1369"/>
                    <a:pt x="628" y="1376"/>
                    <a:pt x="657" y="1393"/>
                  </a:cubicBezTo>
                  <a:cubicBezTo>
                    <a:pt x="715" y="1431"/>
                    <a:pt x="780" y="1455"/>
                    <a:pt x="838" y="1455"/>
                  </a:cubicBezTo>
                  <a:cubicBezTo>
                    <a:pt x="915" y="1455"/>
                    <a:pt x="979" y="1413"/>
                    <a:pt x="992" y="1304"/>
                  </a:cubicBezTo>
                  <a:cubicBezTo>
                    <a:pt x="1002" y="1120"/>
                    <a:pt x="814" y="1058"/>
                    <a:pt x="749" y="1058"/>
                  </a:cubicBezTo>
                  <a:cubicBezTo>
                    <a:pt x="744" y="1058"/>
                    <a:pt x="739" y="1058"/>
                    <a:pt x="735" y="1059"/>
                  </a:cubicBezTo>
                  <a:cubicBezTo>
                    <a:pt x="702" y="1059"/>
                    <a:pt x="813" y="1170"/>
                    <a:pt x="813" y="1215"/>
                  </a:cubicBezTo>
                  <a:cubicBezTo>
                    <a:pt x="820" y="1240"/>
                    <a:pt x="808" y="1269"/>
                    <a:pt x="758" y="1269"/>
                  </a:cubicBezTo>
                  <a:cubicBezTo>
                    <a:pt x="720" y="1269"/>
                    <a:pt x="660" y="1252"/>
                    <a:pt x="568" y="1204"/>
                  </a:cubicBezTo>
                  <a:cubicBezTo>
                    <a:pt x="563" y="1202"/>
                    <a:pt x="558" y="1201"/>
                    <a:pt x="553" y="1201"/>
                  </a:cubicBezTo>
                  <a:cubicBezTo>
                    <a:pt x="492" y="1201"/>
                    <a:pt x="427" y="1346"/>
                    <a:pt x="310" y="1346"/>
                  </a:cubicBezTo>
                  <a:cubicBezTo>
                    <a:pt x="287" y="1346"/>
                    <a:pt x="262" y="1340"/>
                    <a:pt x="234" y="1326"/>
                  </a:cubicBezTo>
                  <a:cubicBezTo>
                    <a:pt x="56" y="1226"/>
                    <a:pt x="279" y="1081"/>
                    <a:pt x="368" y="948"/>
                  </a:cubicBezTo>
                  <a:cubicBezTo>
                    <a:pt x="457" y="825"/>
                    <a:pt x="635" y="90"/>
                    <a:pt x="390"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8" name="Google Shape;1258;p46"/>
            <p:cNvSpPr/>
            <p:nvPr/>
          </p:nvSpPr>
          <p:spPr>
            <a:xfrm>
              <a:off x="2996378" y="2229167"/>
              <a:ext cx="43593" cy="31557"/>
            </a:xfrm>
            <a:custGeom>
              <a:avLst/>
              <a:gdLst/>
              <a:ahLst/>
              <a:cxnLst/>
              <a:rect l="l" t="t" r="r" b="b"/>
              <a:pathLst>
                <a:path w="402" h="291" extrusionOk="0">
                  <a:moveTo>
                    <a:pt x="135" y="1"/>
                  </a:moveTo>
                  <a:cubicBezTo>
                    <a:pt x="112" y="1"/>
                    <a:pt x="101" y="12"/>
                    <a:pt x="68" y="34"/>
                  </a:cubicBezTo>
                  <a:cubicBezTo>
                    <a:pt x="12" y="101"/>
                    <a:pt x="1" y="190"/>
                    <a:pt x="57" y="268"/>
                  </a:cubicBezTo>
                  <a:cubicBezTo>
                    <a:pt x="68" y="290"/>
                    <a:pt x="179" y="268"/>
                    <a:pt x="201" y="268"/>
                  </a:cubicBezTo>
                  <a:cubicBezTo>
                    <a:pt x="279" y="246"/>
                    <a:pt x="402" y="268"/>
                    <a:pt x="402" y="123"/>
                  </a:cubicBezTo>
                  <a:cubicBezTo>
                    <a:pt x="402" y="23"/>
                    <a:pt x="279" y="45"/>
                    <a:pt x="224" y="23"/>
                  </a:cubicBezTo>
                  <a:cubicBezTo>
                    <a:pt x="179" y="23"/>
                    <a:pt x="157" y="1"/>
                    <a:pt x="135" y="1"/>
                  </a:cubicBezTo>
                  <a:close/>
                </a:path>
              </a:pathLst>
            </a:custGeom>
            <a:gradFill>
              <a:gsLst>
                <a:gs pos="0">
                  <a:schemeClr val="accent2"/>
                </a:gs>
                <a:gs pos="100000">
                  <a:srgbClr val="3C78D8"/>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9" name="Google Shape;1259;p46"/>
            <p:cNvSpPr/>
            <p:nvPr/>
          </p:nvSpPr>
          <p:spPr>
            <a:xfrm>
              <a:off x="2986726" y="2219515"/>
              <a:ext cx="77426" cy="42836"/>
            </a:xfrm>
            <a:custGeom>
              <a:avLst/>
              <a:gdLst/>
              <a:ahLst/>
              <a:cxnLst/>
              <a:rect l="l" t="t" r="r" b="b"/>
              <a:pathLst>
                <a:path w="714" h="395" extrusionOk="0">
                  <a:moveTo>
                    <a:pt x="57" y="1"/>
                  </a:moveTo>
                  <a:cubicBezTo>
                    <a:pt x="57" y="1"/>
                    <a:pt x="1" y="23"/>
                    <a:pt x="57" y="67"/>
                  </a:cubicBezTo>
                  <a:cubicBezTo>
                    <a:pt x="112" y="112"/>
                    <a:pt x="524" y="190"/>
                    <a:pt x="614" y="201"/>
                  </a:cubicBezTo>
                  <a:cubicBezTo>
                    <a:pt x="614" y="201"/>
                    <a:pt x="566" y="326"/>
                    <a:pt x="318" y="326"/>
                  </a:cubicBezTo>
                  <a:cubicBezTo>
                    <a:pt x="299" y="326"/>
                    <a:pt x="279" y="325"/>
                    <a:pt x="257" y="324"/>
                  </a:cubicBezTo>
                  <a:cubicBezTo>
                    <a:pt x="157" y="316"/>
                    <a:pt x="89" y="303"/>
                    <a:pt x="56" y="303"/>
                  </a:cubicBezTo>
                  <a:cubicBezTo>
                    <a:pt x="42" y="303"/>
                    <a:pt x="34" y="306"/>
                    <a:pt x="34" y="312"/>
                  </a:cubicBezTo>
                  <a:cubicBezTo>
                    <a:pt x="34" y="312"/>
                    <a:pt x="12" y="368"/>
                    <a:pt x="34" y="379"/>
                  </a:cubicBezTo>
                  <a:cubicBezTo>
                    <a:pt x="38" y="383"/>
                    <a:pt x="109" y="395"/>
                    <a:pt x="204" y="395"/>
                  </a:cubicBezTo>
                  <a:cubicBezTo>
                    <a:pt x="371" y="395"/>
                    <a:pt x="615" y="360"/>
                    <a:pt x="714" y="190"/>
                  </a:cubicBezTo>
                  <a:cubicBezTo>
                    <a:pt x="714" y="190"/>
                    <a:pt x="502" y="79"/>
                    <a:pt x="57"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0" name="Google Shape;1260;p46"/>
            <p:cNvSpPr/>
            <p:nvPr/>
          </p:nvSpPr>
          <p:spPr>
            <a:xfrm>
              <a:off x="2875681" y="2214635"/>
              <a:ext cx="43593" cy="38823"/>
            </a:xfrm>
            <a:custGeom>
              <a:avLst/>
              <a:gdLst/>
              <a:ahLst/>
              <a:cxnLst/>
              <a:rect l="l" t="t" r="r" b="b"/>
              <a:pathLst>
                <a:path w="402" h="358" extrusionOk="0">
                  <a:moveTo>
                    <a:pt x="245" y="346"/>
                  </a:moveTo>
                  <a:cubicBezTo>
                    <a:pt x="245" y="346"/>
                    <a:pt x="401" y="257"/>
                    <a:pt x="301" y="112"/>
                  </a:cubicBezTo>
                  <a:cubicBezTo>
                    <a:pt x="290" y="90"/>
                    <a:pt x="201" y="57"/>
                    <a:pt x="178" y="46"/>
                  </a:cubicBezTo>
                  <a:cubicBezTo>
                    <a:pt x="78" y="1"/>
                    <a:pt x="0" y="146"/>
                    <a:pt x="34" y="257"/>
                  </a:cubicBezTo>
                  <a:cubicBezTo>
                    <a:pt x="67" y="357"/>
                    <a:pt x="212" y="324"/>
                    <a:pt x="245" y="346"/>
                  </a:cubicBezTo>
                  <a:close/>
                </a:path>
              </a:pathLst>
            </a:custGeom>
            <a:gradFill>
              <a:gsLst>
                <a:gs pos="0">
                  <a:schemeClr val="accent2"/>
                </a:gs>
                <a:gs pos="100000">
                  <a:srgbClr val="3C78D8"/>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1" name="Google Shape;1261;p46"/>
            <p:cNvSpPr/>
            <p:nvPr/>
          </p:nvSpPr>
          <p:spPr>
            <a:xfrm>
              <a:off x="2875681" y="2208671"/>
              <a:ext cx="54437" cy="46740"/>
            </a:xfrm>
            <a:custGeom>
              <a:avLst/>
              <a:gdLst/>
              <a:ahLst/>
              <a:cxnLst/>
              <a:rect l="l" t="t" r="r" b="b"/>
              <a:pathLst>
                <a:path w="502" h="431" extrusionOk="0">
                  <a:moveTo>
                    <a:pt x="0" y="0"/>
                  </a:moveTo>
                  <a:lnTo>
                    <a:pt x="0" y="67"/>
                  </a:lnTo>
                  <a:cubicBezTo>
                    <a:pt x="0" y="67"/>
                    <a:pt x="301" y="167"/>
                    <a:pt x="412" y="268"/>
                  </a:cubicBezTo>
                  <a:cubicBezTo>
                    <a:pt x="412" y="268"/>
                    <a:pt x="348" y="367"/>
                    <a:pt x="168" y="367"/>
                  </a:cubicBezTo>
                  <a:cubicBezTo>
                    <a:pt x="124" y="367"/>
                    <a:pt x="71" y="361"/>
                    <a:pt x="11" y="346"/>
                  </a:cubicBezTo>
                  <a:lnTo>
                    <a:pt x="11" y="412"/>
                  </a:lnTo>
                  <a:cubicBezTo>
                    <a:pt x="11" y="412"/>
                    <a:pt x="90" y="430"/>
                    <a:pt x="186" y="430"/>
                  </a:cubicBezTo>
                  <a:cubicBezTo>
                    <a:pt x="306" y="430"/>
                    <a:pt x="452" y="403"/>
                    <a:pt x="501" y="279"/>
                  </a:cubicBezTo>
                  <a:cubicBezTo>
                    <a:pt x="501" y="279"/>
                    <a:pt x="401" y="101"/>
                    <a:pt x="0"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2" name="Google Shape;1262;p46"/>
            <p:cNvSpPr/>
            <p:nvPr/>
          </p:nvSpPr>
          <p:spPr>
            <a:xfrm>
              <a:off x="3004836" y="2389989"/>
              <a:ext cx="23640" cy="33184"/>
            </a:xfrm>
            <a:custGeom>
              <a:avLst/>
              <a:gdLst/>
              <a:ahLst/>
              <a:cxnLst/>
              <a:rect l="l" t="t" r="r" b="b"/>
              <a:pathLst>
                <a:path w="218" h="306" extrusionOk="0">
                  <a:moveTo>
                    <a:pt x="119" y="0"/>
                  </a:moveTo>
                  <a:cubicBezTo>
                    <a:pt x="97" y="0"/>
                    <a:pt x="79" y="21"/>
                    <a:pt x="79" y="44"/>
                  </a:cubicBezTo>
                  <a:cubicBezTo>
                    <a:pt x="79" y="88"/>
                    <a:pt x="1" y="155"/>
                    <a:pt x="1" y="155"/>
                  </a:cubicBezTo>
                  <a:lnTo>
                    <a:pt x="1" y="244"/>
                  </a:lnTo>
                  <a:cubicBezTo>
                    <a:pt x="1" y="244"/>
                    <a:pt x="1" y="227"/>
                    <a:pt x="22" y="227"/>
                  </a:cubicBezTo>
                  <a:cubicBezTo>
                    <a:pt x="35" y="227"/>
                    <a:pt x="56" y="234"/>
                    <a:pt x="90" y="255"/>
                  </a:cubicBezTo>
                  <a:cubicBezTo>
                    <a:pt x="135" y="288"/>
                    <a:pt x="173" y="305"/>
                    <a:pt x="195" y="305"/>
                  </a:cubicBezTo>
                  <a:cubicBezTo>
                    <a:pt x="210" y="305"/>
                    <a:pt x="217" y="296"/>
                    <a:pt x="213" y="278"/>
                  </a:cubicBezTo>
                  <a:cubicBezTo>
                    <a:pt x="201" y="233"/>
                    <a:pt x="201" y="155"/>
                    <a:pt x="179" y="66"/>
                  </a:cubicBezTo>
                  <a:cubicBezTo>
                    <a:pt x="163" y="18"/>
                    <a:pt x="139" y="0"/>
                    <a:pt x="119"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3" name="Google Shape;1263;p46"/>
            <p:cNvSpPr/>
            <p:nvPr/>
          </p:nvSpPr>
          <p:spPr>
            <a:xfrm>
              <a:off x="2902249" y="2379795"/>
              <a:ext cx="116031" cy="31124"/>
            </a:xfrm>
            <a:custGeom>
              <a:avLst/>
              <a:gdLst/>
              <a:ahLst/>
              <a:cxnLst/>
              <a:rect l="l" t="t" r="r" b="b"/>
              <a:pathLst>
                <a:path w="1070" h="287" extrusionOk="0">
                  <a:moveTo>
                    <a:pt x="268" y="1"/>
                  </a:moveTo>
                  <a:cubicBezTo>
                    <a:pt x="227" y="1"/>
                    <a:pt x="176" y="16"/>
                    <a:pt x="112" y="60"/>
                  </a:cubicBezTo>
                  <a:cubicBezTo>
                    <a:pt x="56" y="93"/>
                    <a:pt x="22" y="93"/>
                    <a:pt x="0" y="104"/>
                  </a:cubicBezTo>
                  <a:cubicBezTo>
                    <a:pt x="25" y="145"/>
                    <a:pt x="233" y="286"/>
                    <a:pt x="599" y="286"/>
                  </a:cubicBezTo>
                  <a:cubicBezTo>
                    <a:pt x="734" y="286"/>
                    <a:pt x="892" y="267"/>
                    <a:pt x="1069" y="216"/>
                  </a:cubicBezTo>
                  <a:cubicBezTo>
                    <a:pt x="1069" y="216"/>
                    <a:pt x="847" y="149"/>
                    <a:pt x="780" y="82"/>
                  </a:cubicBezTo>
                  <a:cubicBezTo>
                    <a:pt x="731" y="33"/>
                    <a:pt x="666" y="16"/>
                    <a:pt x="604" y="16"/>
                  </a:cubicBezTo>
                  <a:cubicBezTo>
                    <a:pt x="510" y="16"/>
                    <a:pt x="421" y="55"/>
                    <a:pt x="401" y="82"/>
                  </a:cubicBezTo>
                  <a:cubicBezTo>
                    <a:pt x="401" y="82"/>
                    <a:pt x="363" y="1"/>
                    <a:pt x="268"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4" name="Google Shape;1264;p46"/>
            <p:cNvSpPr/>
            <p:nvPr/>
          </p:nvSpPr>
          <p:spPr>
            <a:xfrm>
              <a:off x="2904635" y="2399532"/>
              <a:ext cx="113645" cy="42294"/>
            </a:xfrm>
            <a:custGeom>
              <a:avLst/>
              <a:gdLst/>
              <a:ahLst/>
              <a:cxnLst/>
              <a:rect l="l" t="t" r="r" b="b"/>
              <a:pathLst>
                <a:path w="1048" h="390" extrusionOk="0">
                  <a:moveTo>
                    <a:pt x="0" y="0"/>
                  </a:moveTo>
                  <a:lnTo>
                    <a:pt x="0" y="0"/>
                  </a:lnTo>
                  <a:cubicBezTo>
                    <a:pt x="67" y="78"/>
                    <a:pt x="112" y="357"/>
                    <a:pt x="323" y="379"/>
                  </a:cubicBezTo>
                  <a:cubicBezTo>
                    <a:pt x="405" y="383"/>
                    <a:pt x="481" y="389"/>
                    <a:pt x="552" y="389"/>
                  </a:cubicBezTo>
                  <a:cubicBezTo>
                    <a:pt x="665" y="389"/>
                    <a:pt x="765" y="374"/>
                    <a:pt x="847" y="312"/>
                  </a:cubicBezTo>
                  <a:cubicBezTo>
                    <a:pt x="981" y="212"/>
                    <a:pt x="1047" y="67"/>
                    <a:pt x="1047" y="67"/>
                  </a:cubicBezTo>
                  <a:lnTo>
                    <a:pt x="1047" y="67"/>
                  </a:lnTo>
                  <a:cubicBezTo>
                    <a:pt x="1021" y="111"/>
                    <a:pt x="878" y="141"/>
                    <a:pt x="747" y="141"/>
                  </a:cubicBezTo>
                  <a:cubicBezTo>
                    <a:pt x="712" y="141"/>
                    <a:pt x="677" y="139"/>
                    <a:pt x="646" y="134"/>
                  </a:cubicBezTo>
                  <a:cubicBezTo>
                    <a:pt x="502" y="101"/>
                    <a:pt x="279" y="89"/>
                    <a:pt x="212" y="89"/>
                  </a:cubicBezTo>
                  <a:cubicBezTo>
                    <a:pt x="145" y="89"/>
                    <a:pt x="0" y="0"/>
                    <a:pt x="0"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5" name="Google Shape;1265;p46"/>
            <p:cNvSpPr/>
            <p:nvPr/>
          </p:nvSpPr>
          <p:spPr>
            <a:xfrm>
              <a:off x="2651844" y="2593971"/>
              <a:ext cx="948308" cy="879489"/>
            </a:xfrm>
            <a:custGeom>
              <a:avLst/>
              <a:gdLst/>
              <a:ahLst/>
              <a:cxnLst/>
              <a:rect l="l" t="t" r="r" b="b"/>
              <a:pathLst>
                <a:path w="8745" h="8110" extrusionOk="0">
                  <a:moveTo>
                    <a:pt x="2796" y="67"/>
                  </a:moveTo>
                  <a:cubicBezTo>
                    <a:pt x="2796" y="67"/>
                    <a:pt x="936" y="1"/>
                    <a:pt x="747" y="168"/>
                  </a:cubicBezTo>
                  <a:cubicBezTo>
                    <a:pt x="568" y="346"/>
                    <a:pt x="0" y="1493"/>
                    <a:pt x="747" y="3153"/>
                  </a:cubicBezTo>
                  <a:cubicBezTo>
                    <a:pt x="1493" y="4813"/>
                    <a:pt x="1771" y="6729"/>
                    <a:pt x="1660" y="7798"/>
                  </a:cubicBezTo>
                  <a:cubicBezTo>
                    <a:pt x="1660" y="7798"/>
                    <a:pt x="2841" y="8032"/>
                    <a:pt x="3019" y="7998"/>
                  </a:cubicBezTo>
                  <a:cubicBezTo>
                    <a:pt x="3587" y="7876"/>
                    <a:pt x="4545" y="8088"/>
                    <a:pt x="4746" y="8099"/>
                  </a:cubicBezTo>
                  <a:cubicBezTo>
                    <a:pt x="4957" y="8110"/>
                    <a:pt x="6160" y="7965"/>
                    <a:pt x="6661" y="7597"/>
                  </a:cubicBezTo>
                  <a:cubicBezTo>
                    <a:pt x="6661" y="7597"/>
                    <a:pt x="6929" y="4378"/>
                    <a:pt x="7553" y="3754"/>
                  </a:cubicBezTo>
                  <a:cubicBezTo>
                    <a:pt x="8176" y="3131"/>
                    <a:pt x="8744" y="3298"/>
                    <a:pt x="8544" y="2006"/>
                  </a:cubicBezTo>
                  <a:cubicBezTo>
                    <a:pt x="8343" y="714"/>
                    <a:pt x="8221" y="168"/>
                    <a:pt x="7296" y="123"/>
                  </a:cubicBezTo>
                  <a:cubicBezTo>
                    <a:pt x="6372" y="67"/>
                    <a:pt x="5982" y="112"/>
                    <a:pt x="5982" y="112"/>
                  </a:cubicBezTo>
                  <a:cubicBezTo>
                    <a:pt x="5982" y="112"/>
                    <a:pt x="5748" y="947"/>
                    <a:pt x="4211" y="970"/>
                  </a:cubicBezTo>
                  <a:cubicBezTo>
                    <a:pt x="3008" y="992"/>
                    <a:pt x="2663" y="145"/>
                    <a:pt x="2796" y="67"/>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6" name="Google Shape;1266;p46"/>
            <p:cNvSpPr/>
            <p:nvPr/>
          </p:nvSpPr>
          <p:spPr>
            <a:xfrm>
              <a:off x="2725477" y="2597658"/>
              <a:ext cx="750296" cy="874609"/>
            </a:xfrm>
            <a:custGeom>
              <a:avLst/>
              <a:gdLst/>
              <a:ahLst/>
              <a:cxnLst/>
              <a:rect l="l" t="t" r="r" b="b"/>
              <a:pathLst>
                <a:path w="6919" h="8065" extrusionOk="0">
                  <a:moveTo>
                    <a:pt x="4144" y="8065"/>
                  </a:moveTo>
                  <a:cubicBezTo>
                    <a:pt x="4144" y="8065"/>
                    <a:pt x="4167" y="8065"/>
                    <a:pt x="4178" y="8065"/>
                  </a:cubicBezTo>
                  <a:cubicBezTo>
                    <a:pt x="4189" y="8065"/>
                    <a:pt x="4200" y="8065"/>
                    <a:pt x="4211" y="8065"/>
                  </a:cubicBezTo>
                  <a:cubicBezTo>
                    <a:pt x="4222" y="8065"/>
                    <a:pt x="4234" y="8054"/>
                    <a:pt x="4245" y="8054"/>
                  </a:cubicBezTo>
                  <a:cubicBezTo>
                    <a:pt x="4356" y="8054"/>
                    <a:pt x="4523" y="8031"/>
                    <a:pt x="4701" y="7998"/>
                  </a:cubicBezTo>
                  <a:cubicBezTo>
                    <a:pt x="4468" y="6784"/>
                    <a:pt x="4735" y="5313"/>
                    <a:pt x="5548" y="4389"/>
                  </a:cubicBezTo>
                  <a:cubicBezTo>
                    <a:pt x="5882" y="4010"/>
                    <a:pt x="6673" y="3509"/>
                    <a:pt x="6751" y="2974"/>
                  </a:cubicBezTo>
                  <a:cubicBezTo>
                    <a:pt x="6818" y="2551"/>
                    <a:pt x="6918" y="1025"/>
                    <a:pt x="6874" y="657"/>
                  </a:cubicBezTo>
                  <a:cubicBezTo>
                    <a:pt x="6874" y="657"/>
                    <a:pt x="6874" y="657"/>
                    <a:pt x="6874" y="657"/>
                  </a:cubicBezTo>
                  <a:cubicBezTo>
                    <a:pt x="6829" y="323"/>
                    <a:pt x="6528" y="78"/>
                    <a:pt x="6194" y="67"/>
                  </a:cubicBezTo>
                  <a:cubicBezTo>
                    <a:pt x="5648" y="56"/>
                    <a:pt x="5381" y="67"/>
                    <a:pt x="5325" y="78"/>
                  </a:cubicBezTo>
                  <a:cubicBezTo>
                    <a:pt x="5325" y="78"/>
                    <a:pt x="5314" y="78"/>
                    <a:pt x="5314" y="78"/>
                  </a:cubicBezTo>
                  <a:cubicBezTo>
                    <a:pt x="5314" y="78"/>
                    <a:pt x="5303" y="78"/>
                    <a:pt x="5303" y="78"/>
                  </a:cubicBezTo>
                  <a:cubicBezTo>
                    <a:pt x="5303" y="78"/>
                    <a:pt x="5069" y="913"/>
                    <a:pt x="3532" y="936"/>
                  </a:cubicBezTo>
                  <a:cubicBezTo>
                    <a:pt x="2329" y="958"/>
                    <a:pt x="1984" y="111"/>
                    <a:pt x="2117" y="33"/>
                  </a:cubicBezTo>
                  <a:cubicBezTo>
                    <a:pt x="2117" y="33"/>
                    <a:pt x="2117" y="33"/>
                    <a:pt x="2117" y="33"/>
                  </a:cubicBezTo>
                  <a:cubicBezTo>
                    <a:pt x="2106" y="33"/>
                    <a:pt x="2106" y="33"/>
                    <a:pt x="2106" y="33"/>
                  </a:cubicBezTo>
                  <a:cubicBezTo>
                    <a:pt x="2084" y="22"/>
                    <a:pt x="2061" y="22"/>
                    <a:pt x="2017" y="22"/>
                  </a:cubicBezTo>
                  <a:lnTo>
                    <a:pt x="2017" y="22"/>
                  </a:lnTo>
                  <a:cubicBezTo>
                    <a:pt x="1727" y="22"/>
                    <a:pt x="1048" y="0"/>
                    <a:pt x="524" y="45"/>
                  </a:cubicBezTo>
                  <a:lnTo>
                    <a:pt x="524" y="45"/>
                  </a:lnTo>
                  <a:cubicBezTo>
                    <a:pt x="79" y="22"/>
                    <a:pt x="1" y="2417"/>
                    <a:pt x="212" y="3019"/>
                  </a:cubicBezTo>
                  <a:cubicBezTo>
                    <a:pt x="446" y="3687"/>
                    <a:pt x="602" y="3665"/>
                    <a:pt x="903" y="4077"/>
                  </a:cubicBezTo>
                  <a:cubicBezTo>
                    <a:pt x="1315" y="4634"/>
                    <a:pt x="1727" y="5135"/>
                    <a:pt x="1794" y="5993"/>
                  </a:cubicBezTo>
                  <a:cubicBezTo>
                    <a:pt x="1839" y="6617"/>
                    <a:pt x="1850" y="7185"/>
                    <a:pt x="1794" y="7942"/>
                  </a:cubicBezTo>
                  <a:cubicBezTo>
                    <a:pt x="1995" y="7976"/>
                    <a:pt x="2184" y="7998"/>
                    <a:pt x="2284" y="7976"/>
                  </a:cubicBezTo>
                  <a:cubicBezTo>
                    <a:pt x="2295" y="7976"/>
                    <a:pt x="2295" y="7976"/>
                    <a:pt x="2307" y="7976"/>
                  </a:cubicBezTo>
                  <a:cubicBezTo>
                    <a:pt x="2318" y="7976"/>
                    <a:pt x="2329" y="7964"/>
                    <a:pt x="2340" y="7964"/>
                  </a:cubicBezTo>
                  <a:cubicBezTo>
                    <a:pt x="2485" y="7864"/>
                    <a:pt x="2997" y="7508"/>
                    <a:pt x="3142" y="7597"/>
                  </a:cubicBezTo>
                  <a:cubicBezTo>
                    <a:pt x="3298" y="7686"/>
                    <a:pt x="3866" y="8065"/>
                    <a:pt x="4067" y="8065"/>
                  </a:cubicBezTo>
                  <a:cubicBezTo>
                    <a:pt x="4078" y="8065"/>
                    <a:pt x="4100" y="8065"/>
                    <a:pt x="4111" y="8065"/>
                  </a:cubicBezTo>
                  <a:cubicBezTo>
                    <a:pt x="4122" y="8065"/>
                    <a:pt x="4133" y="8065"/>
                    <a:pt x="4144" y="8065"/>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7" name="Google Shape;1267;p46"/>
            <p:cNvSpPr/>
            <p:nvPr/>
          </p:nvSpPr>
          <p:spPr>
            <a:xfrm>
              <a:off x="2840209" y="3062665"/>
              <a:ext cx="480931" cy="409597"/>
            </a:xfrm>
            <a:custGeom>
              <a:avLst/>
              <a:gdLst/>
              <a:ahLst/>
              <a:cxnLst/>
              <a:rect l="l" t="t" r="r" b="b"/>
              <a:pathLst>
                <a:path w="4435" h="3777" extrusionOk="0">
                  <a:moveTo>
                    <a:pt x="4434" y="168"/>
                  </a:moveTo>
                  <a:cubicBezTo>
                    <a:pt x="3755" y="424"/>
                    <a:pt x="2830" y="636"/>
                    <a:pt x="2073" y="580"/>
                  </a:cubicBezTo>
                  <a:cubicBezTo>
                    <a:pt x="1293" y="524"/>
                    <a:pt x="747" y="413"/>
                    <a:pt x="1" y="1"/>
                  </a:cubicBezTo>
                  <a:cubicBezTo>
                    <a:pt x="357" y="480"/>
                    <a:pt x="680" y="959"/>
                    <a:pt x="736" y="1705"/>
                  </a:cubicBezTo>
                  <a:cubicBezTo>
                    <a:pt x="781" y="2329"/>
                    <a:pt x="792" y="2897"/>
                    <a:pt x="736" y="3654"/>
                  </a:cubicBezTo>
                  <a:cubicBezTo>
                    <a:pt x="937" y="3688"/>
                    <a:pt x="1126" y="3710"/>
                    <a:pt x="1226" y="3688"/>
                  </a:cubicBezTo>
                  <a:cubicBezTo>
                    <a:pt x="1237" y="3688"/>
                    <a:pt x="1237" y="3688"/>
                    <a:pt x="1249" y="3688"/>
                  </a:cubicBezTo>
                  <a:cubicBezTo>
                    <a:pt x="1260" y="3688"/>
                    <a:pt x="1271" y="3676"/>
                    <a:pt x="1282" y="3676"/>
                  </a:cubicBezTo>
                  <a:cubicBezTo>
                    <a:pt x="1427" y="3576"/>
                    <a:pt x="1939" y="3220"/>
                    <a:pt x="2084" y="3309"/>
                  </a:cubicBezTo>
                  <a:cubicBezTo>
                    <a:pt x="2240" y="3398"/>
                    <a:pt x="2808" y="3777"/>
                    <a:pt x="3009" y="3777"/>
                  </a:cubicBezTo>
                  <a:cubicBezTo>
                    <a:pt x="3020" y="3777"/>
                    <a:pt x="3042" y="3777"/>
                    <a:pt x="3053" y="3777"/>
                  </a:cubicBezTo>
                  <a:cubicBezTo>
                    <a:pt x="3064" y="3777"/>
                    <a:pt x="3075" y="3777"/>
                    <a:pt x="3075" y="3777"/>
                  </a:cubicBezTo>
                  <a:cubicBezTo>
                    <a:pt x="3086" y="3777"/>
                    <a:pt x="3109" y="3777"/>
                    <a:pt x="3120" y="3777"/>
                  </a:cubicBezTo>
                  <a:cubicBezTo>
                    <a:pt x="3131" y="3777"/>
                    <a:pt x="3142" y="3777"/>
                    <a:pt x="3153" y="3777"/>
                  </a:cubicBezTo>
                  <a:cubicBezTo>
                    <a:pt x="3164" y="3777"/>
                    <a:pt x="3176" y="3777"/>
                    <a:pt x="3187" y="3766"/>
                  </a:cubicBezTo>
                  <a:cubicBezTo>
                    <a:pt x="3298" y="3766"/>
                    <a:pt x="3465" y="3743"/>
                    <a:pt x="3643" y="3710"/>
                  </a:cubicBezTo>
                  <a:cubicBezTo>
                    <a:pt x="3410" y="2529"/>
                    <a:pt x="3666" y="1092"/>
                    <a:pt x="4434" y="16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8" name="Google Shape;1268;p46"/>
            <p:cNvSpPr/>
            <p:nvPr/>
          </p:nvSpPr>
          <p:spPr>
            <a:xfrm>
              <a:off x="2747274" y="2631384"/>
              <a:ext cx="724813" cy="245411"/>
            </a:xfrm>
            <a:custGeom>
              <a:avLst/>
              <a:gdLst/>
              <a:ahLst/>
              <a:cxnLst/>
              <a:rect l="l" t="t" r="r" b="b"/>
              <a:pathLst>
                <a:path w="6684" h="2263" extrusionOk="0">
                  <a:moveTo>
                    <a:pt x="6673" y="346"/>
                  </a:moveTo>
                  <a:cubicBezTo>
                    <a:pt x="6673" y="346"/>
                    <a:pt x="6673" y="346"/>
                    <a:pt x="6673" y="346"/>
                  </a:cubicBezTo>
                  <a:cubicBezTo>
                    <a:pt x="6661" y="268"/>
                    <a:pt x="6639" y="190"/>
                    <a:pt x="6595" y="123"/>
                  </a:cubicBezTo>
                  <a:cubicBezTo>
                    <a:pt x="6260" y="146"/>
                    <a:pt x="5859" y="324"/>
                    <a:pt x="5548" y="703"/>
                  </a:cubicBezTo>
                  <a:cubicBezTo>
                    <a:pt x="5002" y="1371"/>
                    <a:pt x="4612" y="1772"/>
                    <a:pt x="3175" y="1794"/>
                  </a:cubicBezTo>
                  <a:cubicBezTo>
                    <a:pt x="1727" y="1817"/>
                    <a:pt x="1081" y="602"/>
                    <a:pt x="791" y="291"/>
                  </a:cubicBezTo>
                  <a:cubicBezTo>
                    <a:pt x="624" y="101"/>
                    <a:pt x="290" y="34"/>
                    <a:pt x="89" y="1"/>
                  </a:cubicBezTo>
                  <a:cubicBezTo>
                    <a:pt x="56" y="101"/>
                    <a:pt x="23" y="224"/>
                    <a:pt x="0" y="357"/>
                  </a:cubicBezTo>
                  <a:cubicBezTo>
                    <a:pt x="301" y="391"/>
                    <a:pt x="479" y="513"/>
                    <a:pt x="869" y="1048"/>
                  </a:cubicBezTo>
                  <a:cubicBezTo>
                    <a:pt x="1549" y="1950"/>
                    <a:pt x="2150" y="2140"/>
                    <a:pt x="3175" y="2206"/>
                  </a:cubicBezTo>
                  <a:cubicBezTo>
                    <a:pt x="3977" y="2262"/>
                    <a:pt x="4790" y="2095"/>
                    <a:pt x="5592" y="1204"/>
                  </a:cubicBezTo>
                  <a:cubicBezTo>
                    <a:pt x="5993" y="747"/>
                    <a:pt x="6394" y="558"/>
                    <a:pt x="6684" y="491"/>
                  </a:cubicBezTo>
                  <a:cubicBezTo>
                    <a:pt x="6684" y="435"/>
                    <a:pt x="6673" y="391"/>
                    <a:pt x="6673" y="346"/>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9" name="Google Shape;1269;p46"/>
            <p:cNvSpPr/>
            <p:nvPr/>
          </p:nvSpPr>
          <p:spPr>
            <a:xfrm>
              <a:off x="3002115" y="2926134"/>
              <a:ext cx="125790" cy="82310"/>
            </a:xfrm>
            <a:custGeom>
              <a:avLst/>
              <a:gdLst/>
              <a:ahLst/>
              <a:cxnLst/>
              <a:rect l="l" t="t" r="r" b="b"/>
              <a:pathLst>
                <a:path w="1160" h="759" extrusionOk="0">
                  <a:moveTo>
                    <a:pt x="1148" y="424"/>
                  </a:moveTo>
                  <a:cubicBezTo>
                    <a:pt x="1126" y="625"/>
                    <a:pt x="869" y="758"/>
                    <a:pt x="546" y="736"/>
                  </a:cubicBezTo>
                  <a:cubicBezTo>
                    <a:pt x="235" y="703"/>
                    <a:pt x="1" y="524"/>
                    <a:pt x="12" y="335"/>
                  </a:cubicBezTo>
                  <a:cubicBezTo>
                    <a:pt x="34" y="135"/>
                    <a:pt x="301" y="1"/>
                    <a:pt x="613" y="23"/>
                  </a:cubicBezTo>
                  <a:cubicBezTo>
                    <a:pt x="925" y="57"/>
                    <a:pt x="1159" y="235"/>
                    <a:pt x="1148" y="424"/>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0" name="Google Shape;1270;p46"/>
            <p:cNvSpPr/>
            <p:nvPr/>
          </p:nvSpPr>
          <p:spPr>
            <a:xfrm>
              <a:off x="3002115" y="2926134"/>
              <a:ext cx="108874" cy="72658"/>
            </a:xfrm>
            <a:custGeom>
              <a:avLst/>
              <a:gdLst/>
              <a:ahLst/>
              <a:cxnLst/>
              <a:rect l="l" t="t" r="r" b="b"/>
              <a:pathLst>
                <a:path w="1004" h="670" extrusionOk="0">
                  <a:moveTo>
                    <a:pt x="279" y="614"/>
                  </a:moveTo>
                  <a:cubicBezTo>
                    <a:pt x="223" y="413"/>
                    <a:pt x="335" y="213"/>
                    <a:pt x="535" y="157"/>
                  </a:cubicBezTo>
                  <a:cubicBezTo>
                    <a:pt x="691" y="112"/>
                    <a:pt x="858" y="112"/>
                    <a:pt x="1003" y="168"/>
                  </a:cubicBezTo>
                  <a:cubicBezTo>
                    <a:pt x="914" y="90"/>
                    <a:pt x="769" y="45"/>
                    <a:pt x="613" y="23"/>
                  </a:cubicBezTo>
                  <a:cubicBezTo>
                    <a:pt x="301" y="1"/>
                    <a:pt x="34" y="135"/>
                    <a:pt x="12" y="335"/>
                  </a:cubicBezTo>
                  <a:cubicBezTo>
                    <a:pt x="1" y="469"/>
                    <a:pt x="123" y="602"/>
                    <a:pt x="301" y="669"/>
                  </a:cubicBezTo>
                  <a:cubicBezTo>
                    <a:pt x="290" y="658"/>
                    <a:pt x="279" y="636"/>
                    <a:pt x="279" y="61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1" name="Google Shape;1271;p46"/>
            <p:cNvSpPr/>
            <p:nvPr/>
          </p:nvSpPr>
          <p:spPr>
            <a:xfrm>
              <a:off x="3027490" y="2931014"/>
              <a:ext cx="100415" cy="77430"/>
            </a:xfrm>
            <a:custGeom>
              <a:avLst/>
              <a:gdLst/>
              <a:ahLst/>
              <a:cxnLst/>
              <a:rect l="l" t="t" r="r" b="b"/>
              <a:pathLst>
                <a:path w="926" h="714" extrusionOk="0">
                  <a:moveTo>
                    <a:pt x="491" y="0"/>
                  </a:moveTo>
                  <a:cubicBezTo>
                    <a:pt x="624" y="78"/>
                    <a:pt x="713" y="190"/>
                    <a:pt x="702" y="312"/>
                  </a:cubicBezTo>
                  <a:cubicBezTo>
                    <a:pt x="691" y="502"/>
                    <a:pt x="424" y="646"/>
                    <a:pt x="112" y="613"/>
                  </a:cubicBezTo>
                  <a:cubicBezTo>
                    <a:pt x="78" y="613"/>
                    <a:pt x="34" y="602"/>
                    <a:pt x="1" y="602"/>
                  </a:cubicBezTo>
                  <a:cubicBezTo>
                    <a:pt x="90" y="646"/>
                    <a:pt x="201" y="680"/>
                    <a:pt x="312" y="691"/>
                  </a:cubicBezTo>
                  <a:cubicBezTo>
                    <a:pt x="635" y="713"/>
                    <a:pt x="892" y="580"/>
                    <a:pt x="914" y="379"/>
                  </a:cubicBezTo>
                  <a:cubicBezTo>
                    <a:pt x="925" y="212"/>
                    <a:pt x="747" y="56"/>
                    <a:pt x="491"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2" name="Google Shape;1272;p46"/>
            <p:cNvSpPr/>
            <p:nvPr/>
          </p:nvSpPr>
          <p:spPr>
            <a:xfrm>
              <a:off x="2875681" y="2161498"/>
              <a:ext cx="52051" cy="31557"/>
            </a:xfrm>
            <a:custGeom>
              <a:avLst/>
              <a:gdLst/>
              <a:ahLst/>
              <a:cxnLst/>
              <a:rect l="l" t="t" r="r" b="b"/>
              <a:pathLst>
                <a:path w="480" h="291" extrusionOk="0">
                  <a:moveTo>
                    <a:pt x="412" y="68"/>
                  </a:moveTo>
                  <a:cubicBezTo>
                    <a:pt x="368" y="34"/>
                    <a:pt x="323" y="34"/>
                    <a:pt x="279" y="23"/>
                  </a:cubicBezTo>
                  <a:cubicBezTo>
                    <a:pt x="189" y="12"/>
                    <a:pt x="100" y="1"/>
                    <a:pt x="11" y="1"/>
                  </a:cubicBezTo>
                  <a:cubicBezTo>
                    <a:pt x="11" y="1"/>
                    <a:pt x="0" y="1"/>
                    <a:pt x="0" y="1"/>
                  </a:cubicBezTo>
                  <a:cubicBezTo>
                    <a:pt x="0" y="90"/>
                    <a:pt x="0" y="190"/>
                    <a:pt x="0" y="290"/>
                  </a:cubicBezTo>
                  <a:cubicBezTo>
                    <a:pt x="0" y="290"/>
                    <a:pt x="0" y="290"/>
                    <a:pt x="11" y="290"/>
                  </a:cubicBezTo>
                  <a:cubicBezTo>
                    <a:pt x="111" y="290"/>
                    <a:pt x="212" y="279"/>
                    <a:pt x="312" y="268"/>
                  </a:cubicBezTo>
                  <a:cubicBezTo>
                    <a:pt x="379" y="268"/>
                    <a:pt x="446" y="246"/>
                    <a:pt x="468" y="190"/>
                  </a:cubicBezTo>
                  <a:cubicBezTo>
                    <a:pt x="479" y="146"/>
                    <a:pt x="446" y="90"/>
                    <a:pt x="412" y="68"/>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3" name="Google Shape;1273;p46"/>
            <p:cNvSpPr/>
            <p:nvPr/>
          </p:nvSpPr>
          <p:spPr>
            <a:xfrm>
              <a:off x="2984341" y="2163992"/>
              <a:ext cx="110067" cy="42402"/>
            </a:xfrm>
            <a:custGeom>
              <a:avLst/>
              <a:gdLst/>
              <a:ahLst/>
              <a:cxnLst/>
              <a:rect l="l" t="t" r="r" b="b"/>
              <a:pathLst>
                <a:path w="1015" h="391" extrusionOk="0">
                  <a:moveTo>
                    <a:pt x="580" y="56"/>
                  </a:moveTo>
                  <a:cubicBezTo>
                    <a:pt x="457" y="45"/>
                    <a:pt x="324" y="22"/>
                    <a:pt x="201" y="0"/>
                  </a:cubicBezTo>
                  <a:cubicBezTo>
                    <a:pt x="168" y="0"/>
                    <a:pt x="145" y="0"/>
                    <a:pt x="112" y="0"/>
                  </a:cubicBezTo>
                  <a:cubicBezTo>
                    <a:pt x="45" y="22"/>
                    <a:pt x="1" y="100"/>
                    <a:pt x="23" y="178"/>
                  </a:cubicBezTo>
                  <a:cubicBezTo>
                    <a:pt x="45" y="245"/>
                    <a:pt x="101" y="290"/>
                    <a:pt x="168" y="323"/>
                  </a:cubicBezTo>
                  <a:cubicBezTo>
                    <a:pt x="235" y="345"/>
                    <a:pt x="301" y="357"/>
                    <a:pt x="368" y="357"/>
                  </a:cubicBezTo>
                  <a:cubicBezTo>
                    <a:pt x="480" y="368"/>
                    <a:pt x="580" y="379"/>
                    <a:pt x="680" y="379"/>
                  </a:cubicBezTo>
                  <a:cubicBezTo>
                    <a:pt x="736" y="390"/>
                    <a:pt x="791" y="390"/>
                    <a:pt x="847" y="379"/>
                  </a:cubicBezTo>
                  <a:cubicBezTo>
                    <a:pt x="914" y="368"/>
                    <a:pt x="970" y="334"/>
                    <a:pt x="992" y="279"/>
                  </a:cubicBezTo>
                  <a:cubicBezTo>
                    <a:pt x="1014" y="234"/>
                    <a:pt x="1014" y="190"/>
                    <a:pt x="981" y="156"/>
                  </a:cubicBezTo>
                  <a:cubicBezTo>
                    <a:pt x="959" y="134"/>
                    <a:pt x="925" y="134"/>
                    <a:pt x="903" y="123"/>
                  </a:cubicBezTo>
                  <a:cubicBezTo>
                    <a:pt x="758" y="89"/>
                    <a:pt x="725" y="78"/>
                    <a:pt x="580" y="56"/>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4" name="Google Shape;1274;p46"/>
            <p:cNvSpPr/>
            <p:nvPr/>
          </p:nvSpPr>
          <p:spPr>
            <a:xfrm>
              <a:off x="1239699" y="3536238"/>
              <a:ext cx="750296" cy="1067858"/>
            </a:xfrm>
            <a:custGeom>
              <a:avLst/>
              <a:gdLst/>
              <a:ahLst/>
              <a:cxnLst/>
              <a:rect l="l" t="t" r="r" b="b"/>
              <a:pathLst>
                <a:path w="6919" h="9847" extrusionOk="0">
                  <a:moveTo>
                    <a:pt x="1" y="0"/>
                  </a:moveTo>
                  <a:lnTo>
                    <a:pt x="6918" y="0"/>
                  </a:lnTo>
                  <a:lnTo>
                    <a:pt x="6918" y="9847"/>
                  </a:lnTo>
                  <a:lnTo>
                    <a:pt x="1" y="9847"/>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5" name="Google Shape;1275;p46"/>
            <p:cNvSpPr/>
            <p:nvPr/>
          </p:nvSpPr>
          <p:spPr>
            <a:xfrm>
              <a:off x="1181791" y="3449267"/>
              <a:ext cx="866110" cy="126881"/>
            </a:xfrm>
            <a:custGeom>
              <a:avLst/>
              <a:gdLst/>
              <a:ahLst/>
              <a:cxnLst/>
              <a:rect l="l" t="t" r="r" b="b"/>
              <a:pathLst>
                <a:path w="7987" h="1170" extrusionOk="0">
                  <a:moveTo>
                    <a:pt x="0" y="0"/>
                  </a:moveTo>
                  <a:lnTo>
                    <a:pt x="0" y="1170"/>
                  </a:lnTo>
                  <a:lnTo>
                    <a:pt x="7987" y="1170"/>
                  </a:lnTo>
                  <a:lnTo>
                    <a:pt x="7987"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6" name="Google Shape;1276;p46"/>
            <p:cNvSpPr/>
            <p:nvPr/>
          </p:nvSpPr>
          <p:spPr>
            <a:xfrm>
              <a:off x="1455934" y="3339305"/>
              <a:ext cx="317838" cy="110072"/>
            </a:xfrm>
            <a:custGeom>
              <a:avLst/>
              <a:gdLst/>
              <a:ahLst/>
              <a:cxnLst/>
              <a:rect l="l" t="t" r="r" b="b"/>
              <a:pathLst>
                <a:path w="2931" h="1015" extrusionOk="0">
                  <a:moveTo>
                    <a:pt x="1" y="0"/>
                  </a:moveTo>
                  <a:lnTo>
                    <a:pt x="2930" y="0"/>
                  </a:lnTo>
                  <a:lnTo>
                    <a:pt x="2930" y="1014"/>
                  </a:lnTo>
                  <a:lnTo>
                    <a:pt x="1" y="1014"/>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7" name="Google Shape;1277;p46"/>
            <p:cNvSpPr/>
            <p:nvPr/>
          </p:nvSpPr>
          <p:spPr>
            <a:xfrm>
              <a:off x="1227662" y="2876250"/>
              <a:ext cx="748995" cy="504703"/>
            </a:xfrm>
            <a:custGeom>
              <a:avLst/>
              <a:gdLst/>
              <a:ahLst/>
              <a:cxnLst/>
              <a:rect l="l" t="t" r="r" b="b"/>
              <a:pathLst>
                <a:path w="6907" h="4654" extrusionOk="0">
                  <a:moveTo>
                    <a:pt x="6201" y="1"/>
                  </a:moveTo>
                  <a:cubicBezTo>
                    <a:pt x="6188" y="1"/>
                    <a:pt x="6174" y="2"/>
                    <a:pt x="6160" y="4"/>
                  </a:cubicBezTo>
                  <a:lnTo>
                    <a:pt x="234" y="884"/>
                  </a:lnTo>
                  <a:cubicBezTo>
                    <a:pt x="89" y="906"/>
                    <a:pt x="0" y="1029"/>
                    <a:pt x="11" y="1163"/>
                  </a:cubicBezTo>
                  <a:lnTo>
                    <a:pt x="145" y="2811"/>
                  </a:lnTo>
                  <a:cubicBezTo>
                    <a:pt x="179" y="3223"/>
                    <a:pt x="424" y="3591"/>
                    <a:pt x="780" y="3791"/>
                  </a:cubicBezTo>
                  <a:lnTo>
                    <a:pt x="2284" y="4627"/>
                  </a:lnTo>
                  <a:cubicBezTo>
                    <a:pt x="2308" y="4643"/>
                    <a:pt x="2345" y="4654"/>
                    <a:pt x="2380" y="4654"/>
                  </a:cubicBezTo>
                  <a:cubicBezTo>
                    <a:pt x="2393" y="4654"/>
                    <a:pt x="2406" y="4652"/>
                    <a:pt x="2418" y="4649"/>
                  </a:cubicBezTo>
                  <a:lnTo>
                    <a:pt x="4690" y="4515"/>
                  </a:lnTo>
                  <a:cubicBezTo>
                    <a:pt x="4734" y="4515"/>
                    <a:pt x="4790" y="4493"/>
                    <a:pt x="4824" y="4460"/>
                  </a:cubicBezTo>
                  <a:lnTo>
                    <a:pt x="6595" y="3134"/>
                  </a:lnTo>
                  <a:cubicBezTo>
                    <a:pt x="6806" y="2978"/>
                    <a:pt x="6907" y="2711"/>
                    <a:pt x="6862" y="2444"/>
                  </a:cubicBezTo>
                  <a:lnTo>
                    <a:pt x="6450" y="216"/>
                  </a:lnTo>
                  <a:cubicBezTo>
                    <a:pt x="6430" y="86"/>
                    <a:pt x="6320" y="1"/>
                    <a:pt x="620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8" name="Google Shape;1278;p46"/>
            <p:cNvSpPr/>
            <p:nvPr/>
          </p:nvSpPr>
          <p:spPr>
            <a:xfrm>
              <a:off x="1290450" y="2952703"/>
              <a:ext cx="599239" cy="389101"/>
            </a:xfrm>
            <a:custGeom>
              <a:avLst/>
              <a:gdLst/>
              <a:ahLst/>
              <a:cxnLst/>
              <a:rect l="l" t="t" r="r" b="b"/>
              <a:pathLst>
                <a:path w="5526" h="3588" extrusionOk="0">
                  <a:moveTo>
                    <a:pt x="3365" y="3543"/>
                  </a:moveTo>
                  <a:lnTo>
                    <a:pt x="5258" y="2062"/>
                  </a:lnTo>
                  <a:cubicBezTo>
                    <a:pt x="5436" y="1939"/>
                    <a:pt x="5526" y="1739"/>
                    <a:pt x="5481" y="1538"/>
                  </a:cubicBezTo>
                  <a:cubicBezTo>
                    <a:pt x="5481" y="1538"/>
                    <a:pt x="5236" y="1"/>
                    <a:pt x="5113" y="23"/>
                  </a:cubicBezTo>
                  <a:lnTo>
                    <a:pt x="190" y="692"/>
                  </a:lnTo>
                  <a:cubicBezTo>
                    <a:pt x="79" y="714"/>
                    <a:pt x="1" y="803"/>
                    <a:pt x="12" y="903"/>
                  </a:cubicBezTo>
                  <a:lnTo>
                    <a:pt x="123" y="2151"/>
                  </a:lnTo>
                  <a:cubicBezTo>
                    <a:pt x="157" y="2463"/>
                    <a:pt x="346" y="2752"/>
                    <a:pt x="658" y="2908"/>
                  </a:cubicBezTo>
                  <a:lnTo>
                    <a:pt x="2429" y="3554"/>
                  </a:lnTo>
                  <a:cubicBezTo>
                    <a:pt x="2473" y="3577"/>
                    <a:pt x="2507" y="3588"/>
                    <a:pt x="2551" y="3577"/>
                  </a:cubicBezTo>
                  <a:lnTo>
                    <a:pt x="3253" y="3588"/>
                  </a:lnTo>
                  <a:cubicBezTo>
                    <a:pt x="3298" y="3588"/>
                    <a:pt x="3331" y="3577"/>
                    <a:pt x="3365" y="3543"/>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79" name="Google Shape;1279;p46"/>
            <p:cNvSpPr/>
            <p:nvPr/>
          </p:nvSpPr>
          <p:spPr>
            <a:xfrm>
              <a:off x="1695160" y="3012022"/>
              <a:ext cx="155937" cy="74935"/>
            </a:xfrm>
            <a:custGeom>
              <a:avLst/>
              <a:gdLst/>
              <a:ahLst/>
              <a:cxnLst/>
              <a:rect l="l" t="t" r="r" b="b"/>
              <a:pathLst>
                <a:path w="1438" h="691" extrusionOk="0">
                  <a:moveTo>
                    <a:pt x="1214" y="1"/>
                  </a:moveTo>
                  <a:cubicBezTo>
                    <a:pt x="1182" y="1"/>
                    <a:pt x="1159" y="11"/>
                    <a:pt x="1159" y="11"/>
                  </a:cubicBezTo>
                  <a:lnTo>
                    <a:pt x="0" y="300"/>
                  </a:lnTo>
                  <a:lnTo>
                    <a:pt x="123" y="690"/>
                  </a:lnTo>
                  <a:lnTo>
                    <a:pt x="1292" y="412"/>
                  </a:lnTo>
                  <a:cubicBezTo>
                    <a:pt x="1292" y="412"/>
                    <a:pt x="1437" y="345"/>
                    <a:pt x="1381" y="156"/>
                  </a:cubicBezTo>
                  <a:cubicBezTo>
                    <a:pt x="1340" y="26"/>
                    <a:pt x="1266" y="1"/>
                    <a:pt x="1214" y="1"/>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0" name="Google Shape;1280;p46"/>
            <p:cNvSpPr/>
            <p:nvPr/>
          </p:nvSpPr>
          <p:spPr>
            <a:xfrm>
              <a:off x="1342395" y="3065051"/>
              <a:ext cx="135442" cy="134255"/>
            </a:xfrm>
            <a:custGeom>
              <a:avLst/>
              <a:gdLst/>
              <a:ahLst/>
              <a:cxnLst/>
              <a:rect l="l" t="t" r="r" b="b"/>
              <a:pathLst>
                <a:path w="1249" h="1238" extrusionOk="0">
                  <a:moveTo>
                    <a:pt x="624" y="1"/>
                  </a:moveTo>
                  <a:cubicBezTo>
                    <a:pt x="279" y="1"/>
                    <a:pt x="1" y="279"/>
                    <a:pt x="1" y="614"/>
                  </a:cubicBezTo>
                  <a:cubicBezTo>
                    <a:pt x="1" y="959"/>
                    <a:pt x="279" y="1237"/>
                    <a:pt x="624" y="1237"/>
                  </a:cubicBezTo>
                  <a:cubicBezTo>
                    <a:pt x="970" y="1237"/>
                    <a:pt x="1248" y="959"/>
                    <a:pt x="1248" y="614"/>
                  </a:cubicBezTo>
                  <a:cubicBezTo>
                    <a:pt x="1248" y="279"/>
                    <a:pt x="970" y="1"/>
                    <a:pt x="624" y="1"/>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1" name="Google Shape;1281;p46"/>
            <p:cNvSpPr/>
            <p:nvPr/>
          </p:nvSpPr>
          <p:spPr>
            <a:xfrm>
              <a:off x="1368963" y="3090426"/>
              <a:ext cx="82306" cy="82310"/>
            </a:xfrm>
            <a:custGeom>
              <a:avLst/>
              <a:gdLst/>
              <a:ahLst/>
              <a:cxnLst/>
              <a:rect l="l" t="t" r="r" b="b"/>
              <a:pathLst>
                <a:path w="759" h="759" extrusionOk="0">
                  <a:moveTo>
                    <a:pt x="758" y="380"/>
                  </a:moveTo>
                  <a:cubicBezTo>
                    <a:pt x="758" y="591"/>
                    <a:pt x="591" y="758"/>
                    <a:pt x="379" y="758"/>
                  </a:cubicBezTo>
                  <a:cubicBezTo>
                    <a:pt x="168" y="758"/>
                    <a:pt x="1" y="591"/>
                    <a:pt x="1" y="380"/>
                  </a:cubicBezTo>
                  <a:cubicBezTo>
                    <a:pt x="1" y="179"/>
                    <a:pt x="168" y="1"/>
                    <a:pt x="379" y="1"/>
                  </a:cubicBezTo>
                  <a:cubicBezTo>
                    <a:pt x="591" y="1"/>
                    <a:pt x="758" y="179"/>
                    <a:pt x="758" y="38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2" name="Google Shape;1282;p46"/>
            <p:cNvSpPr/>
            <p:nvPr/>
          </p:nvSpPr>
          <p:spPr>
            <a:xfrm>
              <a:off x="1494649" y="3040976"/>
              <a:ext cx="135333" cy="135339"/>
            </a:xfrm>
            <a:custGeom>
              <a:avLst/>
              <a:gdLst/>
              <a:ahLst/>
              <a:cxnLst/>
              <a:rect l="l" t="t" r="r" b="b"/>
              <a:pathLst>
                <a:path w="1248" h="1248" extrusionOk="0">
                  <a:moveTo>
                    <a:pt x="624" y="0"/>
                  </a:moveTo>
                  <a:cubicBezTo>
                    <a:pt x="279" y="0"/>
                    <a:pt x="0" y="279"/>
                    <a:pt x="0" y="624"/>
                  </a:cubicBezTo>
                  <a:cubicBezTo>
                    <a:pt x="0" y="969"/>
                    <a:pt x="279" y="1248"/>
                    <a:pt x="624" y="1248"/>
                  </a:cubicBezTo>
                  <a:cubicBezTo>
                    <a:pt x="969" y="1248"/>
                    <a:pt x="1248" y="969"/>
                    <a:pt x="1248" y="624"/>
                  </a:cubicBezTo>
                  <a:cubicBezTo>
                    <a:pt x="1248" y="279"/>
                    <a:pt x="969" y="0"/>
                    <a:pt x="624"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3" name="Google Shape;1283;p46"/>
            <p:cNvSpPr/>
            <p:nvPr/>
          </p:nvSpPr>
          <p:spPr>
            <a:xfrm>
              <a:off x="1521217" y="3067545"/>
              <a:ext cx="82198" cy="82201"/>
            </a:xfrm>
            <a:custGeom>
              <a:avLst/>
              <a:gdLst/>
              <a:ahLst/>
              <a:cxnLst/>
              <a:rect l="l" t="t" r="r" b="b"/>
              <a:pathLst>
                <a:path w="758" h="758" extrusionOk="0">
                  <a:moveTo>
                    <a:pt x="758" y="379"/>
                  </a:moveTo>
                  <a:cubicBezTo>
                    <a:pt x="758" y="591"/>
                    <a:pt x="590" y="758"/>
                    <a:pt x="379" y="758"/>
                  </a:cubicBezTo>
                  <a:cubicBezTo>
                    <a:pt x="167" y="758"/>
                    <a:pt x="0" y="591"/>
                    <a:pt x="0" y="379"/>
                  </a:cubicBezTo>
                  <a:cubicBezTo>
                    <a:pt x="0" y="167"/>
                    <a:pt x="167" y="0"/>
                    <a:pt x="379" y="0"/>
                  </a:cubicBezTo>
                  <a:cubicBezTo>
                    <a:pt x="590" y="0"/>
                    <a:pt x="758" y="167"/>
                    <a:pt x="758" y="37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4" name="Google Shape;1284;p46"/>
            <p:cNvSpPr/>
            <p:nvPr/>
          </p:nvSpPr>
          <p:spPr>
            <a:xfrm>
              <a:off x="745633" y="2217129"/>
              <a:ext cx="1047422" cy="680167"/>
            </a:xfrm>
            <a:custGeom>
              <a:avLst/>
              <a:gdLst/>
              <a:ahLst/>
              <a:cxnLst/>
              <a:rect l="l" t="t" r="r" b="b"/>
              <a:pathLst>
                <a:path w="9659" h="6272" extrusionOk="0">
                  <a:moveTo>
                    <a:pt x="9502" y="5625"/>
                  </a:moveTo>
                  <a:cubicBezTo>
                    <a:pt x="9502" y="5625"/>
                    <a:pt x="9658" y="4489"/>
                    <a:pt x="9502" y="4066"/>
                  </a:cubicBezTo>
                  <a:cubicBezTo>
                    <a:pt x="9358" y="3632"/>
                    <a:pt x="2652" y="323"/>
                    <a:pt x="2652" y="323"/>
                  </a:cubicBezTo>
                  <a:lnTo>
                    <a:pt x="1" y="0"/>
                  </a:lnTo>
                  <a:lnTo>
                    <a:pt x="5570" y="6272"/>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5" name="Google Shape;1285;p46"/>
            <p:cNvSpPr/>
            <p:nvPr/>
          </p:nvSpPr>
          <p:spPr>
            <a:xfrm>
              <a:off x="1466779" y="2587898"/>
              <a:ext cx="211566" cy="211576"/>
            </a:xfrm>
            <a:custGeom>
              <a:avLst/>
              <a:gdLst/>
              <a:ahLst/>
              <a:cxnLst/>
              <a:rect l="l" t="t" r="r" b="b"/>
              <a:pathLst>
                <a:path w="1951" h="1951" extrusionOk="0">
                  <a:moveTo>
                    <a:pt x="1950" y="970"/>
                  </a:moveTo>
                  <a:cubicBezTo>
                    <a:pt x="1950" y="1516"/>
                    <a:pt x="1516" y="1950"/>
                    <a:pt x="970" y="1950"/>
                  </a:cubicBezTo>
                  <a:cubicBezTo>
                    <a:pt x="435" y="1950"/>
                    <a:pt x="1" y="1516"/>
                    <a:pt x="1" y="970"/>
                  </a:cubicBezTo>
                  <a:cubicBezTo>
                    <a:pt x="1" y="435"/>
                    <a:pt x="435" y="1"/>
                    <a:pt x="970" y="1"/>
                  </a:cubicBezTo>
                  <a:cubicBezTo>
                    <a:pt x="1516" y="1"/>
                    <a:pt x="1950" y="435"/>
                    <a:pt x="1950" y="97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6" name="Google Shape;1286;p46"/>
            <p:cNvSpPr/>
            <p:nvPr/>
          </p:nvSpPr>
          <p:spPr>
            <a:xfrm>
              <a:off x="1506686" y="2627806"/>
              <a:ext cx="131755" cy="131761"/>
            </a:xfrm>
            <a:custGeom>
              <a:avLst/>
              <a:gdLst/>
              <a:ahLst/>
              <a:cxnLst/>
              <a:rect l="l" t="t" r="r" b="b"/>
              <a:pathLst>
                <a:path w="1215" h="1215" extrusionOk="0">
                  <a:moveTo>
                    <a:pt x="1215" y="602"/>
                  </a:moveTo>
                  <a:cubicBezTo>
                    <a:pt x="1215" y="936"/>
                    <a:pt x="936" y="1215"/>
                    <a:pt x="602" y="1215"/>
                  </a:cubicBezTo>
                  <a:cubicBezTo>
                    <a:pt x="268" y="1215"/>
                    <a:pt x="0" y="936"/>
                    <a:pt x="0" y="602"/>
                  </a:cubicBezTo>
                  <a:cubicBezTo>
                    <a:pt x="0" y="268"/>
                    <a:pt x="268" y="1"/>
                    <a:pt x="602" y="1"/>
                  </a:cubicBezTo>
                  <a:cubicBezTo>
                    <a:pt x="936" y="1"/>
                    <a:pt x="1215" y="268"/>
                    <a:pt x="1215" y="602"/>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6"/>
            <p:cNvSpPr/>
            <p:nvPr/>
          </p:nvSpPr>
          <p:spPr>
            <a:xfrm>
              <a:off x="929227" y="2240011"/>
              <a:ext cx="553369" cy="642754"/>
            </a:xfrm>
            <a:custGeom>
              <a:avLst/>
              <a:gdLst/>
              <a:ahLst/>
              <a:cxnLst/>
              <a:rect l="l" t="t" r="r" b="b"/>
              <a:pathLst>
                <a:path w="5103" h="5927" extrusionOk="0">
                  <a:moveTo>
                    <a:pt x="1" y="1"/>
                  </a:moveTo>
                  <a:lnTo>
                    <a:pt x="3098" y="3109"/>
                  </a:lnTo>
                  <a:cubicBezTo>
                    <a:pt x="2953" y="3220"/>
                    <a:pt x="2864" y="3309"/>
                    <a:pt x="2864" y="3387"/>
                  </a:cubicBezTo>
                  <a:cubicBezTo>
                    <a:pt x="2841" y="3699"/>
                    <a:pt x="3966" y="5158"/>
                    <a:pt x="4691" y="5927"/>
                  </a:cubicBezTo>
                  <a:lnTo>
                    <a:pt x="4913" y="5893"/>
                  </a:lnTo>
                  <a:cubicBezTo>
                    <a:pt x="4078" y="5047"/>
                    <a:pt x="3042" y="3599"/>
                    <a:pt x="3042" y="3398"/>
                  </a:cubicBezTo>
                  <a:cubicBezTo>
                    <a:pt x="3098" y="3242"/>
                    <a:pt x="4122" y="2685"/>
                    <a:pt x="5103" y="2229"/>
                  </a:cubicBezTo>
                  <a:cubicBezTo>
                    <a:pt x="5092" y="2229"/>
                    <a:pt x="5092" y="2229"/>
                    <a:pt x="5092" y="2218"/>
                  </a:cubicBezTo>
                  <a:cubicBezTo>
                    <a:pt x="5025" y="2184"/>
                    <a:pt x="4958" y="2151"/>
                    <a:pt x="4891" y="2117"/>
                  </a:cubicBezTo>
                  <a:cubicBezTo>
                    <a:pt x="4345" y="2385"/>
                    <a:pt x="3666" y="2719"/>
                    <a:pt x="3254" y="2997"/>
                  </a:cubicBezTo>
                  <a:lnTo>
                    <a:pt x="302" y="34"/>
                  </a:lnTo>
                  <a:lnTo>
                    <a:pt x="68"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8" name="Google Shape;1288;p46"/>
            <p:cNvSpPr/>
            <p:nvPr/>
          </p:nvSpPr>
          <p:spPr>
            <a:xfrm>
              <a:off x="713100" y="1953720"/>
              <a:ext cx="379323" cy="328697"/>
            </a:xfrm>
            <a:custGeom>
              <a:avLst/>
              <a:gdLst/>
              <a:ahLst/>
              <a:cxnLst/>
              <a:rect l="l" t="t" r="r" b="b"/>
              <a:pathLst>
                <a:path w="3498" h="3031" extrusionOk="0">
                  <a:moveTo>
                    <a:pt x="0" y="1"/>
                  </a:moveTo>
                  <a:lnTo>
                    <a:pt x="212" y="2518"/>
                  </a:lnTo>
                  <a:lnTo>
                    <a:pt x="3498" y="3031"/>
                  </a:lnTo>
                  <a:lnTo>
                    <a:pt x="3498" y="3031"/>
                  </a:lnTo>
                  <a:lnTo>
                    <a:pt x="3442" y="1538"/>
                  </a:lnTo>
                  <a:lnTo>
                    <a:pt x="0" y="1"/>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9" name="Google Shape;1289;p46"/>
            <p:cNvSpPr/>
            <p:nvPr/>
          </p:nvSpPr>
          <p:spPr>
            <a:xfrm>
              <a:off x="713100" y="1725446"/>
              <a:ext cx="769490" cy="416863"/>
            </a:xfrm>
            <a:custGeom>
              <a:avLst/>
              <a:gdLst/>
              <a:ahLst/>
              <a:cxnLst/>
              <a:rect l="l" t="t" r="r" b="b"/>
              <a:pathLst>
                <a:path w="7096" h="3844" extrusionOk="0">
                  <a:moveTo>
                    <a:pt x="7096" y="2273"/>
                  </a:moveTo>
                  <a:lnTo>
                    <a:pt x="3453" y="3844"/>
                  </a:lnTo>
                  <a:lnTo>
                    <a:pt x="0" y="2106"/>
                  </a:lnTo>
                  <a:lnTo>
                    <a:pt x="5837"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0" name="Google Shape;1290;p46"/>
            <p:cNvSpPr/>
            <p:nvPr/>
          </p:nvSpPr>
          <p:spPr>
            <a:xfrm>
              <a:off x="802457" y="1877701"/>
              <a:ext cx="637844" cy="230771"/>
            </a:xfrm>
            <a:custGeom>
              <a:avLst/>
              <a:gdLst/>
              <a:ahLst/>
              <a:cxnLst/>
              <a:rect l="l" t="t" r="r" b="b"/>
              <a:pathLst>
                <a:path w="5882" h="2128" extrusionOk="0">
                  <a:moveTo>
                    <a:pt x="5782" y="0"/>
                  </a:moveTo>
                  <a:lnTo>
                    <a:pt x="2139" y="1292"/>
                  </a:lnTo>
                  <a:lnTo>
                    <a:pt x="234" y="312"/>
                  </a:lnTo>
                  <a:lnTo>
                    <a:pt x="145" y="346"/>
                  </a:lnTo>
                  <a:lnTo>
                    <a:pt x="0" y="401"/>
                  </a:lnTo>
                  <a:lnTo>
                    <a:pt x="3353" y="2128"/>
                  </a:lnTo>
                  <a:lnTo>
                    <a:pt x="3576" y="2028"/>
                  </a:lnTo>
                  <a:lnTo>
                    <a:pt x="2362" y="1404"/>
                  </a:lnTo>
                  <a:lnTo>
                    <a:pt x="5882" y="156"/>
                  </a:lnTo>
                  <a:lnTo>
                    <a:pt x="5826" y="67"/>
                  </a:lnTo>
                  <a:lnTo>
                    <a:pt x="5782" y="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1" name="Google Shape;1291;p46"/>
            <p:cNvSpPr/>
            <p:nvPr/>
          </p:nvSpPr>
          <p:spPr>
            <a:xfrm>
              <a:off x="859173" y="2028654"/>
              <a:ext cx="200722" cy="200623"/>
            </a:xfrm>
            <a:custGeom>
              <a:avLst/>
              <a:gdLst/>
              <a:ahLst/>
              <a:cxnLst/>
              <a:rect l="l" t="t" r="r" b="b"/>
              <a:pathLst>
                <a:path w="1851" h="1850" extrusionOk="0">
                  <a:moveTo>
                    <a:pt x="1850" y="925"/>
                  </a:moveTo>
                  <a:cubicBezTo>
                    <a:pt x="1850" y="1438"/>
                    <a:pt x="1438" y="1850"/>
                    <a:pt x="925" y="1850"/>
                  </a:cubicBezTo>
                  <a:cubicBezTo>
                    <a:pt x="413" y="1850"/>
                    <a:pt x="1" y="1438"/>
                    <a:pt x="1" y="925"/>
                  </a:cubicBezTo>
                  <a:cubicBezTo>
                    <a:pt x="1" y="413"/>
                    <a:pt x="413" y="1"/>
                    <a:pt x="925" y="1"/>
                  </a:cubicBezTo>
                  <a:cubicBezTo>
                    <a:pt x="1438" y="1"/>
                    <a:pt x="1850" y="413"/>
                    <a:pt x="1850" y="925"/>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2" name="Google Shape;1292;p46"/>
            <p:cNvSpPr/>
            <p:nvPr/>
          </p:nvSpPr>
          <p:spPr>
            <a:xfrm>
              <a:off x="907538" y="2077020"/>
              <a:ext cx="103994" cy="103999"/>
            </a:xfrm>
            <a:custGeom>
              <a:avLst/>
              <a:gdLst/>
              <a:ahLst/>
              <a:cxnLst/>
              <a:rect l="l" t="t" r="r" b="b"/>
              <a:pathLst>
                <a:path w="959" h="959" extrusionOk="0">
                  <a:moveTo>
                    <a:pt x="958" y="479"/>
                  </a:moveTo>
                  <a:cubicBezTo>
                    <a:pt x="958" y="746"/>
                    <a:pt x="747" y="958"/>
                    <a:pt x="479" y="958"/>
                  </a:cubicBezTo>
                  <a:cubicBezTo>
                    <a:pt x="212" y="958"/>
                    <a:pt x="0" y="746"/>
                    <a:pt x="0" y="479"/>
                  </a:cubicBezTo>
                  <a:cubicBezTo>
                    <a:pt x="0" y="212"/>
                    <a:pt x="212" y="0"/>
                    <a:pt x="479" y="0"/>
                  </a:cubicBezTo>
                  <a:cubicBezTo>
                    <a:pt x="747" y="0"/>
                    <a:pt x="958" y="212"/>
                    <a:pt x="958" y="479"/>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6"/>
            <p:cNvSpPr/>
            <p:nvPr/>
          </p:nvSpPr>
          <p:spPr>
            <a:xfrm>
              <a:off x="1416136" y="1582625"/>
              <a:ext cx="1017167" cy="548840"/>
            </a:xfrm>
            <a:custGeom>
              <a:avLst/>
              <a:gdLst/>
              <a:ahLst/>
              <a:cxnLst/>
              <a:rect l="l" t="t" r="r" b="b"/>
              <a:pathLst>
                <a:path w="9380" h="5061" extrusionOk="0">
                  <a:moveTo>
                    <a:pt x="1859" y="0"/>
                  </a:moveTo>
                  <a:cubicBezTo>
                    <a:pt x="1441" y="0"/>
                    <a:pt x="681" y="134"/>
                    <a:pt x="356" y="1017"/>
                  </a:cubicBezTo>
                  <a:cubicBezTo>
                    <a:pt x="0" y="2008"/>
                    <a:pt x="757" y="2833"/>
                    <a:pt x="1114" y="3144"/>
                  </a:cubicBezTo>
                  <a:cubicBezTo>
                    <a:pt x="1225" y="3245"/>
                    <a:pt x="1348" y="3312"/>
                    <a:pt x="1482" y="3334"/>
                  </a:cubicBezTo>
                  <a:lnTo>
                    <a:pt x="9179" y="5060"/>
                  </a:lnTo>
                  <a:lnTo>
                    <a:pt x="9379" y="3635"/>
                  </a:lnTo>
                  <a:lnTo>
                    <a:pt x="2272" y="81"/>
                  </a:lnTo>
                  <a:cubicBezTo>
                    <a:pt x="2183" y="37"/>
                    <a:pt x="2083" y="3"/>
                    <a:pt x="1972" y="3"/>
                  </a:cubicBezTo>
                  <a:cubicBezTo>
                    <a:pt x="1938" y="1"/>
                    <a:pt x="1900" y="0"/>
                    <a:pt x="1859"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4" name="Google Shape;1294;p46"/>
            <p:cNvSpPr/>
            <p:nvPr/>
          </p:nvSpPr>
          <p:spPr>
            <a:xfrm>
              <a:off x="1484889" y="1586529"/>
              <a:ext cx="948416" cy="515981"/>
            </a:xfrm>
            <a:custGeom>
              <a:avLst/>
              <a:gdLst/>
              <a:ahLst/>
              <a:cxnLst/>
              <a:rect l="l" t="t" r="r" b="b"/>
              <a:pathLst>
                <a:path w="8746" h="4758" extrusionOk="0">
                  <a:moveTo>
                    <a:pt x="8745" y="3955"/>
                  </a:moveTo>
                  <a:lnTo>
                    <a:pt x="1739" y="335"/>
                  </a:lnTo>
                  <a:cubicBezTo>
                    <a:pt x="1739" y="335"/>
                    <a:pt x="536" y="1"/>
                    <a:pt x="157" y="1148"/>
                  </a:cubicBezTo>
                  <a:cubicBezTo>
                    <a:pt x="1" y="1616"/>
                    <a:pt x="101" y="2017"/>
                    <a:pt x="302" y="2306"/>
                  </a:cubicBezTo>
                  <a:cubicBezTo>
                    <a:pt x="547" y="2630"/>
                    <a:pt x="803" y="2875"/>
                    <a:pt x="1003" y="2919"/>
                  </a:cubicBezTo>
                  <a:lnTo>
                    <a:pt x="8600" y="4757"/>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5" name="Google Shape;1295;p46"/>
            <p:cNvSpPr/>
            <p:nvPr/>
          </p:nvSpPr>
          <p:spPr>
            <a:xfrm>
              <a:off x="2369133" y="1944068"/>
              <a:ext cx="171661" cy="229687"/>
            </a:xfrm>
            <a:custGeom>
              <a:avLst/>
              <a:gdLst/>
              <a:ahLst/>
              <a:cxnLst/>
              <a:rect l="l" t="t" r="r" b="b"/>
              <a:pathLst>
                <a:path w="1583" h="2118" extrusionOk="0">
                  <a:moveTo>
                    <a:pt x="1137" y="2117"/>
                  </a:moveTo>
                  <a:lnTo>
                    <a:pt x="1" y="1839"/>
                  </a:lnTo>
                  <a:lnTo>
                    <a:pt x="446" y="1"/>
                  </a:lnTo>
                  <a:lnTo>
                    <a:pt x="1582" y="279"/>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6" name="Google Shape;1296;p46"/>
            <p:cNvSpPr/>
            <p:nvPr/>
          </p:nvSpPr>
          <p:spPr>
            <a:xfrm>
              <a:off x="1540520" y="1655391"/>
              <a:ext cx="211458" cy="211468"/>
            </a:xfrm>
            <a:custGeom>
              <a:avLst/>
              <a:gdLst/>
              <a:ahLst/>
              <a:cxnLst/>
              <a:rect l="l" t="t" r="r" b="b"/>
              <a:pathLst>
                <a:path w="1950" h="1950" extrusionOk="0">
                  <a:moveTo>
                    <a:pt x="1950" y="981"/>
                  </a:moveTo>
                  <a:cubicBezTo>
                    <a:pt x="1950" y="1516"/>
                    <a:pt x="1515" y="1950"/>
                    <a:pt x="969" y="1950"/>
                  </a:cubicBezTo>
                  <a:cubicBezTo>
                    <a:pt x="435" y="1950"/>
                    <a:pt x="0" y="1516"/>
                    <a:pt x="0" y="981"/>
                  </a:cubicBezTo>
                  <a:cubicBezTo>
                    <a:pt x="0" y="435"/>
                    <a:pt x="435" y="1"/>
                    <a:pt x="969" y="1"/>
                  </a:cubicBezTo>
                  <a:cubicBezTo>
                    <a:pt x="1515" y="1"/>
                    <a:pt x="1950" y="435"/>
                    <a:pt x="1950" y="98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7" name="Google Shape;1297;p46"/>
            <p:cNvSpPr/>
            <p:nvPr/>
          </p:nvSpPr>
          <p:spPr>
            <a:xfrm>
              <a:off x="1580319" y="1695298"/>
              <a:ext cx="131863" cy="131761"/>
            </a:xfrm>
            <a:custGeom>
              <a:avLst/>
              <a:gdLst/>
              <a:ahLst/>
              <a:cxnLst/>
              <a:rect l="l" t="t" r="r" b="b"/>
              <a:pathLst>
                <a:path w="1216" h="1215" extrusionOk="0">
                  <a:moveTo>
                    <a:pt x="1215" y="613"/>
                  </a:moveTo>
                  <a:cubicBezTo>
                    <a:pt x="1215" y="947"/>
                    <a:pt x="948" y="1214"/>
                    <a:pt x="602" y="1214"/>
                  </a:cubicBezTo>
                  <a:cubicBezTo>
                    <a:pt x="268" y="1214"/>
                    <a:pt x="1" y="947"/>
                    <a:pt x="1" y="613"/>
                  </a:cubicBezTo>
                  <a:cubicBezTo>
                    <a:pt x="1" y="279"/>
                    <a:pt x="268" y="0"/>
                    <a:pt x="602" y="0"/>
                  </a:cubicBezTo>
                  <a:cubicBezTo>
                    <a:pt x="948" y="0"/>
                    <a:pt x="1215" y="279"/>
                    <a:pt x="1215" y="613"/>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8" name="Google Shape;1298;p46"/>
            <p:cNvSpPr/>
            <p:nvPr/>
          </p:nvSpPr>
          <p:spPr>
            <a:xfrm>
              <a:off x="3235603" y="2148268"/>
              <a:ext cx="135442" cy="157137"/>
            </a:xfrm>
            <a:custGeom>
              <a:avLst/>
              <a:gdLst/>
              <a:ahLst/>
              <a:cxnLst/>
              <a:rect l="l" t="t" r="r" b="b"/>
              <a:pathLst>
                <a:path w="1249" h="1449" extrusionOk="0">
                  <a:moveTo>
                    <a:pt x="947" y="56"/>
                  </a:moveTo>
                  <a:lnTo>
                    <a:pt x="524" y="0"/>
                  </a:lnTo>
                  <a:cubicBezTo>
                    <a:pt x="524" y="0"/>
                    <a:pt x="34" y="78"/>
                    <a:pt x="12" y="680"/>
                  </a:cubicBezTo>
                  <a:cubicBezTo>
                    <a:pt x="1" y="1281"/>
                    <a:pt x="290" y="1437"/>
                    <a:pt x="357" y="1448"/>
                  </a:cubicBezTo>
                  <a:lnTo>
                    <a:pt x="825" y="1415"/>
                  </a:lnTo>
                  <a:cubicBezTo>
                    <a:pt x="825" y="1415"/>
                    <a:pt x="1159" y="1348"/>
                    <a:pt x="1204" y="758"/>
                  </a:cubicBezTo>
                  <a:cubicBezTo>
                    <a:pt x="1248" y="101"/>
                    <a:pt x="947" y="56"/>
                    <a:pt x="947" y="56"/>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99" name="Google Shape;1299;p46"/>
            <p:cNvSpPr/>
            <p:nvPr/>
          </p:nvSpPr>
          <p:spPr>
            <a:xfrm>
              <a:off x="3235603" y="2148268"/>
              <a:ext cx="102801" cy="157137"/>
            </a:xfrm>
            <a:custGeom>
              <a:avLst/>
              <a:gdLst/>
              <a:ahLst/>
              <a:cxnLst/>
              <a:rect l="l" t="t" r="r" b="b"/>
              <a:pathLst>
                <a:path w="948" h="1449" extrusionOk="0">
                  <a:moveTo>
                    <a:pt x="468" y="713"/>
                  </a:moveTo>
                  <a:cubicBezTo>
                    <a:pt x="513" y="89"/>
                    <a:pt x="947" y="56"/>
                    <a:pt x="947" y="56"/>
                  </a:cubicBezTo>
                  <a:lnTo>
                    <a:pt x="524" y="0"/>
                  </a:lnTo>
                  <a:cubicBezTo>
                    <a:pt x="524" y="0"/>
                    <a:pt x="34" y="78"/>
                    <a:pt x="12" y="680"/>
                  </a:cubicBezTo>
                  <a:cubicBezTo>
                    <a:pt x="1" y="1281"/>
                    <a:pt x="290" y="1437"/>
                    <a:pt x="357" y="1448"/>
                  </a:cubicBezTo>
                  <a:lnTo>
                    <a:pt x="825" y="1415"/>
                  </a:lnTo>
                  <a:lnTo>
                    <a:pt x="825" y="1415"/>
                  </a:lnTo>
                  <a:cubicBezTo>
                    <a:pt x="580" y="1359"/>
                    <a:pt x="446" y="1059"/>
                    <a:pt x="468" y="71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300" name="Google Shape;1300;p46"/>
          <p:cNvSpPr/>
          <p:nvPr/>
        </p:nvSpPr>
        <p:spPr>
          <a:xfrm>
            <a:off x="5442600" y="3631500"/>
            <a:ext cx="2415600" cy="2415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6"/>
          <p:cNvSpPr/>
          <p:nvPr/>
        </p:nvSpPr>
        <p:spPr>
          <a:xfrm>
            <a:off x="5997000" y="-771600"/>
            <a:ext cx="1306800" cy="1306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6"/>
          <p:cNvSpPr/>
          <p:nvPr/>
        </p:nvSpPr>
        <p:spPr>
          <a:xfrm>
            <a:off x="-532225" y="-489600"/>
            <a:ext cx="1682100" cy="16821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06"/>
        <p:cNvGrpSpPr/>
        <p:nvPr/>
      </p:nvGrpSpPr>
      <p:grpSpPr>
        <a:xfrm>
          <a:off x="0" y="0"/>
          <a:ext cx="0" cy="0"/>
          <a:chOff x="0" y="0"/>
          <a:chExt cx="0" cy="0"/>
        </a:xfrm>
      </p:grpSpPr>
      <p:sp>
        <p:nvSpPr>
          <p:cNvPr id="1307" name="Google Shape;1307;p4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a:t>
            </a:r>
            <a:r>
              <a:rPr lang="en">
                <a:solidFill>
                  <a:schemeClr val="accent6"/>
                </a:solidFill>
              </a:rPr>
              <a:t>PLANS</a:t>
            </a:r>
            <a:endParaRPr>
              <a:solidFill>
                <a:schemeClr val="accent6"/>
              </a:solidFill>
            </a:endParaRPr>
          </a:p>
        </p:txBody>
      </p:sp>
      <p:sp>
        <p:nvSpPr>
          <p:cNvPr id="1308" name="Google Shape;1308;p47"/>
          <p:cNvSpPr txBox="1">
            <a:spLocks noGrp="1"/>
          </p:cNvSpPr>
          <p:nvPr>
            <p:ph type="subTitle" idx="1"/>
          </p:nvPr>
        </p:nvSpPr>
        <p:spPr>
          <a:xfrm>
            <a:off x="798100" y="3381547"/>
            <a:ext cx="2258400" cy="42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STANDARD</a:t>
            </a:r>
            <a:endParaRPr/>
          </a:p>
        </p:txBody>
      </p:sp>
      <p:sp>
        <p:nvSpPr>
          <p:cNvPr id="1309" name="Google Shape;1309;p47"/>
          <p:cNvSpPr txBox="1">
            <a:spLocks noGrp="1"/>
          </p:cNvSpPr>
          <p:nvPr>
            <p:ph type="title" idx="2"/>
          </p:nvPr>
        </p:nvSpPr>
        <p:spPr>
          <a:xfrm>
            <a:off x="798100" y="2558525"/>
            <a:ext cx="2258400" cy="6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$175</a:t>
            </a:r>
            <a:endParaRPr/>
          </a:p>
        </p:txBody>
      </p:sp>
      <p:sp>
        <p:nvSpPr>
          <p:cNvPr id="1310" name="Google Shape;1310;p47"/>
          <p:cNvSpPr txBox="1">
            <a:spLocks noGrp="1"/>
          </p:cNvSpPr>
          <p:nvPr>
            <p:ph type="subTitle" idx="3"/>
          </p:nvPr>
        </p:nvSpPr>
        <p:spPr>
          <a:xfrm>
            <a:off x="3442800" y="3381547"/>
            <a:ext cx="2258400" cy="42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a:t>
            </a:r>
            <a:endParaRPr/>
          </a:p>
        </p:txBody>
      </p:sp>
      <p:sp>
        <p:nvSpPr>
          <p:cNvPr id="1311" name="Google Shape;1311;p47"/>
          <p:cNvSpPr txBox="1">
            <a:spLocks noGrp="1"/>
          </p:cNvSpPr>
          <p:nvPr>
            <p:ph type="title" idx="4"/>
          </p:nvPr>
        </p:nvSpPr>
        <p:spPr>
          <a:xfrm>
            <a:off x="3442800" y="2558525"/>
            <a:ext cx="2258400" cy="6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$250</a:t>
            </a:r>
            <a:endParaRPr/>
          </a:p>
        </p:txBody>
      </p:sp>
      <p:sp>
        <p:nvSpPr>
          <p:cNvPr id="1312" name="Google Shape;1312;p47"/>
          <p:cNvSpPr txBox="1">
            <a:spLocks noGrp="1"/>
          </p:cNvSpPr>
          <p:nvPr>
            <p:ph type="subTitle" idx="5"/>
          </p:nvPr>
        </p:nvSpPr>
        <p:spPr>
          <a:xfrm>
            <a:off x="6087500" y="3381547"/>
            <a:ext cx="2258400" cy="42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PROFESSIONAL</a:t>
            </a:r>
            <a:endParaRPr/>
          </a:p>
        </p:txBody>
      </p:sp>
      <p:sp>
        <p:nvSpPr>
          <p:cNvPr id="1313" name="Google Shape;1313;p47"/>
          <p:cNvSpPr txBox="1">
            <a:spLocks noGrp="1"/>
          </p:cNvSpPr>
          <p:nvPr>
            <p:ph type="title" idx="6"/>
          </p:nvPr>
        </p:nvSpPr>
        <p:spPr>
          <a:xfrm>
            <a:off x="6087500" y="2558525"/>
            <a:ext cx="2258400" cy="6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$320</a:t>
            </a:r>
            <a:endParaRPr/>
          </a:p>
        </p:txBody>
      </p:sp>
      <p:sp>
        <p:nvSpPr>
          <p:cNvPr id="1314" name="Google Shape;1314;p47"/>
          <p:cNvSpPr txBox="1">
            <a:spLocks noGrp="1"/>
          </p:cNvSpPr>
          <p:nvPr>
            <p:ph type="subTitle" idx="7"/>
          </p:nvPr>
        </p:nvSpPr>
        <p:spPr>
          <a:xfrm>
            <a:off x="798100" y="3806947"/>
            <a:ext cx="22584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1315" name="Google Shape;1315;p47"/>
          <p:cNvSpPr txBox="1">
            <a:spLocks noGrp="1"/>
          </p:cNvSpPr>
          <p:nvPr>
            <p:ph type="subTitle" idx="8"/>
          </p:nvPr>
        </p:nvSpPr>
        <p:spPr>
          <a:xfrm>
            <a:off x="3442800" y="3806947"/>
            <a:ext cx="22584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Earth is the beautiful planet where we all live on</a:t>
            </a:r>
            <a:endParaRPr/>
          </a:p>
        </p:txBody>
      </p:sp>
      <p:sp>
        <p:nvSpPr>
          <p:cNvPr id="1316" name="Google Shape;1316;p47"/>
          <p:cNvSpPr txBox="1">
            <a:spLocks noGrp="1"/>
          </p:cNvSpPr>
          <p:nvPr>
            <p:ph type="subTitle" idx="9"/>
          </p:nvPr>
        </p:nvSpPr>
        <p:spPr>
          <a:xfrm>
            <a:off x="6087500" y="3806947"/>
            <a:ext cx="22584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 of them all</a:t>
            </a:r>
            <a:endParaRPr/>
          </a:p>
        </p:txBody>
      </p:sp>
      <p:sp>
        <p:nvSpPr>
          <p:cNvPr id="1317" name="Google Shape;1317;p47"/>
          <p:cNvSpPr/>
          <p:nvPr/>
        </p:nvSpPr>
        <p:spPr>
          <a:xfrm>
            <a:off x="1471750" y="1406713"/>
            <a:ext cx="911100" cy="9111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8" name="Google Shape;1318;p47"/>
          <p:cNvSpPr/>
          <p:nvPr/>
        </p:nvSpPr>
        <p:spPr>
          <a:xfrm>
            <a:off x="4116450" y="1406713"/>
            <a:ext cx="911100" cy="9111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19" name="Google Shape;1319;p47"/>
          <p:cNvSpPr/>
          <p:nvPr/>
        </p:nvSpPr>
        <p:spPr>
          <a:xfrm>
            <a:off x="6761150" y="1406713"/>
            <a:ext cx="911100" cy="9111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20" name="Google Shape;1320;p47"/>
          <p:cNvSpPr/>
          <p:nvPr/>
        </p:nvSpPr>
        <p:spPr>
          <a:xfrm>
            <a:off x="7538075" y="-1092375"/>
            <a:ext cx="2258400" cy="2258400"/>
          </a:xfrm>
          <a:prstGeom prst="donut">
            <a:avLst>
              <a:gd name="adj" fmla="val 772"/>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7"/>
          <p:cNvSpPr/>
          <p:nvPr/>
        </p:nvSpPr>
        <p:spPr>
          <a:xfrm>
            <a:off x="5027575" y="4713425"/>
            <a:ext cx="1306800" cy="1306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7"/>
          <p:cNvSpPr/>
          <p:nvPr/>
        </p:nvSpPr>
        <p:spPr>
          <a:xfrm>
            <a:off x="-1123450" y="241710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 name="Google Shape;1323;p47"/>
          <p:cNvGrpSpPr/>
          <p:nvPr/>
        </p:nvGrpSpPr>
        <p:grpSpPr>
          <a:xfrm>
            <a:off x="6989821" y="1639521"/>
            <a:ext cx="453758" cy="445482"/>
            <a:chOff x="7327174" y="1513475"/>
            <a:chExt cx="436264" cy="428307"/>
          </a:xfrm>
        </p:grpSpPr>
        <p:sp>
          <p:nvSpPr>
            <p:cNvPr id="1324" name="Google Shape;1324;p47"/>
            <p:cNvSpPr/>
            <p:nvPr/>
          </p:nvSpPr>
          <p:spPr>
            <a:xfrm>
              <a:off x="7382095" y="1790523"/>
              <a:ext cx="326420" cy="151259"/>
            </a:xfrm>
            <a:custGeom>
              <a:avLst/>
              <a:gdLst/>
              <a:ahLst/>
              <a:cxnLst/>
              <a:rect l="l" t="t" r="r" b="b"/>
              <a:pathLst>
                <a:path w="9765" h="4525" extrusionOk="0">
                  <a:moveTo>
                    <a:pt x="3382" y="0"/>
                  </a:moveTo>
                  <a:cubicBezTo>
                    <a:pt x="3168" y="0"/>
                    <a:pt x="3001" y="167"/>
                    <a:pt x="3001" y="357"/>
                  </a:cubicBezTo>
                  <a:lnTo>
                    <a:pt x="3001" y="738"/>
                  </a:lnTo>
                  <a:lnTo>
                    <a:pt x="2644" y="738"/>
                  </a:lnTo>
                  <a:cubicBezTo>
                    <a:pt x="2429" y="738"/>
                    <a:pt x="2263" y="905"/>
                    <a:pt x="2263" y="1120"/>
                  </a:cubicBezTo>
                  <a:lnTo>
                    <a:pt x="2263" y="2620"/>
                  </a:lnTo>
                  <a:lnTo>
                    <a:pt x="1143" y="2620"/>
                  </a:lnTo>
                  <a:cubicBezTo>
                    <a:pt x="1024" y="2620"/>
                    <a:pt x="929" y="2667"/>
                    <a:pt x="858" y="2739"/>
                  </a:cubicBezTo>
                  <a:lnTo>
                    <a:pt x="119" y="3477"/>
                  </a:lnTo>
                  <a:cubicBezTo>
                    <a:pt x="48" y="3549"/>
                    <a:pt x="0" y="3644"/>
                    <a:pt x="0" y="3739"/>
                  </a:cubicBezTo>
                  <a:lnTo>
                    <a:pt x="0" y="4144"/>
                  </a:lnTo>
                  <a:cubicBezTo>
                    <a:pt x="0" y="4358"/>
                    <a:pt x="167" y="4525"/>
                    <a:pt x="381" y="4525"/>
                  </a:cubicBezTo>
                  <a:lnTo>
                    <a:pt x="2644" y="4525"/>
                  </a:lnTo>
                  <a:cubicBezTo>
                    <a:pt x="2834" y="4525"/>
                    <a:pt x="3001" y="4358"/>
                    <a:pt x="3001" y="4144"/>
                  </a:cubicBezTo>
                  <a:lnTo>
                    <a:pt x="3001" y="1501"/>
                  </a:lnTo>
                  <a:lnTo>
                    <a:pt x="6764" y="1501"/>
                  </a:lnTo>
                  <a:lnTo>
                    <a:pt x="6764" y="4144"/>
                  </a:lnTo>
                  <a:cubicBezTo>
                    <a:pt x="6764" y="4358"/>
                    <a:pt x="6930" y="4525"/>
                    <a:pt x="7121" y="4525"/>
                  </a:cubicBezTo>
                  <a:lnTo>
                    <a:pt x="9383" y="4525"/>
                  </a:lnTo>
                  <a:cubicBezTo>
                    <a:pt x="9597" y="4525"/>
                    <a:pt x="9764" y="4358"/>
                    <a:pt x="9764" y="4144"/>
                  </a:cubicBezTo>
                  <a:lnTo>
                    <a:pt x="9764" y="3739"/>
                  </a:lnTo>
                  <a:cubicBezTo>
                    <a:pt x="9764" y="3644"/>
                    <a:pt x="9717" y="3549"/>
                    <a:pt x="9645" y="3477"/>
                  </a:cubicBezTo>
                  <a:lnTo>
                    <a:pt x="8907" y="2739"/>
                  </a:lnTo>
                  <a:cubicBezTo>
                    <a:pt x="8835" y="2667"/>
                    <a:pt x="8740" y="2620"/>
                    <a:pt x="8621" y="2620"/>
                  </a:cubicBezTo>
                  <a:lnTo>
                    <a:pt x="7502" y="2620"/>
                  </a:lnTo>
                  <a:lnTo>
                    <a:pt x="7502" y="1120"/>
                  </a:lnTo>
                  <a:cubicBezTo>
                    <a:pt x="7502" y="905"/>
                    <a:pt x="7335" y="738"/>
                    <a:pt x="7121" y="738"/>
                  </a:cubicBezTo>
                  <a:lnTo>
                    <a:pt x="6764" y="738"/>
                  </a:lnTo>
                  <a:lnTo>
                    <a:pt x="6764" y="357"/>
                  </a:lnTo>
                  <a:cubicBezTo>
                    <a:pt x="6764" y="167"/>
                    <a:pt x="6597" y="0"/>
                    <a:pt x="6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7"/>
            <p:cNvSpPr/>
            <p:nvPr/>
          </p:nvSpPr>
          <p:spPr>
            <a:xfrm>
              <a:off x="7456906" y="1513475"/>
              <a:ext cx="176765" cy="101152"/>
            </a:xfrm>
            <a:custGeom>
              <a:avLst/>
              <a:gdLst/>
              <a:ahLst/>
              <a:cxnLst/>
              <a:rect l="l" t="t" r="r" b="b"/>
              <a:pathLst>
                <a:path w="5288" h="3026" extrusionOk="0">
                  <a:moveTo>
                    <a:pt x="2644" y="1525"/>
                  </a:moveTo>
                  <a:cubicBezTo>
                    <a:pt x="2859" y="1525"/>
                    <a:pt x="3025" y="1692"/>
                    <a:pt x="3025" y="1906"/>
                  </a:cubicBezTo>
                  <a:cubicBezTo>
                    <a:pt x="3025" y="2120"/>
                    <a:pt x="2859" y="2287"/>
                    <a:pt x="2644" y="2287"/>
                  </a:cubicBezTo>
                  <a:cubicBezTo>
                    <a:pt x="2430" y="2287"/>
                    <a:pt x="2263" y="2120"/>
                    <a:pt x="2263" y="1906"/>
                  </a:cubicBezTo>
                  <a:cubicBezTo>
                    <a:pt x="2263" y="1692"/>
                    <a:pt x="2430" y="1525"/>
                    <a:pt x="2644" y="1525"/>
                  </a:cubicBezTo>
                  <a:close/>
                  <a:moveTo>
                    <a:pt x="2644" y="1"/>
                  </a:moveTo>
                  <a:cubicBezTo>
                    <a:pt x="2025" y="1"/>
                    <a:pt x="1501" y="334"/>
                    <a:pt x="1144" y="787"/>
                  </a:cubicBezTo>
                  <a:lnTo>
                    <a:pt x="406" y="787"/>
                  </a:lnTo>
                  <a:cubicBezTo>
                    <a:pt x="215" y="787"/>
                    <a:pt x="48" y="930"/>
                    <a:pt x="25" y="1120"/>
                  </a:cubicBezTo>
                  <a:cubicBezTo>
                    <a:pt x="1" y="1334"/>
                    <a:pt x="167" y="1525"/>
                    <a:pt x="382" y="1525"/>
                  </a:cubicBezTo>
                  <a:lnTo>
                    <a:pt x="810" y="1525"/>
                  </a:lnTo>
                  <a:cubicBezTo>
                    <a:pt x="787" y="1644"/>
                    <a:pt x="763" y="1787"/>
                    <a:pt x="763" y="1906"/>
                  </a:cubicBezTo>
                  <a:lnTo>
                    <a:pt x="763" y="3025"/>
                  </a:lnTo>
                  <a:lnTo>
                    <a:pt x="4526" y="3025"/>
                  </a:lnTo>
                  <a:lnTo>
                    <a:pt x="4526" y="1906"/>
                  </a:lnTo>
                  <a:cubicBezTo>
                    <a:pt x="4526" y="1787"/>
                    <a:pt x="4502" y="1644"/>
                    <a:pt x="4478" y="1525"/>
                  </a:cubicBezTo>
                  <a:lnTo>
                    <a:pt x="4883" y="1525"/>
                  </a:lnTo>
                  <a:cubicBezTo>
                    <a:pt x="5073" y="1525"/>
                    <a:pt x="5240" y="1382"/>
                    <a:pt x="5264" y="1192"/>
                  </a:cubicBezTo>
                  <a:cubicBezTo>
                    <a:pt x="5288" y="977"/>
                    <a:pt x="5121" y="787"/>
                    <a:pt x="4883" y="787"/>
                  </a:cubicBezTo>
                  <a:lnTo>
                    <a:pt x="4145" y="787"/>
                  </a:lnTo>
                  <a:cubicBezTo>
                    <a:pt x="3787" y="334"/>
                    <a:pt x="3263" y="1"/>
                    <a:pt x="2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7"/>
            <p:cNvSpPr/>
            <p:nvPr/>
          </p:nvSpPr>
          <p:spPr>
            <a:xfrm>
              <a:off x="7327174" y="1602192"/>
              <a:ext cx="109876" cy="206147"/>
            </a:xfrm>
            <a:custGeom>
              <a:avLst/>
              <a:gdLst/>
              <a:ahLst/>
              <a:cxnLst/>
              <a:rect l="l" t="t" r="r" b="b"/>
              <a:pathLst>
                <a:path w="3287" h="6167" extrusionOk="0">
                  <a:moveTo>
                    <a:pt x="2423" y="1"/>
                  </a:moveTo>
                  <a:cubicBezTo>
                    <a:pt x="1999" y="1"/>
                    <a:pt x="1643" y="330"/>
                    <a:pt x="1643" y="752"/>
                  </a:cubicBezTo>
                  <a:cubicBezTo>
                    <a:pt x="1643" y="943"/>
                    <a:pt x="1715" y="1110"/>
                    <a:pt x="1834" y="1229"/>
                  </a:cubicBezTo>
                  <a:lnTo>
                    <a:pt x="929" y="2824"/>
                  </a:lnTo>
                  <a:cubicBezTo>
                    <a:pt x="881" y="2872"/>
                    <a:pt x="881" y="2943"/>
                    <a:pt x="881" y="3015"/>
                  </a:cubicBezTo>
                  <a:lnTo>
                    <a:pt x="881" y="4205"/>
                  </a:lnTo>
                  <a:cubicBezTo>
                    <a:pt x="714" y="4253"/>
                    <a:pt x="572" y="4324"/>
                    <a:pt x="453" y="4467"/>
                  </a:cubicBezTo>
                  <a:cubicBezTo>
                    <a:pt x="0" y="4896"/>
                    <a:pt x="24" y="5634"/>
                    <a:pt x="476" y="6063"/>
                  </a:cubicBezTo>
                  <a:cubicBezTo>
                    <a:pt x="531" y="6136"/>
                    <a:pt x="641" y="6167"/>
                    <a:pt x="733" y="6167"/>
                  </a:cubicBezTo>
                  <a:cubicBezTo>
                    <a:pt x="761" y="6167"/>
                    <a:pt x="787" y="6164"/>
                    <a:pt x="810" y="6158"/>
                  </a:cubicBezTo>
                  <a:cubicBezTo>
                    <a:pt x="1119" y="6039"/>
                    <a:pt x="1167" y="5682"/>
                    <a:pt x="976" y="5491"/>
                  </a:cubicBezTo>
                  <a:cubicBezTo>
                    <a:pt x="881" y="5420"/>
                    <a:pt x="857" y="5301"/>
                    <a:pt x="881" y="5206"/>
                  </a:cubicBezTo>
                  <a:cubicBezTo>
                    <a:pt x="929" y="4991"/>
                    <a:pt x="1090" y="4884"/>
                    <a:pt x="1250" y="4884"/>
                  </a:cubicBezTo>
                  <a:cubicBezTo>
                    <a:pt x="1411" y="4884"/>
                    <a:pt x="1572" y="4991"/>
                    <a:pt x="1619" y="5206"/>
                  </a:cubicBezTo>
                  <a:cubicBezTo>
                    <a:pt x="1643" y="5301"/>
                    <a:pt x="1619" y="5420"/>
                    <a:pt x="1524" y="5491"/>
                  </a:cubicBezTo>
                  <a:cubicBezTo>
                    <a:pt x="1334" y="5682"/>
                    <a:pt x="1381" y="6039"/>
                    <a:pt x="1691" y="6158"/>
                  </a:cubicBezTo>
                  <a:cubicBezTo>
                    <a:pt x="1713" y="6164"/>
                    <a:pt x="1740" y="6167"/>
                    <a:pt x="1768" y="6167"/>
                  </a:cubicBezTo>
                  <a:cubicBezTo>
                    <a:pt x="1860" y="6167"/>
                    <a:pt x="1970" y="6136"/>
                    <a:pt x="2024" y="6063"/>
                  </a:cubicBezTo>
                  <a:cubicBezTo>
                    <a:pt x="2477" y="5634"/>
                    <a:pt x="2501" y="4896"/>
                    <a:pt x="2048" y="4467"/>
                  </a:cubicBezTo>
                  <a:cubicBezTo>
                    <a:pt x="1929" y="4324"/>
                    <a:pt x="1786" y="4253"/>
                    <a:pt x="1619" y="4205"/>
                  </a:cubicBezTo>
                  <a:lnTo>
                    <a:pt x="1619" y="3110"/>
                  </a:lnTo>
                  <a:lnTo>
                    <a:pt x="2572" y="1467"/>
                  </a:lnTo>
                  <a:cubicBezTo>
                    <a:pt x="3001" y="1371"/>
                    <a:pt x="3286" y="943"/>
                    <a:pt x="3096" y="443"/>
                  </a:cubicBezTo>
                  <a:cubicBezTo>
                    <a:pt x="3024" y="276"/>
                    <a:pt x="2905" y="157"/>
                    <a:pt x="2739" y="62"/>
                  </a:cubicBezTo>
                  <a:cubicBezTo>
                    <a:pt x="2632" y="20"/>
                    <a:pt x="2526" y="1"/>
                    <a:pt x="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7"/>
            <p:cNvSpPr/>
            <p:nvPr/>
          </p:nvSpPr>
          <p:spPr>
            <a:xfrm>
              <a:off x="7658308" y="1602259"/>
              <a:ext cx="105129" cy="206081"/>
            </a:xfrm>
            <a:custGeom>
              <a:avLst/>
              <a:gdLst/>
              <a:ahLst/>
              <a:cxnLst/>
              <a:rect l="l" t="t" r="r" b="b"/>
              <a:pathLst>
                <a:path w="3145" h="6165" extrusionOk="0">
                  <a:moveTo>
                    <a:pt x="748" y="1"/>
                  </a:moveTo>
                  <a:cubicBezTo>
                    <a:pt x="331" y="1"/>
                    <a:pt x="1" y="344"/>
                    <a:pt x="1" y="750"/>
                  </a:cubicBezTo>
                  <a:cubicBezTo>
                    <a:pt x="1" y="1108"/>
                    <a:pt x="239" y="1393"/>
                    <a:pt x="572" y="1465"/>
                  </a:cubicBezTo>
                  <a:lnTo>
                    <a:pt x="1525" y="3108"/>
                  </a:lnTo>
                  <a:lnTo>
                    <a:pt x="1525" y="4203"/>
                  </a:lnTo>
                  <a:cubicBezTo>
                    <a:pt x="1358" y="4251"/>
                    <a:pt x="1215" y="4322"/>
                    <a:pt x="1096" y="4465"/>
                  </a:cubicBezTo>
                  <a:cubicBezTo>
                    <a:pt x="644" y="4894"/>
                    <a:pt x="668" y="5632"/>
                    <a:pt x="1120" y="6061"/>
                  </a:cubicBezTo>
                  <a:cubicBezTo>
                    <a:pt x="1175" y="6134"/>
                    <a:pt x="1285" y="6165"/>
                    <a:pt x="1376" y="6165"/>
                  </a:cubicBezTo>
                  <a:cubicBezTo>
                    <a:pt x="1405" y="6165"/>
                    <a:pt x="1431" y="6162"/>
                    <a:pt x="1454" y="6156"/>
                  </a:cubicBezTo>
                  <a:cubicBezTo>
                    <a:pt x="1763" y="6037"/>
                    <a:pt x="1811" y="5680"/>
                    <a:pt x="1620" y="5489"/>
                  </a:cubicBezTo>
                  <a:cubicBezTo>
                    <a:pt x="1525" y="5418"/>
                    <a:pt x="1501" y="5299"/>
                    <a:pt x="1525" y="5204"/>
                  </a:cubicBezTo>
                  <a:cubicBezTo>
                    <a:pt x="1573" y="4989"/>
                    <a:pt x="1733" y="4882"/>
                    <a:pt x="1894" y="4882"/>
                  </a:cubicBezTo>
                  <a:cubicBezTo>
                    <a:pt x="2055" y="4882"/>
                    <a:pt x="2216" y="4989"/>
                    <a:pt x="2263" y="5204"/>
                  </a:cubicBezTo>
                  <a:cubicBezTo>
                    <a:pt x="2287" y="5299"/>
                    <a:pt x="2263" y="5418"/>
                    <a:pt x="2168" y="5489"/>
                  </a:cubicBezTo>
                  <a:cubicBezTo>
                    <a:pt x="1977" y="5680"/>
                    <a:pt x="2025" y="6037"/>
                    <a:pt x="2335" y="6156"/>
                  </a:cubicBezTo>
                  <a:cubicBezTo>
                    <a:pt x="2357" y="6162"/>
                    <a:pt x="2384" y="6165"/>
                    <a:pt x="2412" y="6165"/>
                  </a:cubicBezTo>
                  <a:cubicBezTo>
                    <a:pt x="2503" y="6165"/>
                    <a:pt x="2613" y="6134"/>
                    <a:pt x="2668" y="6061"/>
                  </a:cubicBezTo>
                  <a:cubicBezTo>
                    <a:pt x="3121" y="5632"/>
                    <a:pt x="3144" y="4894"/>
                    <a:pt x="2692" y="4465"/>
                  </a:cubicBezTo>
                  <a:cubicBezTo>
                    <a:pt x="2573" y="4322"/>
                    <a:pt x="2430" y="4251"/>
                    <a:pt x="2263" y="4203"/>
                  </a:cubicBezTo>
                  <a:lnTo>
                    <a:pt x="2263" y="3013"/>
                  </a:lnTo>
                  <a:cubicBezTo>
                    <a:pt x="2263" y="2941"/>
                    <a:pt x="2263" y="2870"/>
                    <a:pt x="2216" y="2822"/>
                  </a:cubicBezTo>
                  <a:lnTo>
                    <a:pt x="1311" y="1227"/>
                  </a:lnTo>
                  <a:cubicBezTo>
                    <a:pt x="1477" y="1036"/>
                    <a:pt x="1573" y="726"/>
                    <a:pt x="1406" y="393"/>
                  </a:cubicBezTo>
                  <a:cubicBezTo>
                    <a:pt x="1334" y="250"/>
                    <a:pt x="1192" y="131"/>
                    <a:pt x="1049" y="60"/>
                  </a:cubicBezTo>
                  <a:cubicBezTo>
                    <a:pt x="946" y="19"/>
                    <a:pt x="844" y="1"/>
                    <a:pt x="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7"/>
            <p:cNvSpPr/>
            <p:nvPr/>
          </p:nvSpPr>
          <p:spPr>
            <a:xfrm>
              <a:off x="7520586" y="1690173"/>
              <a:ext cx="50208" cy="74911"/>
            </a:xfrm>
            <a:custGeom>
              <a:avLst/>
              <a:gdLst/>
              <a:ahLst/>
              <a:cxnLst/>
              <a:rect l="l" t="t" r="r" b="b"/>
              <a:pathLst>
                <a:path w="1502" h="2241" extrusionOk="0">
                  <a:moveTo>
                    <a:pt x="735" y="0"/>
                  </a:moveTo>
                  <a:cubicBezTo>
                    <a:pt x="720" y="0"/>
                    <a:pt x="706" y="1"/>
                    <a:pt x="692" y="2"/>
                  </a:cubicBezTo>
                  <a:cubicBezTo>
                    <a:pt x="287" y="25"/>
                    <a:pt x="1" y="359"/>
                    <a:pt x="1" y="764"/>
                  </a:cubicBezTo>
                  <a:lnTo>
                    <a:pt x="1" y="2240"/>
                  </a:lnTo>
                  <a:lnTo>
                    <a:pt x="1501" y="2240"/>
                  </a:lnTo>
                  <a:lnTo>
                    <a:pt x="1501" y="740"/>
                  </a:lnTo>
                  <a:cubicBezTo>
                    <a:pt x="1501" y="326"/>
                    <a:pt x="1146" y="0"/>
                    <a:pt x="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7"/>
            <p:cNvSpPr/>
            <p:nvPr/>
          </p:nvSpPr>
          <p:spPr>
            <a:xfrm>
              <a:off x="7432237" y="1640065"/>
              <a:ext cx="226104" cy="100316"/>
            </a:xfrm>
            <a:custGeom>
              <a:avLst/>
              <a:gdLst/>
              <a:ahLst/>
              <a:cxnLst/>
              <a:rect l="l" t="t" r="r" b="b"/>
              <a:pathLst>
                <a:path w="6764" h="3001" extrusionOk="0">
                  <a:moveTo>
                    <a:pt x="715" y="0"/>
                  </a:moveTo>
                  <a:cubicBezTo>
                    <a:pt x="596" y="381"/>
                    <a:pt x="358" y="715"/>
                    <a:pt x="1" y="905"/>
                  </a:cubicBezTo>
                  <a:lnTo>
                    <a:pt x="1" y="1120"/>
                  </a:lnTo>
                  <a:cubicBezTo>
                    <a:pt x="1" y="1167"/>
                    <a:pt x="24" y="1239"/>
                    <a:pt x="48" y="1286"/>
                  </a:cubicBezTo>
                  <a:lnTo>
                    <a:pt x="786" y="2787"/>
                  </a:lnTo>
                  <a:cubicBezTo>
                    <a:pt x="858" y="2906"/>
                    <a:pt x="1001" y="3001"/>
                    <a:pt x="1144" y="3001"/>
                  </a:cubicBezTo>
                  <a:lnTo>
                    <a:pt x="1882" y="3001"/>
                  </a:lnTo>
                  <a:lnTo>
                    <a:pt x="1882" y="2263"/>
                  </a:lnTo>
                  <a:cubicBezTo>
                    <a:pt x="1882" y="1453"/>
                    <a:pt x="2501" y="786"/>
                    <a:pt x="3311" y="739"/>
                  </a:cubicBezTo>
                  <a:cubicBezTo>
                    <a:pt x="3325" y="738"/>
                    <a:pt x="3339" y="738"/>
                    <a:pt x="3354" y="738"/>
                  </a:cubicBezTo>
                  <a:cubicBezTo>
                    <a:pt x="4192" y="738"/>
                    <a:pt x="4883" y="1419"/>
                    <a:pt x="4883" y="2239"/>
                  </a:cubicBezTo>
                  <a:lnTo>
                    <a:pt x="4883" y="3001"/>
                  </a:lnTo>
                  <a:lnTo>
                    <a:pt x="5621" y="3001"/>
                  </a:lnTo>
                  <a:cubicBezTo>
                    <a:pt x="5764" y="3001"/>
                    <a:pt x="5907" y="2906"/>
                    <a:pt x="5978" y="2787"/>
                  </a:cubicBezTo>
                  <a:lnTo>
                    <a:pt x="6716" y="1286"/>
                  </a:lnTo>
                  <a:cubicBezTo>
                    <a:pt x="6740" y="1239"/>
                    <a:pt x="6764" y="1167"/>
                    <a:pt x="6764" y="1120"/>
                  </a:cubicBezTo>
                  <a:lnTo>
                    <a:pt x="6764" y="905"/>
                  </a:lnTo>
                  <a:cubicBezTo>
                    <a:pt x="6407" y="715"/>
                    <a:pt x="6168" y="381"/>
                    <a:pt x="6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47"/>
          <p:cNvGrpSpPr/>
          <p:nvPr/>
        </p:nvGrpSpPr>
        <p:grpSpPr>
          <a:xfrm>
            <a:off x="1704558" y="1639938"/>
            <a:ext cx="445483" cy="444648"/>
            <a:chOff x="7331151" y="3354767"/>
            <a:chExt cx="428308" cy="427505"/>
          </a:xfrm>
        </p:grpSpPr>
        <p:sp>
          <p:nvSpPr>
            <p:cNvPr id="1331" name="Google Shape;1331;p47"/>
            <p:cNvSpPr/>
            <p:nvPr/>
          </p:nvSpPr>
          <p:spPr>
            <a:xfrm>
              <a:off x="7582694" y="3416842"/>
              <a:ext cx="25505" cy="25539"/>
            </a:xfrm>
            <a:custGeom>
              <a:avLst/>
              <a:gdLst/>
              <a:ahLst/>
              <a:cxnLst/>
              <a:rect l="l" t="t" r="r" b="b"/>
              <a:pathLst>
                <a:path w="763" h="764" extrusionOk="0">
                  <a:moveTo>
                    <a:pt x="382" y="1"/>
                  </a:moveTo>
                  <a:cubicBezTo>
                    <a:pt x="167" y="1"/>
                    <a:pt x="0" y="191"/>
                    <a:pt x="0" y="382"/>
                  </a:cubicBezTo>
                  <a:cubicBezTo>
                    <a:pt x="0" y="596"/>
                    <a:pt x="167" y="763"/>
                    <a:pt x="382" y="763"/>
                  </a:cubicBezTo>
                  <a:cubicBezTo>
                    <a:pt x="596" y="763"/>
                    <a:pt x="763" y="596"/>
                    <a:pt x="763" y="382"/>
                  </a:cubicBezTo>
                  <a:cubicBezTo>
                    <a:pt x="763" y="191"/>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7"/>
            <p:cNvSpPr/>
            <p:nvPr/>
          </p:nvSpPr>
          <p:spPr>
            <a:xfrm>
              <a:off x="7407567" y="3354767"/>
              <a:ext cx="275476" cy="150491"/>
            </a:xfrm>
            <a:custGeom>
              <a:avLst/>
              <a:gdLst/>
              <a:ahLst/>
              <a:cxnLst/>
              <a:rect l="l" t="t" r="r" b="b"/>
              <a:pathLst>
                <a:path w="8241" h="4502" extrusionOk="0">
                  <a:moveTo>
                    <a:pt x="2620" y="1120"/>
                  </a:moveTo>
                  <a:cubicBezTo>
                    <a:pt x="3239" y="1120"/>
                    <a:pt x="3739" y="1620"/>
                    <a:pt x="3739" y="2239"/>
                  </a:cubicBezTo>
                  <a:cubicBezTo>
                    <a:pt x="3739" y="2858"/>
                    <a:pt x="3239" y="3358"/>
                    <a:pt x="2620" y="3358"/>
                  </a:cubicBezTo>
                  <a:cubicBezTo>
                    <a:pt x="2001" y="3358"/>
                    <a:pt x="1501" y="2858"/>
                    <a:pt x="1501" y="2239"/>
                  </a:cubicBezTo>
                  <a:cubicBezTo>
                    <a:pt x="1501" y="1620"/>
                    <a:pt x="2001" y="1120"/>
                    <a:pt x="2620" y="1120"/>
                  </a:cubicBezTo>
                  <a:close/>
                  <a:moveTo>
                    <a:pt x="5621" y="1120"/>
                  </a:moveTo>
                  <a:cubicBezTo>
                    <a:pt x="6240" y="1120"/>
                    <a:pt x="6740" y="1620"/>
                    <a:pt x="6740" y="2239"/>
                  </a:cubicBezTo>
                  <a:cubicBezTo>
                    <a:pt x="6740" y="2858"/>
                    <a:pt x="6240" y="3358"/>
                    <a:pt x="5621" y="3358"/>
                  </a:cubicBezTo>
                  <a:cubicBezTo>
                    <a:pt x="5001" y="3358"/>
                    <a:pt x="4501" y="2858"/>
                    <a:pt x="4501" y="2239"/>
                  </a:cubicBezTo>
                  <a:cubicBezTo>
                    <a:pt x="4501" y="1620"/>
                    <a:pt x="5001" y="1120"/>
                    <a:pt x="5621" y="1120"/>
                  </a:cubicBezTo>
                  <a:close/>
                  <a:moveTo>
                    <a:pt x="2239" y="0"/>
                  </a:moveTo>
                  <a:cubicBezTo>
                    <a:pt x="1000" y="0"/>
                    <a:pt x="0" y="1001"/>
                    <a:pt x="0" y="2239"/>
                  </a:cubicBezTo>
                  <a:cubicBezTo>
                    <a:pt x="0" y="3477"/>
                    <a:pt x="1000" y="4501"/>
                    <a:pt x="2239" y="4501"/>
                  </a:cubicBezTo>
                  <a:lnTo>
                    <a:pt x="6002" y="4501"/>
                  </a:lnTo>
                  <a:cubicBezTo>
                    <a:pt x="7240" y="4501"/>
                    <a:pt x="8240" y="3477"/>
                    <a:pt x="8240" y="2239"/>
                  </a:cubicBezTo>
                  <a:cubicBezTo>
                    <a:pt x="8240" y="1001"/>
                    <a:pt x="7240" y="0"/>
                    <a:pt x="6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7"/>
            <p:cNvSpPr/>
            <p:nvPr/>
          </p:nvSpPr>
          <p:spPr>
            <a:xfrm>
              <a:off x="7482378" y="3416842"/>
              <a:ext cx="25505" cy="25539"/>
            </a:xfrm>
            <a:custGeom>
              <a:avLst/>
              <a:gdLst/>
              <a:ahLst/>
              <a:cxnLst/>
              <a:rect l="l" t="t" r="r" b="b"/>
              <a:pathLst>
                <a:path w="763" h="764" extrusionOk="0">
                  <a:moveTo>
                    <a:pt x="382" y="1"/>
                  </a:moveTo>
                  <a:cubicBezTo>
                    <a:pt x="168" y="1"/>
                    <a:pt x="1" y="191"/>
                    <a:pt x="1" y="382"/>
                  </a:cubicBezTo>
                  <a:cubicBezTo>
                    <a:pt x="1" y="596"/>
                    <a:pt x="168" y="763"/>
                    <a:pt x="382" y="763"/>
                  </a:cubicBezTo>
                  <a:cubicBezTo>
                    <a:pt x="596" y="763"/>
                    <a:pt x="763" y="596"/>
                    <a:pt x="763" y="382"/>
                  </a:cubicBezTo>
                  <a:cubicBezTo>
                    <a:pt x="763" y="191"/>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7"/>
            <p:cNvSpPr/>
            <p:nvPr/>
          </p:nvSpPr>
          <p:spPr>
            <a:xfrm>
              <a:off x="7382095" y="3529894"/>
              <a:ext cx="327188" cy="176765"/>
            </a:xfrm>
            <a:custGeom>
              <a:avLst/>
              <a:gdLst/>
              <a:ahLst/>
              <a:cxnLst/>
              <a:rect l="l" t="t" r="r" b="b"/>
              <a:pathLst>
                <a:path w="9788" h="5288" extrusionOk="0">
                  <a:moveTo>
                    <a:pt x="3763" y="1"/>
                  </a:moveTo>
                  <a:lnTo>
                    <a:pt x="3763" y="763"/>
                  </a:lnTo>
                  <a:lnTo>
                    <a:pt x="381" y="763"/>
                  </a:lnTo>
                  <a:cubicBezTo>
                    <a:pt x="167" y="763"/>
                    <a:pt x="0" y="929"/>
                    <a:pt x="0" y="1120"/>
                  </a:cubicBezTo>
                  <a:lnTo>
                    <a:pt x="0" y="1906"/>
                  </a:lnTo>
                  <a:lnTo>
                    <a:pt x="381" y="1906"/>
                  </a:lnTo>
                  <a:cubicBezTo>
                    <a:pt x="1215" y="1906"/>
                    <a:pt x="1882" y="2573"/>
                    <a:pt x="1882" y="3406"/>
                  </a:cubicBezTo>
                  <a:lnTo>
                    <a:pt x="1882" y="5287"/>
                  </a:lnTo>
                  <a:lnTo>
                    <a:pt x="3001" y="5287"/>
                  </a:lnTo>
                  <a:lnTo>
                    <a:pt x="3001" y="3406"/>
                  </a:lnTo>
                  <a:cubicBezTo>
                    <a:pt x="3001" y="3192"/>
                    <a:pt x="3168" y="3025"/>
                    <a:pt x="3382" y="3025"/>
                  </a:cubicBezTo>
                  <a:lnTo>
                    <a:pt x="6383" y="3025"/>
                  </a:lnTo>
                  <a:cubicBezTo>
                    <a:pt x="6597" y="3025"/>
                    <a:pt x="6764" y="3192"/>
                    <a:pt x="6764" y="3406"/>
                  </a:cubicBezTo>
                  <a:lnTo>
                    <a:pt x="6764" y="5287"/>
                  </a:lnTo>
                  <a:lnTo>
                    <a:pt x="7907" y="5287"/>
                  </a:lnTo>
                  <a:lnTo>
                    <a:pt x="7907" y="3406"/>
                  </a:lnTo>
                  <a:cubicBezTo>
                    <a:pt x="7907" y="2573"/>
                    <a:pt x="8573" y="1906"/>
                    <a:pt x="9407" y="1906"/>
                  </a:cubicBezTo>
                  <a:lnTo>
                    <a:pt x="9788" y="1906"/>
                  </a:lnTo>
                  <a:lnTo>
                    <a:pt x="9788" y="1120"/>
                  </a:lnTo>
                  <a:cubicBezTo>
                    <a:pt x="9788" y="929"/>
                    <a:pt x="9621" y="763"/>
                    <a:pt x="9407" y="763"/>
                  </a:cubicBezTo>
                  <a:lnTo>
                    <a:pt x="6001" y="763"/>
                  </a:lnTo>
                  <a:lnTo>
                    <a:pt x="60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7"/>
            <p:cNvSpPr/>
            <p:nvPr/>
          </p:nvSpPr>
          <p:spPr>
            <a:xfrm>
              <a:off x="7507850" y="3656485"/>
              <a:ext cx="74878" cy="50175"/>
            </a:xfrm>
            <a:custGeom>
              <a:avLst/>
              <a:gdLst/>
              <a:ahLst/>
              <a:cxnLst/>
              <a:rect l="l" t="t" r="r" b="b"/>
              <a:pathLst>
                <a:path w="2240" h="1501" extrusionOk="0">
                  <a:moveTo>
                    <a:pt x="1" y="0"/>
                  </a:moveTo>
                  <a:lnTo>
                    <a:pt x="1" y="1500"/>
                  </a:lnTo>
                  <a:lnTo>
                    <a:pt x="2239" y="1500"/>
                  </a:lnTo>
                  <a:lnTo>
                    <a:pt x="2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7"/>
            <p:cNvSpPr/>
            <p:nvPr/>
          </p:nvSpPr>
          <p:spPr>
            <a:xfrm>
              <a:off x="7671846" y="3681154"/>
              <a:ext cx="87613" cy="37439"/>
            </a:xfrm>
            <a:custGeom>
              <a:avLst/>
              <a:gdLst/>
              <a:ahLst/>
              <a:cxnLst/>
              <a:rect l="l" t="t" r="r" b="b"/>
              <a:pathLst>
                <a:path w="2621" h="1120" extrusionOk="0">
                  <a:moveTo>
                    <a:pt x="1" y="0"/>
                  </a:moveTo>
                  <a:lnTo>
                    <a:pt x="1" y="1120"/>
                  </a:lnTo>
                  <a:lnTo>
                    <a:pt x="2620" y="1120"/>
                  </a:lnTo>
                  <a:lnTo>
                    <a:pt x="2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7"/>
            <p:cNvSpPr/>
            <p:nvPr/>
          </p:nvSpPr>
          <p:spPr>
            <a:xfrm>
              <a:off x="7671846" y="3618277"/>
              <a:ext cx="87613" cy="38241"/>
            </a:xfrm>
            <a:custGeom>
              <a:avLst/>
              <a:gdLst/>
              <a:ahLst/>
              <a:cxnLst/>
              <a:rect l="l" t="t" r="r" b="b"/>
              <a:pathLst>
                <a:path w="2621" h="1144" extrusionOk="0">
                  <a:moveTo>
                    <a:pt x="739" y="0"/>
                  </a:moveTo>
                  <a:cubicBezTo>
                    <a:pt x="334" y="0"/>
                    <a:pt x="1" y="357"/>
                    <a:pt x="1" y="762"/>
                  </a:cubicBezTo>
                  <a:lnTo>
                    <a:pt x="1" y="1143"/>
                  </a:lnTo>
                  <a:lnTo>
                    <a:pt x="2620" y="1143"/>
                  </a:lnTo>
                  <a:lnTo>
                    <a:pt x="2620" y="762"/>
                  </a:lnTo>
                  <a:cubicBezTo>
                    <a:pt x="2620" y="357"/>
                    <a:pt x="2287" y="0"/>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7"/>
            <p:cNvSpPr/>
            <p:nvPr/>
          </p:nvSpPr>
          <p:spPr>
            <a:xfrm>
              <a:off x="7671846" y="3744031"/>
              <a:ext cx="87613" cy="38241"/>
            </a:xfrm>
            <a:custGeom>
              <a:avLst/>
              <a:gdLst/>
              <a:ahLst/>
              <a:cxnLst/>
              <a:rect l="l" t="t" r="r" b="b"/>
              <a:pathLst>
                <a:path w="2621" h="1144" extrusionOk="0">
                  <a:moveTo>
                    <a:pt x="1" y="1"/>
                  </a:moveTo>
                  <a:lnTo>
                    <a:pt x="1" y="406"/>
                  </a:lnTo>
                  <a:cubicBezTo>
                    <a:pt x="1" y="810"/>
                    <a:pt x="334" y="1144"/>
                    <a:pt x="739" y="1144"/>
                  </a:cubicBezTo>
                  <a:lnTo>
                    <a:pt x="1858" y="1144"/>
                  </a:lnTo>
                  <a:cubicBezTo>
                    <a:pt x="2287" y="1144"/>
                    <a:pt x="2620" y="810"/>
                    <a:pt x="2620" y="406"/>
                  </a:cubicBezTo>
                  <a:lnTo>
                    <a:pt x="26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7"/>
            <p:cNvSpPr/>
            <p:nvPr/>
          </p:nvSpPr>
          <p:spPr>
            <a:xfrm>
              <a:off x="7331151" y="3618277"/>
              <a:ext cx="89185" cy="38241"/>
            </a:xfrm>
            <a:custGeom>
              <a:avLst/>
              <a:gdLst/>
              <a:ahLst/>
              <a:cxnLst/>
              <a:rect l="l" t="t" r="r" b="b"/>
              <a:pathLst>
                <a:path w="2668" h="1144" extrusionOk="0">
                  <a:moveTo>
                    <a:pt x="762" y="0"/>
                  </a:moveTo>
                  <a:cubicBezTo>
                    <a:pt x="334" y="0"/>
                    <a:pt x="0" y="357"/>
                    <a:pt x="0" y="762"/>
                  </a:cubicBezTo>
                  <a:lnTo>
                    <a:pt x="0" y="1143"/>
                  </a:lnTo>
                  <a:lnTo>
                    <a:pt x="2667" y="1143"/>
                  </a:lnTo>
                  <a:lnTo>
                    <a:pt x="2667" y="762"/>
                  </a:lnTo>
                  <a:cubicBezTo>
                    <a:pt x="2667" y="357"/>
                    <a:pt x="2310" y="0"/>
                    <a:pt x="1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7"/>
            <p:cNvSpPr/>
            <p:nvPr/>
          </p:nvSpPr>
          <p:spPr>
            <a:xfrm>
              <a:off x="7331151" y="3744031"/>
              <a:ext cx="89185" cy="38241"/>
            </a:xfrm>
            <a:custGeom>
              <a:avLst/>
              <a:gdLst/>
              <a:ahLst/>
              <a:cxnLst/>
              <a:rect l="l" t="t" r="r" b="b"/>
              <a:pathLst>
                <a:path w="2668" h="1144" extrusionOk="0">
                  <a:moveTo>
                    <a:pt x="0" y="1"/>
                  </a:moveTo>
                  <a:lnTo>
                    <a:pt x="0" y="406"/>
                  </a:lnTo>
                  <a:cubicBezTo>
                    <a:pt x="0" y="810"/>
                    <a:pt x="334" y="1144"/>
                    <a:pt x="762" y="1144"/>
                  </a:cubicBezTo>
                  <a:lnTo>
                    <a:pt x="1905" y="1144"/>
                  </a:lnTo>
                  <a:cubicBezTo>
                    <a:pt x="2310" y="1144"/>
                    <a:pt x="2667" y="810"/>
                    <a:pt x="2667" y="406"/>
                  </a:cubicBezTo>
                  <a:lnTo>
                    <a:pt x="2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7"/>
            <p:cNvSpPr/>
            <p:nvPr/>
          </p:nvSpPr>
          <p:spPr>
            <a:xfrm>
              <a:off x="7331151" y="3681154"/>
              <a:ext cx="89185" cy="37439"/>
            </a:xfrm>
            <a:custGeom>
              <a:avLst/>
              <a:gdLst/>
              <a:ahLst/>
              <a:cxnLst/>
              <a:rect l="l" t="t" r="r" b="b"/>
              <a:pathLst>
                <a:path w="2668" h="1120" extrusionOk="0">
                  <a:moveTo>
                    <a:pt x="0" y="0"/>
                  </a:moveTo>
                  <a:lnTo>
                    <a:pt x="0" y="1120"/>
                  </a:lnTo>
                  <a:lnTo>
                    <a:pt x="2667" y="1120"/>
                  </a:lnTo>
                  <a:lnTo>
                    <a:pt x="26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47"/>
          <p:cNvGrpSpPr/>
          <p:nvPr/>
        </p:nvGrpSpPr>
        <p:grpSpPr>
          <a:xfrm>
            <a:off x="4345521" y="1639817"/>
            <a:ext cx="452958" cy="444892"/>
            <a:chOff x="6680750" y="4011285"/>
            <a:chExt cx="435495" cy="427739"/>
          </a:xfrm>
        </p:grpSpPr>
        <p:sp>
          <p:nvSpPr>
            <p:cNvPr id="1343" name="Google Shape;1343;p47"/>
            <p:cNvSpPr/>
            <p:nvPr/>
          </p:nvSpPr>
          <p:spPr>
            <a:xfrm>
              <a:off x="6860657" y="4074296"/>
              <a:ext cx="75680" cy="75747"/>
            </a:xfrm>
            <a:custGeom>
              <a:avLst/>
              <a:gdLst/>
              <a:ahLst/>
              <a:cxnLst/>
              <a:rect l="l" t="t" r="r" b="b"/>
              <a:pathLst>
                <a:path w="2264" h="2266" extrusionOk="0">
                  <a:moveTo>
                    <a:pt x="1154" y="1"/>
                  </a:moveTo>
                  <a:cubicBezTo>
                    <a:pt x="1127" y="1"/>
                    <a:pt x="1100" y="2"/>
                    <a:pt x="1072" y="4"/>
                  </a:cubicBezTo>
                  <a:cubicBezTo>
                    <a:pt x="477" y="27"/>
                    <a:pt x="1" y="551"/>
                    <a:pt x="1" y="1147"/>
                  </a:cubicBezTo>
                  <a:lnTo>
                    <a:pt x="1" y="2266"/>
                  </a:lnTo>
                  <a:lnTo>
                    <a:pt x="2263" y="2266"/>
                  </a:lnTo>
                  <a:lnTo>
                    <a:pt x="2263" y="1123"/>
                  </a:lnTo>
                  <a:cubicBezTo>
                    <a:pt x="2263" y="507"/>
                    <a:pt x="1761" y="1"/>
                    <a:pt x="1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7"/>
            <p:cNvSpPr/>
            <p:nvPr/>
          </p:nvSpPr>
          <p:spPr>
            <a:xfrm>
              <a:off x="6785846" y="4363378"/>
              <a:ext cx="225301" cy="75646"/>
            </a:xfrm>
            <a:custGeom>
              <a:avLst/>
              <a:gdLst/>
              <a:ahLst/>
              <a:cxnLst/>
              <a:rect l="l" t="t" r="r" b="b"/>
              <a:pathLst>
                <a:path w="6740" h="2263" extrusionOk="0">
                  <a:moveTo>
                    <a:pt x="2239" y="0"/>
                  </a:moveTo>
                  <a:lnTo>
                    <a:pt x="2239" y="738"/>
                  </a:lnTo>
                  <a:lnTo>
                    <a:pt x="381" y="738"/>
                  </a:lnTo>
                  <a:cubicBezTo>
                    <a:pt x="167" y="738"/>
                    <a:pt x="0" y="905"/>
                    <a:pt x="0" y="1120"/>
                  </a:cubicBezTo>
                  <a:lnTo>
                    <a:pt x="0" y="1882"/>
                  </a:lnTo>
                  <a:cubicBezTo>
                    <a:pt x="0" y="2096"/>
                    <a:pt x="167" y="2263"/>
                    <a:pt x="381" y="2263"/>
                  </a:cubicBezTo>
                  <a:lnTo>
                    <a:pt x="6359" y="2263"/>
                  </a:lnTo>
                  <a:cubicBezTo>
                    <a:pt x="6573" y="2263"/>
                    <a:pt x="6740" y="2096"/>
                    <a:pt x="6740" y="1882"/>
                  </a:cubicBezTo>
                  <a:lnTo>
                    <a:pt x="6740" y="1120"/>
                  </a:lnTo>
                  <a:cubicBezTo>
                    <a:pt x="6740" y="905"/>
                    <a:pt x="6573" y="738"/>
                    <a:pt x="6359" y="738"/>
                  </a:cubicBezTo>
                  <a:lnTo>
                    <a:pt x="4501" y="738"/>
                  </a:lnTo>
                  <a:lnTo>
                    <a:pt x="4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7"/>
            <p:cNvSpPr/>
            <p:nvPr/>
          </p:nvSpPr>
          <p:spPr>
            <a:xfrm>
              <a:off x="6784242" y="4011285"/>
              <a:ext cx="228510" cy="326654"/>
            </a:xfrm>
            <a:custGeom>
              <a:avLst/>
              <a:gdLst/>
              <a:ahLst/>
              <a:cxnLst/>
              <a:rect l="l" t="t" r="r" b="b"/>
              <a:pathLst>
                <a:path w="6836" h="9772" extrusionOk="0">
                  <a:moveTo>
                    <a:pt x="3442" y="1125"/>
                  </a:moveTo>
                  <a:cubicBezTo>
                    <a:pt x="4452" y="1125"/>
                    <a:pt x="5287" y="1965"/>
                    <a:pt x="5287" y="3008"/>
                  </a:cubicBezTo>
                  <a:lnTo>
                    <a:pt x="5287" y="4532"/>
                  </a:lnTo>
                  <a:cubicBezTo>
                    <a:pt x="5287" y="4723"/>
                    <a:pt x="5121" y="4913"/>
                    <a:pt x="4906" y="4913"/>
                  </a:cubicBezTo>
                  <a:lnTo>
                    <a:pt x="1930" y="4913"/>
                  </a:lnTo>
                  <a:cubicBezTo>
                    <a:pt x="1715" y="4913"/>
                    <a:pt x="1548" y="4723"/>
                    <a:pt x="1548" y="4532"/>
                  </a:cubicBezTo>
                  <a:lnTo>
                    <a:pt x="1548" y="3032"/>
                  </a:lnTo>
                  <a:cubicBezTo>
                    <a:pt x="1548" y="2008"/>
                    <a:pt x="2334" y="1174"/>
                    <a:pt x="3358" y="1127"/>
                  </a:cubicBezTo>
                  <a:cubicBezTo>
                    <a:pt x="3386" y="1125"/>
                    <a:pt x="3414" y="1125"/>
                    <a:pt x="3442" y="1125"/>
                  </a:cubicBezTo>
                  <a:close/>
                  <a:moveTo>
                    <a:pt x="3423" y="6030"/>
                  </a:moveTo>
                  <a:cubicBezTo>
                    <a:pt x="3620" y="6030"/>
                    <a:pt x="3787" y="6190"/>
                    <a:pt x="3787" y="6413"/>
                  </a:cubicBezTo>
                  <a:lnTo>
                    <a:pt x="3787" y="6771"/>
                  </a:lnTo>
                  <a:lnTo>
                    <a:pt x="4168" y="6771"/>
                  </a:lnTo>
                  <a:cubicBezTo>
                    <a:pt x="4382" y="6771"/>
                    <a:pt x="4573" y="6961"/>
                    <a:pt x="4549" y="7199"/>
                  </a:cubicBezTo>
                  <a:cubicBezTo>
                    <a:pt x="4525" y="7390"/>
                    <a:pt x="4359" y="7533"/>
                    <a:pt x="4168" y="7533"/>
                  </a:cubicBezTo>
                  <a:lnTo>
                    <a:pt x="3787" y="7533"/>
                  </a:lnTo>
                  <a:lnTo>
                    <a:pt x="3787" y="7890"/>
                  </a:lnTo>
                  <a:cubicBezTo>
                    <a:pt x="3787" y="8080"/>
                    <a:pt x="3644" y="8247"/>
                    <a:pt x="3454" y="8271"/>
                  </a:cubicBezTo>
                  <a:cubicBezTo>
                    <a:pt x="3440" y="8272"/>
                    <a:pt x="3426" y="8273"/>
                    <a:pt x="3413" y="8273"/>
                  </a:cubicBezTo>
                  <a:cubicBezTo>
                    <a:pt x="3216" y="8273"/>
                    <a:pt x="3049" y="8113"/>
                    <a:pt x="3049" y="7890"/>
                  </a:cubicBezTo>
                  <a:lnTo>
                    <a:pt x="3049" y="7533"/>
                  </a:lnTo>
                  <a:lnTo>
                    <a:pt x="2668" y="7533"/>
                  </a:lnTo>
                  <a:cubicBezTo>
                    <a:pt x="2477" y="7533"/>
                    <a:pt x="2311" y="7390"/>
                    <a:pt x="2287" y="7199"/>
                  </a:cubicBezTo>
                  <a:cubicBezTo>
                    <a:pt x="2263" y="6961"/>
                    <a:pt x="2453" y="6771"/>
                    <a:pt x="2668" y="6771"/>
                  </a:cubicBezTo>
                  <a:lnTo>
                    <a:pt x="3049" y="6771"/>
                  </a:lnTo>
                  <a:lnTo>
                    <a:pt x="3049" y="6413"/>
                  </a:lnTo>
                  <a:cubicBezTo>
                    <a:pt x="3049" y="6223"/>
                    <a:pt x="3192" y="6056"/>
                    <a:pt x="3382" y="6032"/>
                  </a:cubicBezTo>
                  <a:cubicBezTo>
                    <a:pt x="3396" y="6031"/>
                    <a:pt x="3409" y="6030"/>
                    <a:pt x="3423" y="6030"/>
                  </a:cubicBezTo>
                  <a:close/>
                  <a:moveTo>
                    <a:pt x="6417" y="1"/>
                  </a:moveTo>
                  <a:cubicBezTo>
                    <a:pt x="6320" y="1"/>
                    <a:pt x="6222" y="36"/>
                    <a:pt x="6145" y="103"/>
                  </a:cubicBezTo>
                  <a:lnTo>
                    <a:pt x="5454" y="817"/>
                  </a:lnTo>
                  <a:cubicBezTo>
                    <a:pt x="4930" y="317"/>
                    <a:pt x="4216" y="7"/>
                    <a:pt x="3430" y="7"/>
                  </a:cubicBezTo>
                  <a:cubicBezTo>
                    <a:pt x="2620" y="7"/>
                    <a:pt x="1906" y="317"/>
                    <a:pt x="1382" y="817"/>
                  </a:cubicBezTo>
                  <a:lnTo>
                    <a:pt x="691" y="126"/>
                  </a:lnTo>
                  <a:cubicBezTo>
                    <a:pt x="610" y="45"/>
                    <a:pt x="506" y="3"/>
                    <a:pt x="405" y="3"/>
                  </a:cubicBezTo>
                  <a:cubicBezTo>
                    <a:pt x="328" y="3"/>
                    <a:pt x="253" y="27"/>
                    <a:pt x="191" y="79"/>
                  </a:cubicBezTo>
                  <a:cubicBezTo>
                    <a:pt x="1" y="222"/>
                    <a:pt x="1" y="484"/>
                    <a:pt x="143" y="650"/>
                  </a:cubicBezTo>
                  <a:lnTo>
                    <a:pt x="905" y="1389"/>
                  </a:lnTo>
                  <a:cubicBezTo>
                    <a:pt x="596" y="1841"/>
                    <a:pt x="429" y="2413"/>
                    <a:pt x="429" y="3008"/>
                  </a:cubicBezTo>
                  <a:lnTo>
                    <a:pt x="429" y="9390"/>
                  </a:lnTo>
                  <a:cubicBezTo>
                    <a:pt x="429" y="9604"/>
                    <a:pt x="596" y="9771"/>
                    <a:pt x="786" y="9771"/>
                  </a:cubicBezTo>
                  <a:lnTo>
                    <a:pt x="6049" y="9771"/>
                  </a:lnTo>
                  <a:cubicBezTo>
                    <a:pt x="6240" y="9771"/>
                    <a:pt x="6407" y="9604"/>
                    <a:pt x="6407" y="9390"/>
                  </a:cubicBezTo>
                  <a:lnTo>
                    <a:pt x="6407" y="3008"/>
                  </a:lnTo>
                  <a:cubicBezTo>
                    <a:pt x="6407" y="2413"/>
                    <a:pt x="6240" y="1841"/>
                    <a:pt x="5930" y="1389"/>
                  </a:cubicBezTo>
                  <a:lnTo>
                    <a:pt x="6669" y="650"/>
                  </a:lnTo>
                  <a:cubicBezTo>
                    <a:pt x="6811" y="507"/>
                    <a:pt x="6835" y="293"/>
                    <a:pt x="6716" y="150"/>
                  </a:cubicBezTo>
                  <a:cubicBezTo>
                    <a:pt x="6640" y="48"/>
                    <a:pt x="6529" y="1"/>
                    <a:pt x="6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7"/>
            <p:cNvSpPr/>
            <p:nvPr/>
          </p:nvSpPr>
          <p:spPr>
            <a:xfrm>
              <a:off x="7023851" y="4137274"/>
              <a:ext cx="92394" cy="218816"/>
            </a:xfrm>
            <a:custGeom>
              <a:avLst/>
              <a:gdLst/>
              <a:ahLst/>
              <a:cxnLst/>
              <a:rect l="l" t="t" r="r" b="b"/>
              <a:pathLst>
                <a:path w="2764" h="6546" extrusionOk="0">
                  <a:moveTo>
                    <a:pt x="1" y="1"/>
                  </a:moveTo>
                  <a:lnTo>
                    <a:pt x="1" y="2263"/>
                  </a:lnTo>
                  <a:cubicBezTo>
                    <a:pt x="144" y="2263"/>
                    <a:pt x="263" y="2240"/>
                    <a:pt x="382" y="2192"/>
                  </a:cubicBezTo>
                  <a:lnTo>
                    <a:pt x="1144" y="3478"/>
                  </a:lnTo>
                  <a:lnTo>
                    <a:pt x="1144" y="4573"/>
                  </a:lnTo>
                  <a:cubicBezTo>
                    <a:pt x="1001" y="4645"/>
                    <a:pt x="858" y="4716"/>
                    <a:pt x="739" y="4835"/>
                  </a:cubicBezTo>
                  <a:cubicBezTo>
                    <a:pt x="286" y="5288"/>
                    <a:pt x="286" y="6026"/>
                    <a:pt x="763" y="6455"/>
                  </a:cubicBezTo>
                  <a:cubicBezTo>
                    <a:pt x="814" y="6506"/>
                    <a:pt x="903" y="6545"/>
                    <a:pt x="993" y="6545"/>
                  </a:cubicBezTo>
                  <a:cubicBezTo>
                    <a:pt x="1028" y="6545"/>
                    <a:pt x="1063" y="6539"/>
                    <a:pt x="1096" y="6526"/>
                  </a:cubicBezTo>
                  <a:cubicBezTo>
                    <a:pt x="1406" y="6431"/>
                    <a:pt x="1453" y="6074"/>
                    <a:pt x="1239" y="5883"/>
                  </a:cubicBezTo>
                  <a:cubicBezTo>
                    <a:pt x="1168" y="5812"/>
                    <a:pt x="1120" y="5693"/>
                    <a:pt x="1144" y="5574"/>
                  </a:cubicBezTo>
                  <a:cubicBezTo>
                    <a:pt x="1191" y="5359"/>
                    <a:pt x="1358" y="5252"/>
                    <a:pt x="1525" y="5252"/>
                  </a:cubicBezTo>
                  <a:cubicBezTo>
                    <a:pt x="1692" y="5252"/>
                    <a:pt x="1858" y="5359"/>
                    <a:pt x="1906" y="5574"/>
                  </a:cubicBezTo>
                  <a:cubicBezTo>
                    <a:pt x="1930" y="5693"/>
                    <a:pt x="1882" y="5812"/>
                    <a:pt x="1811" y="5883"/>
                  </a:cubicBezTo>
                  <a:cubicBezTo>
                    <a:pt x="1596" y="6074"/>
                    <a:pt x="1644" y="6431"/>
                    <a:pt x="1953" y="6526"/>
                  </a:cubicBezTo>
                  <a:cubicBezTo>
                    <a:pt x="1987" y="6539"/>
                    <a:pt x="2022" y="6545"/>
                    <a:pt x="2057" y="6545"/>
                  </a:cubicBezTo>
                  <a:cubicBezTo>
                    <a:pt x="2147" y="6545"/>
                    <a:pt x="2235" y="6506"/>
                    <a:pt x="2287" y="6455"/>
                  </a:cubicBezTo>
                  <a:cubicBezTo>
                    <a:pt x="2763" y="6026"/>
                    <a:pt x="2763" y="5288"/>
                    <a:pt x="2311" y="4835"/>
                  </a:cubicBezTo>
                  <a:cubicBezTo>
                    <a:pt x="2192" y="4716"/>
                    <a:pt x="2049" y="4645"/>
                    <a:pt x="1906" y="4573"/>
                  </a:cubicBezTo>
                  <a:lnTo>
                    <a:pt x="1906" y="3383"/>
                  </a:lnTo>
                  <a:cubicBezTo>
                    <a:pt x="1906" y="3311"/>
                    <a:pt x="1882" y="3264"/>
                    <a:pt x="1858" y="3192"/>
                  </a:cubicBezTo>
                  <a:lnTo>
                    <a:pt x="977" y="1692"/>
                  </a:lnTo>
                  <a:cubicBezTo>
                    <a:pt x="1072" y="1525"/>
                    <a:pt x="1120" y="1335"/>
                    <a:pt x="1120" y="1144"/>
                  </a:cubicBezTo>
                  <a:cubicBezTo>
                    <a:pt x="1120" y="501"/>
                    <a:pt x="620"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7"/>
            <p:cNvSpPr/>
            <p:nvPr/>
          </p:nvSpPr>
          <p:spPr>
            <a:xfrm>
              <a:off x="6680750" y="4137274"/>
              <a:ext cx="92394" cy="218816"/>
            </a:xfrm>
            <a:custGeom>
              <a:avLst/>
              <a:gdLst/>
              <a:ahLst/>
              <a:cxnLst/>
              <a:rect l="l" t="t" r="r" b="b"/>
              <a:pathLst>
                <a:path w="2764" h="6546" extrusionOk="0">
                  <a:moveTo>
                    <a:pt x="2763" y="1"/>
                  </a:moveTo>
                  <a:cubicBezTo>
                    <a:pt x="2144" y="1"/>
                    <a:pt x="1644" y="501"/>
                    <a:pt x="1644" y="1144"/>
                  </a:cubicBezTo>
                  <a:cubicBezTo>
                    <a:pt x="1644" y="1335"/>
                    <a:pt x="1691" y="1525"/>
                    <a:pt x="1787" y="1692"/>
                  </a:cubicBezTo>
                  <a:lnTo>
                    <a:pt x="906" y="3192"/>
                  </a:lnTo>
                  <a:cubicBezTo>
                    <a:pt x="882" y="3264"/>
                    <a:pt x="858" y="3311"/>
                    <a:pt x="858" y="3383"/>
                  </a:cubicBezTo>
                  <a:lnTo>
                    <a:pt x="858" y="4573"/>
                  </a:lnTo>
                  <a:cubicBezTo>
                    <a:pt x="715" y="4645"/>
                    <a:pt x="572" y="4716"/>
                    <a:pt x="453" y="4835"/>
                  </a:cubicBezTo>
                  <a:cubicBezTo>
                    <a:pt x="1" y="5288"/>
                    <a:pt x="1" y="6026"/>
                    <a:pt x="477" y="6455"/>
                  </a:cubicBezTo>
                  <a:cubicBezTo>
                    <a:pt x="528" y="6506"/>
                    <a:pt x="617" y="6545"/>
                    <a:pt x="707" y="6545"/>
                  </a:cubicBezTo>
                  <a:cubicBezTo>
                    <a:pt x="742" y="6545"/>
                    <a:pt x="777" y="6539"/>
                    <a:pt x="810" y="6526"/>
                  </a:cubicBezTo>
                  <a:cubicBezTo>
                    <a:pt x="1120" y="6431"/>
                    <a:pt x="1168" y="6074"/>
                    <a:pt x="953" y="5883"/>
                  </a:cubicBezTo>
                  <a:cubicBezTo>
                    <a:pt x="882" y="5812"/>
                    <a:pt x="834" y="5693"/>
                    <a:pt x="858" y="5574"/>
                  </a:cubicBezTo>
                  <a:cubicBezTo>
                    <a:pt x="906" y="5359"/>
                    <a:pt x="1072" y="5252"/>
                    <a:pt x="1239" y="5252"/>
                  </a:cubicBezTo>
                  <a:cubicBezTo>
                    <a:pt x="1406" y="5252"/>
                    <a:pt x="1572" y="5359"/>
                    <a:pt x="1620" y="5574"/>
                  </a:cubicBezTo>
                  <a:cubicBezTo>
                    <a:pt x="1644" y="5693"/>
                    <a:pt x="1596" y="5812"/>
                    <a:pt x="1525" y="5883"/>
                  </a:cubicBezTo>
                  <a:cubicBezTo>
                    <a:pt x="1310" y="6074"/>
                    <a:pt x="1358" y="6431"/>
                    <a:pt x="1668" y="6526"/>
                  </a:cubicBezTo>
                  <a:cubicBezTo>
                    <a:pt x="1701" y="6539"/>
                    <a:pt x="1736" y="6545"/>
                    <a:pt x="1771" y="6545"/>
                  </a:cubicBezTo>
                  <a:cubicBezTo>
                    <a:pt x="1861" y="6545"/>
                    <a:pt x="1950" y="6506"/>
                    <a:pt x="2001" y="6455"/>
                  </a:cubicBezTo>
                  <a:cubicBezTo>
                    <a:pt x="2477" y="6026"/>
                    <a:pt x="2477" y="5288"/>
                    <a:pt x="2025" y="4835"/>
                  </a:cubicBezTo>
                  <a:cubicBezTo>
                    <a:pt x="1906" y="4716"/>
                    <a:pt x="1763" y="4645"/>
                    <a:pt x="1620" y="4573"/>
                  </a:cubicBezTo>
                  <a:lnTo>
                    <a:pt x="1620" y="3478"/>
                  </a:lnTo>
                  <a:lnTo>
                    <a:pt x="2382" y="2192"/>
                  </a:lnTo>
                  <a:cubicBezTo>
                    <a:pt x="2501" y="2240"/>
                    <a:pt x="2620" y="2263"/>
                    <a:pt x="2763" y="2263"/>
                  </a:cubicBezTo>
                  <a:lnTo>
                    <a:pt x="2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51"/>
        <p:cNvGrpSpPr/>
        <p:nvPr/>
      </p:nvGrpSpPr>
      <p:grpSpPr>
        <a:xfrm>
          <a:off x="0" y="0"/>
          <a:ext cx="0" cy="0"/>
          <a:chOff x="0" y="0"/>
          <a:chExt cx="0" cy="0"/>
        </a:xfrm>
      </p:grpSpPr>
      <p:sp>
        <p:nvSpPr>
          <p:cNvPr id="1352" name="Google Shape;1352;p48"/>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HUMANOID ROBOT PRODUCT </a:t>
            </a:r>
            <a:r>
              <a:rPr lang="en">
                <a:solidFill>
                  <a:schemeClr val="accent6"/>
                </a:solidFill>
              </a:rPr>
              <a:t>DEMO</a:t>
            </a:r>
            <a:endParaRPr>
              <a:solidFill>
                <a:schemeClr val="accent6"/>
              </a:solidFill>
            </a:endParaRPr>
          </a:p>
        </p:txBody>
      </p:sp>
      <p:sp>
        <p:nvSpPr>
          <p:cNvPr id="1353" name="Google Shape;1353;p48"/>
          <p:cNvSpPr txBox="1">
            <a:spLocks noGrp="1"/>
          </p:cNvSpPr>
          <p:nvPr>
            <p:ph type="subTitle" idx="1"/>
          </p:nvPr>
        </p:nvSpPr>
        <p:spPr>
          <a:xfrm>
            <a:off x="2295450" y="4034025"/>
            <a:ext cx="45531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1354" name="Google Shape;1354;p48"/>
          <p:cNvGrpSpPr/>
          <p:nvPr/>
        </p:nvGrpSpPr>
        <p:grpSpPr>
          <a:xfrm>
            <a:off x="616515" y="1627096"/>
            <a:ext cx="1263015" cy="944662"/>
            <a:chOff x="713090" y="2509596"/>
            <a:chExt cx="1263015" cy="944662"/>
          </a:xfrm>
        </p:grpSpPr>
        <p:sp>
          <p:nvSpPr>
            <p:cNvPr id="1355" name="Google Shape;1355;p48"/>
            <p:cNvSpPr/>
            <p:nvPr/>
          </p:nvSpPr>
          <p:spPr>
            <a:xfrm>
              <a:off x="862816" y="3118728"/>
              <a:ext cx="131107" cy="240197"/>
            </a:xfrm>
            <a:custGeom>
              <a:avLst/>
              <a:gdLst/>
              <a:ahLst/>
              <a:cxnLst/>
              <a:rect l="l" t="t" r="r" b="b"/>
              <a:pathLst>
                <a:path w="2507" h="4379" extrusionOk="0">
                  <a:moveTo>
                    <a:pt x="1827" y="2774"/>
                  </a:moveTo>
                  <a:cubicBezTo>
                    <a:pt x="1604" y="1972"/>
                    <a:pt x="1883" y="1170"/>
                    <a:pt x="2039" y="836"/>
                  </a:cubicBezTo>
                  <a:cubicBezTo>
                    <a:pt x="1927" y="747"/>
                    <a:pt x="1805" y="669"/>
                    <a:pt x="1694" y="591"/>
                  </a:cubicBezTo>
                  <a:cubicBezTo>
                    <a:pt x="1526" y="480"/>
                    <a:pt x="1337" y="391"/>
                    <a:pt x="1181" y="268"/>
                  </a:cubicBezTo>
                  <a:cubicBezTo>
                    <a:pt x="1070" y="190"/>
                    <a:pt x="970" y="101"/>
                    <a:pt x="869" y="1"/>
                  </a:cubicBezTo>
                  <a:cubicBezTo>
                    <a:pt x="212" y="636"/>
                    <a:pt x="0" y="1761"/>
                    <a:pt x="424" y="2830"/>
                  </a:cubicBezTo>
                  <a:cubicBezTo>
                    <a:pt x="892" y="4011"/>
                    <a:pt x="2195" y="4378"/>
                    <a:pt x="2195" y="4378"/>
                  </a:cubicBezTo>
                  <a:lnTo>
                    <a:pt x="2507" y="4100"/>
                  </a:lnTo>
                  <a:cubicBezTo>
                    <a:pt x="2507" y="4100"/>
                    <a:pt x="2128" y="3822"/>
                    <a:pt x="1827"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6" name="Google Shape;1356;p48"/>
            <p:cNvSpPr/>
            <p:nvPr/>
          </p:nvSpPr>
          <p:spPr>
            <a:xfrm>
              <a:off x="883787" y="3118728"/>
              <a:ext cx="85662" cy="83156"/>
            </a:xfrm>
            <a:custGeom>
              <a:avLst/>
              <a:gdLst/>
              <a:ahLst/>
              <a:cxnLst/>
              <a:rect l="l" t="t" r="r" b="b"/>
              <a:pathLst>
                <a:path w="1638" h="1516" extrusionOk="0">
                  <a:moveTo>
                    <a:pt x="468" y="1"/>
                  </a:moveTo>
                  <a:cubicBezTo>
                    <a:pt x="268" y="201"/>
                    <a:pt x="112" y="435"/>
                    <a:pt x="0" y="714"/>
                  </a:cubicBezTo>
                  <a:cubicBezTo>
                    <a:pt x="179" y="1115"/>
                    <a:pt x="1281" y="1493"/>
                    <a:pt x="1415" y="1516"/>
                  </a:cubicBezTo>
                  <a:cubicBezTo>
                    <a:pt x="1482" y="1226"/>
                    <a:pt x="1571" y="981"/>
                    <a:pt x="1638" y="836"/>
                  </a:cubicBezTo>
                  <a:cubicBezTo>
                    <a:pt x="1526" y="747"/>
                    <a:pt x="1404" y="669"/>
                    <a:pt x="1293" y="591"/>
                  </a:cubicBezTo>
                  <a:cubicBezTo>
                    <a:pt x="1125" y="480"/>
                    <a:pt x="936" y="391"/>
                    <a:pt x="780" y="268"/>
                  </a:cubicBezTo>
                  <a:cubicBezTo>
                    <a:pt x="669" y="190"/>
                    <a:pt x="569" y="101"/>
                    <a:pt x="468"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8"/>
            <p:cNvSpPr/>
            <p:nvPr/>
          </p:nvSpPr>
          <p:spPr>
            <a:xfrm>
              <a:off x="887290" y="2973919"/>
              <a:ext cx="442167" cy="229830"/>
            </a:xfrm>
            <a:custGeom>
              <a:avLst/>
              <a:gdLst/>
              <a:ahLst/>
              <a:cxnLst/>
              <a:rect l="l" t="t" r="r" b="b"/>
              <a:pathLst>
                <a:path w="8455" h="4190" extrusionOk="0">
                  <a:moveTo>
                    <a:pt x="7731" y="2641"/>
                  </a:moveTo>
                  <a:lnTo>
                    <a:pt x="5815" y="2708"/>
                  </a:lnTo>
                  <a:lnTo>
                    <a:pt x="3743" y="1"/>
                  </a:lnTo>
                  <a:lnTo>
                    <a:pt x="0" y="3008"/>
                  </a:lnTo>
                  <a:lnTo>
                    <a:pt x="1716" y="3744"/>
                  </a:lnTo>
                  <a:lnTo>
                    <a:pt x="3387" y="1995"/>
                  </a:lnTo>
                  <a:lnTo>
                    <a:pt x="5325" y="4189"/>
                  </a:lnTo>
                  <a:lnTo>
                    <a:pt x="8455"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58" name="Google Shape;1358;p48"/>
            <p:cNvSpPr/>
            <p:nvPr/>
          </p:nvSpPr>
          <p:spPr>
            <a:xfrm>
              <a:off x="953707" y="3047256"/>
              <a:ext cx="375750" cy="156493"/>
            </a:xfrm>
            <a:custGeom>
              <a:avLst/>
              <a:gdLst/>
              <a:ahLst/>
              <a:cxnLst/>
              <a:rect l="l" t="t" r="r" b="b"/>
              <a:pathLst>
                <a:path w="7185" h="2853" extrusionOk="0">
                  <a:moveTo>
                    <a:pt x="2206" y="1"/>
                  </a:moveTo>
                  <a:lnTo>
                    <a:pt x="0" y="2206"/>
                  </a:lnTo>
                  <a:lnTo>
                    <a:pt x="446" y="2407"/>
                  </a:lnTo>
                  <a:lnTo>
                    <a:pt x="2117" y="658"/>
                  </a:lnTo>
                  <a:lnTo>
                    <a:pt x="4055" y="2852"/>
                  </a:lnTo>
                  <a:lnTo>
                    <a:pt x="7185" y="1727"/>
                  </a:lnTo>
                  <a:lnTo>
                    <a:pt x="6684" y="1438"/>
                  </a:lnTo>
                  <a:lnTo>
                    <a:pt x="4244" y="2362"/>
                  </a:lnTo>
                  <a:lnTo>
                    <a:pt x="2206"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8"/>
            <p:cNvSpPr/>
            <p:nvPr/>
          </p:nvSpPr>
          <p:spPr>
            <a:xfrm>
              <a:off x="964166" y="3331993"/>
              <a:ext cx="50728" cy="53207"/>
            </a:xfrm>
            <a:custGeom>
              <a:avLst/>
              <a:gdLst/>
              <a:ahLst/>
              <a:cxnLst/>
              <a:rect l="l" t="t" r="r" b="b"/>
              <a:pathLst>
                <a:path w="970" h="970" extrusionOk="0">
                  <a:moveTo>
                    <a:pt x="970" y="490"/>
                  </a:moveTo>
                  <a:cubicBezTo>
                    <a:pt x="970" y="758"/>
                    <a:pt x="758" y="969"/>
                    <a:pt x="480" y="969"/>
                  </a:cubicBezTo>
                  <a:cubicBezTo>
                    <a:pt x="212" y="969"/>
                    <a:pt x="1" y="758"/>
                    <a:pt x="1" y="490"/>
                  </a:cubicBezTo>
                  <a:cubicBezTo>
                    <a:pt x="1" y="212"/>
                    <a:pt x="212" y="0"/>
                    <a:pt x="480" y="0"/>
                  </a:cubicBezTo>
                  <a:cubicBezTo>
                    <a:pt x="758" y="0"/>
                    <a:pt x="970" y="212"/>
                    <a:pt x="970" y="49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60" name="Google Shape;1360;p48"/>
            <p:cNvSpPr/>
            <p:nvPr/>
          </p:nvSpPr>
          <p:spPr>
            <a:xfrm>
              <a:off x="883787" y="2923235"/>
              <a:ext cx="240041" cy="220615"/>
            </a:xfrm>
            <a:custGeom>
              <a:avLst/>
              <a:gdLst/>
              <a:ahLst/>
              <a:cxnLst/>
              <a:rect l="l" t="t" r="r" b="b"/>
              <a:pathLst>
                <a:path w="4590" h="4022" extrusionOk="0">
                  <a:moveTo>
                    <a:pt x="3988" y="0"/>
                  </a:moveTo>
                  <a:lnTo>
                    <a:pt x="0" y="3843"/>
                  </a:lnTo>
                  <a:lnTo>
                    <a:pt x="279" y="4022"/>
                  </a:lnTo>
                  <a:lnTo>
                    <a:pt x="4590" y="702"/>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61" name="Google Shape;1361;p48"/>
            <p:cNvSpPr/>
            <p:nvPr/>
          </p:nvSpPr>
          <p:spPr>
            <a:xfrm>
              <a:off x="1695273" y="3118728"/>
              <a:ext cx="131107" cy="240197"/>
            </a:xfrm>
            <a:custGeom>
              <a:avLst/>
              <a:gdLst/>
              <a:ahLst/>
              <a:cxnLst/>
              <a:rect l="l" t="t" r="r" b="b"/>
              <a:pathLst>
                <a:path w="2507" h="4379" extrusionOk="0">
                  <a:moveTo>
                    <a:pt x="680" y="2774"/>
                  </a:moveTo>
                  <a:cubicBezTo>
                    <a:pt x="902" y="1972"/>
                    <a:pt x="624" y="1170"/>
                    <a:pt x="468" y="836"/>
                  </a:cubicBezTo>
                  <a:cubicBezTo>
                    <a:pt x="590" y="747"/>
                    <a:pt x="702" y="669"/>
                    <a:pt x="813" y="591"/>
                  </a:cubicBezTo>
                  <a:cubicBezTo>
                    <a:pt x="980" y="480"/>
                    <a:pt x="1170" y="391"/>
                    <a:pt x="1326" y="268"/>
                  </a:cubicBezTo>
                  <a:cubicBezTo>
                    <a:pt x="1437" y="190"/>
                    <a:pt x="1537" y="101"/>
                    <a:pt x="1638" y="1"/>
                  </a:cubicBezTo>
                  <a:cubicBezTo>
                    <a:pt x="2295" y="636"/>
                    <a:pt x="2506" y="1761"/>
                    <a:pt x="2083" y="2830"/>
                  </a:cubicBezTo>
                  <a:cubicBezTo>
                    <a:pt x="1615" y="4011"/>
                    <a:pt x="312" y="4378"/>
                    <a:pt x="312" y="4378"/>
                  </a:cubicBezTo>
                  <a:lnTo>
                    <a:pt x="0" y="4100"/>
                  </a:lnTo>
                  <a:cubicBezTo>
                    <a:pt x="0" y="4100"/>
                    <a:pt x="379" y="3822"/>
                    <a:pt x="680"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62" name="Google Shape;1362;p48"/>
            <p:cNvSpPr/>
            <p:nvPr/>
          </p:nvSpPr>
          <p:spPr>
            <a:xfrm>
              <a:off x="1719696" y="3118728"/>
              <a:ext cx="85714" cy="83156"/>
            </a:xfrm>
            <a:custGeom>
              <a:avLst/>
              <a:gdLst/>
              <a:ahLst/>
              <a:cxnLst/>
              <a:rect l="l" t="t" r="r" b="b"/>
              <a:pathLst>
                <a:path w="1639" h="1516" extrusionOk="0">
                  <a:moveTo>
                    <a:pt x="1171" y="1"/>
                  </a:moveTo>
                  <a:cubicBezTo>
                    <a:pt x="1070" y="101"/>
                    <a:pt x="970" y="190"/>
                    <a:pt x="859" y="268"/>
                  </a:cubicBezTo>
                  <a:cubicBezTo>
                    <a:pt x="703" y="391"/>
                    <a:pt x="513" y="480"/>
                    <a:pt x="346" y="591"/>
                  </a:cubicBezTo>
                  <a:cubicBezTo>
                    <a:pt x="235" y="669"/>
                    <a:pt x="123" y="747"/>
                    <a:pt x="1" y="836"/>
                  </a:cubicBezTo>
                  <a:cubicBezTo>
                    <a:pt x="68" y="981"/>
                    <a:pt x="157" y="1226"/>
                    <a:pt x="224" y="1516"/>
                  </a:cubicBezTo>
                  <a:cubicBezTo>
                    <a:pt x="357" y="1493"/>
                    <a:pt x="1471" y="1115"/>
                    <a:pt x="1638" y="714"/>
                  </a:cubicBezTo>
                  <a:cubicBezTo>
                    <a:pt x="1527" y="435"/>
                    <a:pt x="1371" y="201"/>
                    <a:pt x="1171"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a:off x="1359738" y="2973919"/>
              <a:ext cx="442167" cy="229830"/>
            </a:xfrm>
            <a:custGeom>
              <a:avLst/>
              <a:gdLst/>
              <a:ahLst/>
              <a:cxnLst/>
              <a:rect l="l" t="t" r="r" b="b"/>
              <a:pathLst>
                <a:path w="8455" h="4190" extrusionOk="0">
                  <a:moveTo>
                    <a:pt x="724" y="2641"/>
                  </a:moveTo>
                  <a:lnTo>
                    <a:pt x="2640" y="2708"/>
                  </a:lnTo>
                  <a:lnTo>
                    <a:pt x="4712" y="1"/>
                  </a:lnTo>
                  <a:lnTo>
                    <a:pt x="8455" y="3008"/>
                  </a:lnTo>
                  <a:lnTo>
                    <a:pt x="6739" y="3744"/>
                  </a:lnTo>
                  <a:lnTo>
                    <a:pt x="5068" y="1995"/>
                  </a:lnTo>
                  <a:lnTo>
                    <a:pt x="3130" y="4189"/>
                  </a:lnTo>
                  <a:lnTo>
                    <a:pt x="0"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64" name="Google Shape;1364;p48"/>
            <p:cNvSpPr/>
            <p:nvPr/>
          </p:nvSpPr>
          <p:spPr>
            <a:xfrm>
              <a:off x="1359738" y="3047256"/>
              <a:ext cx="375750" cy="156493"/>
            </a:xfrm>
            <a:custGeom>
              <a:avLst/>
              <a:gdLst/>
              <a:ahLst/>
              <a:cxnLst/>
              <a:rect l="l" t="t" r="r" b="b"/>
              <a:pathLst>
                <a:path w="7185" h="2853" extrusionOk="0">
                  <a:moveTo>
                    <a:pt x="4979" y="1"/>
                  </a:moveTo>
                  <a:lnTo>
                    <a:pt x="2941" y="2362"/>
                  </a:lnTo>
                  <a:lnTo>
                    <a:pt x="501" y="1438"/>
                  </a:lnTo>
                  <a:lnTo>
                    <a:pt x="0" y="1727"/>
                  </a:lnTo>
                  <a:lnTo>
                    <a:pt x="3130" y="2852"/>
                  </a:lnTo>
                  <a:lnTo>
                    <a:pt x="5068" y="658"/>
                  </a:lnTo>
                  <a:lnTo>
                    <a:pt x="6739" y="2407"/>
                  </a:lnTo>
                  <a:lnTo>
                    <a:pt x="7185" y="2206"/>
                  </a:lnTo>
                  <a:lnTo>
                    <a:pt x="4979"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a:off x="1674302" y="3331993"/>
              <a:ext cx="51303" cy="53207"/>
            </a:xfrm>
            <a:custGeom>
              <a:avLst/>
              <a:gdLst/>
              <a:ahLst/>
              <a:cxnLst/>
              <a:rect l="l" t="t" r="r" b="b"/>
              <a:pathLst>
                <a:path w="981" h="970" extrusionOk="0">
                  <a:moveTo>
                    <a:pt x="0" y="490"/>
                  </a:moveTo>
                  <a:cubicBezTo>
                    <a:pt x="0" y="758"/>
                    <a:pt x="212" y="969"/>
                    <a:pt x="490" y="969"/>
                  </a:cubicBezTo>
                  <a:cubicBezTo>
                    <a:pt x="758" y="969"/>
                    <a:pt x="980" y="758"/>
                    <a:pt x="980" y="490"/>
                  </a:cubicBezTo>
                  <a:cubicBezTo>
                    <a:pt x="980" y="212"/>
                    <a:pt x="758" y="0"/>
                    <a:pt x="490" y="0"/>
                  </a:cubicBezTo>
                  <a:cubicBezTo>
                    <a:pt x="212" y="0"/>
                    <a:pt x="0" y="212"/>
                    <a:pt x="0" y="49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66" name="Google Shape;1366;p48"/>
            <p:cNvSpPr/>
            <p:nvPr/>
          </p:nvSpPr>
          <p:spPr>
            <a:xfrm>
              <a:off x="1565944" y="2923235"/>
              <a:ext cx="239466" cy="220615"/>
            </a:xfrm>
            <a:custGeom>
              <a:avLst/>
              <a:gdLst/>
              <a:ahLst/>
              <a:cxnLst/>
              <a:rect l="l" t="t" r="r" b="b"/>
              <a:pathLst>
                <a:path w="4579" h="4022" extrusionOk="0">
                  <a:moveTo>
                    <a:pt x="591" y="0"/>
                  </a:moveTo>
                  <a:lnTo>
                    <a:pt x="4578" y="3843"/>
                  </a:lnTo>
                  <a:lnTo>
                    <a:pt x="4300" y="4022"/>
                  </a:lnTo>
                  <a:lnTo>
                    <a:pt x="0" y="702"/>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67" name="Google Shape;1367;p48"/>
            <p:cNvSpPr/>
            <p:nvPr/>
          </p:nvSpPr>
          <p:spPr>
            <a:xfrm>
              <a:off x="713090" y="3105289"/>
              <a:ext cx="171899" cy="314138"/>
            </a:xfrm>
            <a:custGeom>
              <a:avLst/>
              <a:gdLst/>
              <a:ahLst/>
              <a:cxnLst/>
              <a:rect l="l" t="t" r="r" b="b"/>
              <a:pathLst>
                <a:path w="3287" h="5727" extrusionOk="0">
                  <a:moveTo>
                    <a:pt x="2396" y="3621"/>
                  </a:moveTo>
                  <a:cubicBezTo>
                    <a:pt x="2106" y="2585"/>
                    <a:pt x="2474" y="1538"/>
                    <a:pt x="2674" y="1092"/>
                  </a:cubicBezTo>
                  <a:cubicBezTo>
                    <a:pt x="2518" y="981"/>
                    <a:pt x="2373" y="870"/>
                    <a:pt x="2217" y="769"/>
                  </a:cubicBezTo>
                  <a:cubicBezTo>
                    <a:pt x="1995" y="625"/>
                    <a:pt x="1761" y="502"/>
                    <a:pt x="1549" y="335"/>
                  </a:cubicBezTo>
                  <a:cubicBezTo>
                    <a:pt x="1415" y="235"/>
                    <a:pt x="1271" y="123"/>
                    <a:pt x="1137" y="1"/>
                  </a:cubicBezTo>
                  <a:cubicBezTo>
                    <a:pt x="279" y="825"/>
                    <a:pt x="1" y="2307"/>
                    <a:pt x="558" y="3699"/>
                  </a:cubicBezTo>
                  <a:cubicBezTo>
                    <a:pt x="1181" y="5258"/>
                    <a:pt x="2886" y="5726"/>
                    <a:pt x="2886" y="5726"/>
                  </a:cubicBezTo>
                  <a:lnTo>
                    <a:pt x="3287" y="5359"/>
                  </a:lnTo>
                  <a:cubicBezTo>
                    <a:pt x="3287" y="5359"/>
                    <a:pt x="2797" y="5002"/>
                    <a:pt x="2396"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68" name="Google Shape;1368;p48"/>
            <p:cNvSpPr/>
            <p:nvPr/>
          </p:nvSpPr>
          <p:spPr>
            <a:xfrm>
              <a:off x="740494" y="3105289"/>
              <a:ext cx="112490" cy="108223"/>
            </a:xfrm>
            <a:custGeom>
              <a:avLst/>
              <a:gdLst/>
              <a:ahLst/>
              <a:cxnLst/>
              <a:rect l="l" t="t" r="r" b="b"/>
              <a:pathLst>
                <a:path w="2151" h="1973" extrusionOk="0">
                  <a:moveTo>
                    <a:pt x="613" y="1"/>
                  </a:moveTo>
                  <a:cubicBezTo>
                    <a:pt x="357" y="246"/>
                    <a:pt x="145" y="569"/>
                    <a:pt x="0" y="925"/>
                  </a:cubicBezTo>
                  <a:cubicBezTo>
                    <a:pt x="234" y="1460"/>
                    <a:pt x="1682" y="1950"/>
                    <a:pt x="1860" y="1972"/>
                  </a:cubicBezTo>
                  <a:cubicBezTo>
                    <a:pt x="1938" y="1605"/>
                    <a:pt x="2061" y="1282"/>
                    <a:pt x="2150" y="1092"/>
                  </a:cubicBezTo>
                  <a:cubicBezTo>
                    <a:pt x="1994" y="981"/>
                    <a:pt x="1849" y="870"/>
                    <a:pt x="1693" y="769"/>
                  </a:cubicBezTo>
                  <a:cubicBezTo>
                    <a:pt x="1471" y="625"/>
                    <a:pt x="1237" y="502"/>
                    <a:pt x="1025" y="335"/>
                  </a:cubicBezTo>
                  <a:cubicBezTo>
                    <a:pt x="891" y="235"/>
                    <a:pt x="747" y="123"/>
                    <a:pt x="613"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8"/>
            <p:cNvSpPr/>
            <p:nvPr/>
          </p:nvSpPr>
          <p:spPr>
            <a:xfrm>
              <a:off x="745148" y="2915282"/>
              <a:ext cx="579654" cy="301303"/>
            </a:xfrm>
            <a:custGeom>
              <a:avLst/>
              <a:gdLst/>
              <a:ahLst/>
              <a:cxnLst/>
              <a:rect l="l" t="t" r="r" b="b"/>
              <a:pathLst>
                <a:path w="11084" h="5493" extrusionOk="0">
                  <a:moveTo>
                    <a:pt x="10137" y="3465"/>
                  </a:moveTo>
                  <a:lnTo>
                    <a:pt x="7631" y="3543"/>
                  </a:lnTo>
                  <a:lnTo>
                    <a:pt x="4913" y="1"/>
                  </a:lnTo>
                  <a:lnTo>
                    <a:pt x="0" y="3933"/>
                  </a:lnTo>
                  <a:lnTo>
                    <a:pt x="2250" y="4902"/>
                  </a:lnTo>
                  <a:lnTo>
                    <a:pt x="4445" y="2607"/>
                  </a:lnTo>
                  <a:lnTo>
                    <a:pt x="6985" y="5492"/>
                  </a:lnTo>
                  <a:lnTo>
                    <a:pt x="11084"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0" name="Google Shape;1370;p48"/>
            <p:cNvSpPr/>
            <p:nvPr/>
          </p:nvSpPr>
          <p:spPr>
            <a:xfrm>
              <a:off x="831961" y="3011218"/>
              <a:ext cx="492842" cy="205366"/>
            </a:xfrm>
            <a:custGeom>
              <a:avLst/>
              <a:gdLst/>
              <a:ahLst/>
              <a:cxnLst/>
              <a:rect l="l" t="t" r="r" b="b"/>
              <a:pathLst>
                <a:path w="9424" h="3744" extrusionOk="0">
                  <a:moveTo>
                    <a:pt x="2907" y="0"/>
                  </a:moveTo>
                  <a:lnTo>
                    <a:pt x="0" y="2897"/>
                  </a:lnTo>
                  <a:lnTo>
                    <a:pt x="590" y="3153"/>
                  </a:lnTo>
                  <a:lnTo>
                    <a:pt x="2785" y="858"/>
                  </a:lnTo>
                  <a:lnTo>
                    <a:pt x="5325" y="3743"/>
                  </a:lnTo>
                  <a:lnTo>
                    <a:pt x="9424" y="2262"/>
                  </a:lnTo>
                  <a:lnTo>
                    <a:pt x="8778" y="1883"/>
                  </a:lnTo>
                  <a:lnTo>
                    <a:pt x="5581" y="3097"/>
                  </a:lnTo>
                  <a:lnTo>
                    <a:pt x="2907"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8"/>
            <p:cNvSpPr/>
            <p:nvPr/>
          </p:nvSpPr>
          <p:spPr>
            <a:xfrm>
              <a:off x="845924" y="3383938"/>
              <a:ext cx="67044" cy="70320"/>
            </a:xfrm>
            <a:custGeom>
              <a:avLst/>
              <a:gdLst/>
              <a:ahLst/>
              <a:cxnLst/>
              <a:rect l="l" t="t" r="r" b="b"/>
              <a:pathLst>
                <a:path w="1282" h="1282" extrusionOk="0">
                  <a:moveTo>
                    <a:pt x="1281" y="646"/>
                  </a:moveTo>
                  <a:cubicBezTo>
                    <a:pt x="1281" y="1003"/>
                    <a:pt x="992" y="1281"/>
                    <a:pt x="635" y="1281"/>
                  </a:cubicBezTo>
                  <a:cubicBezTo>
                    <a:pt x="279" y="1281"/>
                    <a:pt x="0" y="1003"/>
                    <a:pt x="0" y="646"/>
                  </a:cubicBezTo>
                  <a:cubicBezTo>
                    <a:pt x="0" y="290"/>
                    <a:pt x="279" y="0"/>
                    <a:pt x="635" y="0"/>
                  </a:cubicBezTo>
                  <a:cubicBezTo>
                    <a:pt x="992" y="0"/>
                    <a:pt x="1281" y="290"/>
                    <a:pt x="1281" y="646"/>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2" name="Google Shape;1372;p48"/>
            <p:cNvSpPr/>
            <p:nvPr/>
          </p:nvSpPr>
          <p:spPr>
            <a:xfrm>
              <a:off x="740494" y="2848691"/>
              <a:ext cx="314616" cy="289070"/>
            </a:xfrm>
            <a:custGeom>
              <a:avLst/>
              <a:gdLst/>
              <a:ahLst/>
              <a:cxnLst/>
              <a:rect l="l" t="t" r="r" b="b"/>
              <a:pathLst>
                <a:path w="6016" h="5270" extrusionOk="0">
                  <a:moveTo>
                    <a:pt x="5224" y="0"/>
                  </a:moveTo>
                  <a:lnTo>
                    <a:pt x="0" y="5046"/>
                  </a:lnTo>
                  <a:lnTo>
                    <a:pt x="379" y="5269"/>
                  </a:lnTo>
                  <a:lnTo>
                    <a:pt x="6015" y="925"/>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3" name="Google Shape;1373;p48"/>
            <p:cNvSpPr/>
            <p:nvPr/>
          </p:nvSpPr>
          <p:spPr>
            <a:xfrm>
              <a:off x="1804207" y="3105289"/>
              <a:ext cx="171899" cy="314138"/>
            </a:xfrm>
            <a:custGeom>
              <a:avLst/>
              <a:gdLst/>
              <a:ahLst/>
              <a:cxnLst/>
              <a:rect l="l" t="t" r="r" b="b"/>
              <a:pathLst>
                <a:path w="3287" h="5727" extrusionOk="0">
                  <a:moveTo>
                    <a:pt x="891" y="3621"/>
                  </a:moveTo>
                  <a:cubicBezTo>
                    <a:pt x="1192" y="2585"/>
                    <a:pt x="813" y="1538"/>
                    <a:pt x="624" y="1092"/>
                  </a:cubicBezTo>
                  <a:cubicBezTo>
                    <a:pt x="769" y="981"/>
                    <a:pt x="914" y="870"/>
                    <a:pt x="1069" y="769"/>
                  </a:cubicBezTo>
                  <a:cubicBezTo>
                    <a:pt x="1292" y="625"/>
                    <a:pt x="1526" y="502"/>
                    <a:pt x="1738" y="335"/>
                  </a:cubicBezTo>
                  <a:cubicBezTo>
                    <a:pt x="1883" y="235"/>
                    <a:pt x="2016" y="123"/>
                    <a:pt x="2150" y="1"/>
                  </a:cubicBezTo>
                  <a:cubicBezTo>
                    <a:pt x="3008" y="825"/>
                    <a:pt x="3286" y="2307"/>
                    <a:pt x="2729" y="3699"/>
                  </a:cubicBezTo>
                  <a:cubicBezTo>
                    <a:pt x="2117" y="5258"/>
                    <a:pt x="401" y="5726"/>
                    <a:pt x="401" y="5726"/>
                  </a:cubicBezTo>
                  <a:lnTo>
                    <a:pt x="0" y="5359"/>
                  </a:lnTo>
                  <a:cubicBezTo>
                    <a:pt x="0" y="5359"/>
                    <a:pt x="501" y="5002"/>
                    <a:pt x="891"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4" name="Google Shape;1374;p48"/>
            <p:cNvSpPr/>
            <p:nvPr/>
          </p:nvSpPr>
          <p:spPr>
            <a:xfrm>
              <a:off x="1836788" y="3105289"/>
              <a:ext cx="111914" cy="108223"/>
            </a:xfrm>
            <a:custGeom>
              <a:avLst/>
              <a:gdLst/>
              <a:ahLst/>
              <a:cxnLst/>
              <a:rect l="l" t="t" r="r" b="b"/>
              <a:pathLst>
                <a:path w="2140" h="1973" extrusionOk="0">
                  <a:moveTo>
                    <a:pt x="1527" y="1"/>
                  </a:moveTo>
                  <a:cubicBezTo>
                    <a:pt x="1393" y="123"/>
                    <a:pt x="1260" y="235"/>
                    <a:pt x="1115" y="335"/>
                  </a:cubicBezTo>
                  <a:cubicBezTo>
                    <a:pt x="903" y="502"/>
                    <a:pt x="669" y="625"/>
                    <a:pt x="446" y="769"/>
                  </a:cubicBezTo>
                  <a:cubicBezTo>
                    <a:pt x="291" y="870"/>
                    <a:pt x="146" y="981"/>
                    <a:pt x="1" y="1092"/>
                  </a:cubicBezTo>
                  <a:cubicBezTo>
                    <a:pt x="79" y="1282"/>
                    <a:pt x="201" y="1605"/>
                    <a:pt x="279" y="1972"/>
                  </a:cubicBezTo>
                  <a:cubicBezTo>
                    <a:pt x="458" y="1950"/>
                    <a:pt x="1906" y="1460"/>
                    <a:pt x="2140" y="925"/>
                  </a:cubicBezTo>
                  <a:cubicBezTo>
                    <a:pt x="1995" y="569"/>
                    <a:pt x="1794" y="246"/>
                    <a:pt x="1527"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1364392" y="2915282"/>
              <a:ext cx="579654" cy="301303"/>
            </a:xfrm>
            <a:custGeom>
              <a:avLst/>
              <a:gdLst/>
              <a:ahLst/>
              <a:cxnLst/>
              <a:rect l="l" t="t" r="r" b="b"/>
              <a:pathLst>
                <a:path w="11084" h="5493" extrusionOk="0">
                  <a:moveTo>
                    <a:pt x="947" y="3465"/>
                  </a:moveTo>
                  <a:lnTo>
                    <a:pt x="3453" y="3543"/>
                  </a:lnTo>
                  <a:lnTo>
                    <a:pt x="6171" y="1"/>
                  </a:lnTo>
                  <a:lnTo>
                    <a:pt x="11083" y="3933"/>
                  </a:lnTo>
                  <a:lnTo>
                    <a:pt x="8833" y="4902"/>
                  </a:lnTo>
                  <a:lnTo>
                    <a:pt x="6639" y="2607"/>
                  </a:lnTo>
                  <a:lnTo>
                    <a:pt x="4110" y="5492"/>
                  </a:lnTo>
                  <a:lnTo>
                    <a:pt x="0"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6" name="Google Shape;1376;p48"/>
            <p:cNvSpPr/>
            <p:nvPr/>
          </p:nvSpPr>
          <p:spPr>
            <a:xfrm>
              <a:off x="1364392" y="3011218"/>
              <a:ext cx="492852" cy="205368"/>
            </a:xfrm>
            <a:custGeom>
              <a:avLst/>
              <a:gdLst/>
              <a:ahLst/>
              <a:cxnLst/>
              <a:rect l="l" t="t" r="r" b="b"/>
              <a:pathLst>
                <a:path w="9424" h="3744" extrusionOk="0">
                  <a:moveTo>
                    <a:pt x="6516" y="0"/>
                  </a:moveTo>
                  <a:lnTo>
                    <a:pt x="3854" y="3097"/>
                  </a:lnTo>
                  <a:lnTo>
                    <a:pt x="657" y="1883"/>
                  </a:lnTo>
                  <a:lnTo>
                    <a:pt x="0" y="2262"/>
                  </a:lnTo>
                  <a:lnTo>
                    <a:pt x="4110" y="3743"/>
                  </a:lnTo>
                  <a:lnTo>
                    <a:pt x="6639" y="858"/>
                  </a:lnTo>
                  <a:lnTo>
                    <a:pt x="8833" y="3153"/>
                  </a:lnTo>
                  <a:lnTo>
                    <a:pt x="9424" y="2897"/>
                  </a:lnTo>
                  <a:lnTo>
                    <a:pt x="6516"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8"/>
            <p:cNvSpPr/>
            <p:nvPr/>
          </p:nvSpPr>
          <p:spPr>
            <a:xfrm>
              <a:off x="1776228" y="3383938"/>
              <a:ext cx="67619" cy="70320"/>
            </a:xfrm>
            <a:custGeom>
              <a:avLst/>
              <a:gdLst/>
              <a:ahLst/>
              <a:cxnLst/>
              <a:rect l="l" t="t" r="r" b="b"/>
              <a:pathLst>
                <a:path w="1293" h="1282" extrusionOk="0">
                  <a:moveTo>
                    <a:pt x="0" y="646"/>
                  </a:moveTo>
                  <a:cubicBezTo>
                    <a:pt x="0" y="1003"/>
                    <a:pt x="290" y="1281"/>
                    <a:pt x="647" y="1281"/>
                  </a:cubicBezTo>
                  <a:cubicBezTo>
                    <a:pt x="1003" y="1281"/>
                    <a:pt x="1293" y="1003"/>
                    <a:pt x="1293" y="646"/>
                  </a:cubicBezTo>
                  <a:cubicBezTo>
                    <a:pt x="1293" y="290"/>
                    <a:pt x="1003" y="0"/>
                    <a:pt x="647" y="0"/>
                  </a:cubicBezTo>
                  <a:cubicBezTo>
                    <a:pt x="290" y="0"/>
                    <a:pt x="0" y="290"/>
                    <a:pt x="0" y="646"/>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8" name="Google Shape;1378;p48"/>
            <p:cNvSpPr/>
            <p:nvPr/>
          </p:nvSpPr>
          <p:spPr>
            <a:xfrm>
              <a:off x="1634086" y="2848691"/>
              <a:ext cx="314616" cy="289070"/>
            </a:xfrm>
            <a:custGeom>
              <a:avLst/>
              <a:gdLst/>
              <a:ahLst/>
              <a:cxnLst/>
              <a:rect l="l" t="t" r="r" b="b"/>
              <a:pathLst>
                <a:path w="6016" h="5270" extrusionOk="0">
                  <a:moveTo>
                    <a:pt x="791" y="0"/>
                  </a:moveTo>
                  <a:lnTo>
                    <a:pt x="6016" y="5046"/>
                  </a:lnTo>
                  <a:lnTo>
                    <a:pt x="5648" y="5269"/>
                  </a:lnTo>
                  <a:lnTo>
                    <a:pt x="1" y="925"/>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79" name="Google Shape;1379;p48"/>
            <p:cNvSpPr/>
            <p:nvPr/>
          </p:nvSpPr>
          <p:spPr>
            <a:xfrm>
              <a:off x="1129633" y="2958670"/>
              <a:ext cx="429929" cy="197413"/>
            </a:xfrm>
            <a:custGeom>
              <a:avLst/>
              <a:gdLst/>
              <a:ahLst/>
              <a:cxnLst/>
              <a:rect l="l" t="t" r="r" b="b"/>
              <a:pathLst>
                <a:path w="8221" h="3599" extrusionOk="0">
                  <a:moveTo>
                    <a:pt x="11" y="0"/>
                  </a:moveTo>
                  <a:cubicBezTo>
                    <a:pt x="0" y="279"/>
                    <a:pt x="11" y="502"/>
                    <a:pt x="34" y="635"/>
                  </a:cubicBezTo>
                  <a:cubicBezTo>
                    <a:pt x="145" y="1215"/>
                    <a:pt x="1693" y="3086"/>
                    <a:pt x="1983" y="3264"/>
                  </a:cubicBezTo>
                  <a:cubicBezTo>
                    <a:pt x="2272" y="3442"/>
                    <a:pt x="2997" y="3598"/>
                    <a:pt x="4110" y="3598"/>
                  </a:cubicBezTo>
                  <a:cubicBezTo>
                    <a:pt x="5224" y="3598"/>
                    <a:pt x="5948" y="3442"/>
                    <a:pt x="6238" y="3264"/>
                  </a:cubicBezTo>
                  <a:cubicBezTo>
                    <a:pt x="6539" y="3086"/>
                    <a:pt x="8076" y="1215"/>
                    <a:pt x="8187" y="635"/>
                  </a:cubicBezTo>
                  <a:cubicBezTo>
                    <a:pt x="8210" y="502"/>
                    <a:pt x="8221" y="279"/>
                    <a:pt x="8210" y="0"/>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0" name="Google Shape;1380;p48"/>
            <p:cNvSpPr/>
            <p:nvPr/>
          </p:nvSpPr>
          <p:spPr>
            <a:xfrm>
              <a:off x="1125554" y="2509596"/>
              <a:ext cx="438088" cy="540787"/>
            </a:xfrm>
            <a:custGeom>
              <a:avLst/>
              <a:gdLst/>
              <a:ahLst/>
              <a:cxnLst/>
              <a:rect l="l" t="t" r="r" b="b"/>
              <a:pathLst>
                <a:path w="8377" h="9859" extrusionOk="0">
                  <a:moveTo>
                    <a:pt x="4957" y="502"/>
                  </a:moveTo>
                  <a:cubicBezTo>
                    <a:pt x="4567" y="0"/>
                    <a:pt x="3810" y="0"/>
                    <a:pt x="3420" y="502"/>
                  </a:cubicBezTo>
                  <a:cubicBezTo>
                    <a:pt x="3008" y="1025"/>
                    <a:pt x="2451" y="1816"/>
                    <a:pt x="1749" y="3019"/>
                  </a:cubicBezTo>
                  <a:cubicBezTo>
                    <a:pt x="156" y="5715"/>
                    <a:pt x="0" y="8232"/>
                    <a:pt x="112" y="8822"/>
                  </a:cubicBezTo>
                  <a:cubicBezTo>
                    <a:pt x="112" y="8834"/>
                    <a:pt x="123" y="8856"/>
                    <a:pt x="134" y="8867"/>
                  </a:cubicBezTo>
                  <a:cubicBezTo>
                    <a:pt x="1337" y="9502"/>
                    <a:pt x="2718" y="9858"/>
                    <a:pt x="4188" y="9858"/>
                  </a:cubicBezTo>
                  <a:cubicBezTo>
                    <a:pt x="5659" y="9858"/>
                    <a:pt x="7040" y="9502"/>
                    <a:pt x="8254" y="8867"/>
                  </a:cubicBezTo>
                  <a:cubicBezTo>
                    <a:pt x="8254" y="8856"/>
                    <a:pt x="8265" y="8834"/>
                    <a:pt x="8265" y="8822"/>
                  </a:cubicBezTo>
                  <a:cubicBezTo>
                    <a:pt x="8377" y="8232"/>
                    <a:pt x="8221" y="5715"/>
                    <a:pt x="6639" y="3019"/>
                  </a:cubicBezTo>
                  <a:cubicBezTo>
                    <a:pt x="5926" y="1816"/>
                    <a:pt x="5369" y="1025"/>
                    <a:pt x="4957" y="502"/>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1" name="Google Shape;1381;p48"/>
            <p:cNvSpPr/>
            <p:nvPr/>
          </p:nvSpPr>
          <p:spPr>
            <a:xfrm>
              <a:off x="1277580" y="2559676"/>
              <a:ext cx="134036" cy="26932"/>
            </a:xfrm>
            <a:custGeom>
              <a:avLst/>
              <a:gdLst/>
              <a:ahLst/>
              <a:cxnLst/>
              <a:rect l="l" t="t" r="r" b="b"/>
              <a:pathLst>
                <a:path w="2563" h="491" extrusionOk="0">
                  <a:moveTo>
                    <a:pt x="1281" y="491"/>
                  </a:moveTo>
                  <a:cubicBezTo>
                    <a:pt x="1716" y="491"/>
                    <a:pt x="2150" y="413"/>
                    <a:pt x="2562" y="290"/>
                  </a:cubicBezTo>
                  <a:cubicBezTo>
                    <a:pt x="2496" y="190"/>
                    <a:pt x="2429" y="90"/>
                    <a:pt x="2362" y="1"/>
                  </a:cubicBezTo>
                  <a:cubicBezTo>
                    <a:pt x="2306" y="23"/>
                    <a:pt x="2251" y="34"/>
                    <a:pt x="2195" y="45"/>
                  </a:cubicBezTo>
                  <a:cubicBezTo>
                    <a:pt x="2161" y="56"/>
                    <a:pt x="2128" y="56"/>
                    <a:pt x="2106" y="67"/>
                  </a:cubicBezTo>
                  <a:cubicBezTo>
                    <a:pt x="1950" y="179"/>
                    <a:pt x="1749" y="246"/>
                    <a:pt x="1515" y="246"/>
                  </a:cubicBezTo>
                  <a:cubicBezTo>
                    <a:pt x="1371" y="246"/>
                    <a:pt x="1248" y="223"/>
                    <a:pt x="1137" y="179"/>
                  </a:cubicBezTo>
                  <a:cubicBezTo>
                    <a:pt x="992" y="168"/>
                    <a:pt x="858" y="157"/>
                    <a:pt x="1047" y="145"/>
                  </a:cubicBezTo>
                  <a:cubicBezTo>
                    <a:pt x="981" y="157"/>
                    <a:pt x="914" y="157"/>
                    <a:pt x="847" y="157"/>
                  </a:cubicBezTo>
                  <a:cubicBezTo>
                    <a:pt x="669" y="145"/>
                    <a:pt x="502" y="123"/>
                    <a:pt x="335" y="79"/>
                  </a:cubicBezTo>
                  <a:cubicBezTo>
                    <a:pt x="279" y="67"/>
                    <a:pt x="223" y="56"/>
                    <a:pt x="179" y="34"/>
                  </a:cubicBezTo>
                  <a:cubicBezTo>
                    <a:pt x="123" y="112"/>
                    <a:pt x="56" y="201"/>
                    <a:pt x="0" y="290"/>
                  </a:cubicBezTo>
                  <a:cubicBezTo>
                    <a:pt x="413" y="413"/>
                    <a:pt x="847" y="491"/>
                    <a:pt x="1281" y="491"/>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2" name="Google Shape;1382;p48"/>
            <p:cNvSpPr/>
            <p:nvPr/>
          </p:nvSpPr>
          <p:spPr>
            <a:xfrm>
              <a:off x="1285163" y="2516453"/>
              <a:ext cx="119445" cy="59185"/>
            </a:xfrm>
            <a:custGeom>
              <a:avLst/>
              <a:gdLst/>
              <a:ahLst/>
              <a:cxnLst/>
              <a:rect l="l" t="t" r="r" b="b"/>
              <a:pathLst>
                <a:path w="2284" h="1079" extrusionOk="0">
                  <a:moveTo>
                    <a:pt x="1136" y="1"/>
                  </a:moveTo>
                  <a:cubicBezTo>
                    <a:pt x="850" y="1"/>
                    <a:pt x="563" y="126"/>
                    <a:pt x="368" y="377"/>
                  </a:cubicBezTo>
                  <a:cubicBezTo>
                    <a:pt x="256" y="521"/>
                    <a:pt x="134" y="688"/>
                    <a:pt x="0" y="878"/>
                  </a:cubicBezTo>
                  <a:cubicBezTo>
                    <a:pt x="368" y="1011"/>
                    <a:pt x="747" y="1078"/>
                    <a:pt x="1136" y="1078"/>
                  </a:cubicBezTo>
                  <a:cubicBezTo>
                    <a:pt x="1526" y="1078"/>
                    <a:pt x="1905" y="1011"/>
                    <a:pt x="2284" y="878"/>
                  </a:cubicBezTo>
                  <a:cubicBezTo>
                    <a:pt x="2139" y="688"/>
                    <a:pt x="2016" y="521"/>
                    <a:pt x="1905" y="377"/>
                  </a:cubicBezTo>
                  <a:cubicBezTo>
                    <a:pt x="1710" y="126"/>
                    <a:pt x="1423" y="1"/>
                    <a:pt x="113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3" name="Google Shape;1383;p48"/>
            <p:cNvSpPr/>
            <p:nvPr/>
          </p:nvSpPr>
          <p:spPr>
            <a:xfrm>
              <a:off x="1129005" y="2909193"/>
              <a:ext cx="431132" cy="141189"/>
            </a:xfrm>
            <a:custGeom>
              <a:avLst/>
              <a:gdLst/>
              <a:ahLst/>
              <a:cxnLst/>
              <a:rect l="l" t="t" r="r" b="b"/>
              <a:pathLst>
                <a:path w="8244" h="2574" extrusionOk="0">
                  <a:moveTo>
                    <a:pt x="123" y="0"/>
                  </a:moveTo>
                  <a:cubicBezTo>
                    <a:pt x="1" y="746"/>
                    <a:pt x="1" y="1292"/>
                    <a:pt x="46" y="1537"/>
                  </a:cubicBezTo>
                  <a:cubicBezTo>
                    <a:pt x="46" y="1549"/>
                    <a:pt x="57" y="1571"/>
                    <a:pt x="68" y="1582"/>
                  </a:cubicBezTo>
                  <a:cubicBezTo>
                    <a:pt x="1271" y="2217"/>
                    <a:pt x="2652" y="2573"/>
                    <a:pt x="4122" y="2573"/>
                  </a:cubicBezTo>
                  <a:cubicBezTo>
                    <a:pt x="5593" y="2573"/>
                    <a:pt x="6974" y="2217"/>
                    <a:pt x="8188" y="1582"/>
                  </a:cubicBezTo>
                  <a:cubicBezTo>
                    <a:pt x="8188" y="1571"/>
                    <a:pt x="8199" y="1549"/>
                    <a:pt x="8199" y="1537"/>
                  </a:cubicBezTo>
                  <a:cubicBezTo>
                    <a:pt x="8244" y="1292"/>
                    <a:pt x="8244" y="746"/>
                    <a:pt x="8121" y="0"/>
                  </a:cubicBezTo>
                  <a:cubicBezTo>
                    <a:pt x="6929" y="613"/>
                    <a:pt x="5570" y="969"/>
                    <a:pt x="4122" y="969"/>
                  </a:cubicBezTo>
                  <a:cubicBezTo>
                    <a:pt x="2674" y="969"/>
                    <a:pt x="1315" y="613"/>
                    <a:pt x="12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4" name="Google Shape;1384;p48"/>
            <p:cNvSpPr/>
            <p:nvPr/>
          </p:nvSpPr>
          <p:spPr>
            <a:xfrm>
              <a:off x="1217596" y="2649524"/>
              <a:ext cx="66417" cy="74599"/>
            </a:xfrm>
            <a:custGeom>
              <a:avLst/>
              <a:gdLst/>
              <a:ahLst/>
              <a:cxnLst/>
              <a:rect l="l" t="t" r="r" b="b"/>
              <a:pathLst>
                <a:path w="1270" h="1360" extrusionOk="0">
                  <a:moveTo>
                    <a:pt x="1270" y="1025"/>
                  </a:moveTo>
                  <a:lnTo>
                    <a:pt x="267" y="0"/>
                  </a:lnTo>
                  <a:cubicBezTo>
                    <a:pt x="178" y="145"/>
                    <a:pt x="89" y="290"/>
                    <a:pt x="0" y="446"/>
                  </a:cubicBezTo>
                  <a:lnTo>
                    <a:pt x="1147" y="1359"/>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5" name="Google Shape;1385;p48"/>
            <p:cNvSpPr/>
            <p:nvPr/>
          </p:nvSpPr>
          <p:spPr>
            <a:xfrm>
              <a:off x="1405131" y="2649524"/>
              <a:ext cx="66469" cy="74599"/>
            </a:xfrm>
            <a:custGeom>
              <a:avLst/>
              <a:gdLst/>
              <a:ahLst/>
              <a:cxnLst/>
              <a:rect l="l" t="t" r="r" b="b"/>
              <a:pathLst>
                <a:path w="1271" h="1360" extrusionOk="0">
                  <a:moveTo>
                    <a:pt x="123" y="1359"/>
                  </a:moveTo>
                  <a:lnTo>
                    <a:pt x="1271" y="446"/>
                  </a:lnTo>
                  <a:cubicBezTo>
                    <a:pt x="1182" y="290"/>
                    <a:pt x="1093" y="145"/>
                    <a:pt x="1015" y="0"/>
                  </a:cubicBezTo>
                  <a:lnTo>
                    <a:pt x="1" y="1025"/>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6" name="Google Shape;1386;p48"/>
            <p:cNvSpPr/>
            <p:nvPr/>
          </p:nvSpPr>
          <p:spPr>
            <a:xfrm>
              <a:off x="1334688" y="2838928"/>
              <a:ext cx="19820" cy="317155"/>
            </a:xfrm>
            <a:custGeom>
              <a:avLst/>
              <a:gdLst/>
              <a:ahLst/>
              <a:cxnLst/>
              <a:rect l="l" t="t" r="r" b="b"/>
              <a:pathLst>
                <a:path w="379" h="5782" extrusionOk="0">
                  <a:moveTo>
                    <a:pt x="0" y="0"/>
                  </a:moveTo>
                  <a:lnTo>
                    <a:pt x="0" y="5770"/>
                  </a:lnTo>
                  <a:cubicBezTo>
                    <a:pt x="67" y="5781"/>
                    <a:pt x="123" y="5781"/>
                    <a:pt x="189" y="5781"/>
                  </a:cubicBezTo>
                  <a:cubicBezTo>
                    <a:pt x="256" y="5781"/>
                    <a:pt x="312" y="5781"/>
                    <a:pt x="379" y="5770"/>
                  </a:cubicBezTo>
                  <a:lnTo>
                    <a:pt x="379" y="0"/>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7" name="Google Shape;1387;p48"/>
            <p:cNvSpPr/>
            <p:nvPr/>
          </p:nvSpPr>
          <p:spPr>
            <a:xfrm>
              <a:off x="1237364" y="2649524"/>
              <a:ext cx="214416" cy="224894"/>
            </a:xfrm>
            <a:custGeom>
              <a:avLst/>
              <a:gdLst/>
              <a:ahLst/>
              <a:cxnLst/>
              <a:rect l="l" t="t" r="r" b="b"/>
              <a:pathLst>
                <a:path w="4100" h="4100" extrusionOk="0">
                  <a:moveTo>
                    <a:pt x="2050" y="0"/>
                  </a:moveTo>
                  <a:cubicBezTo>
                    <a:pt x="914" y="0"/>
                    <a:pt x="1" y="913"/>
                    <a:pt x="1" y="2050"/>
                  </a:cubicBezTo>
                  <a:cubicBezTo>
                    <a:pt x="1" y="3186"/>
                    <a:pt x="914" y="4099"/>
                    <a:pt x="2050" y="4099"/>
                  </a:cubicBezTo>
                  <a:cubicBezTo>
                    <a:pt x="3187" y="4099"/>
                    <a:pt x="4100" y="3186"/>
                    <a:pt x="4100" y="2050"/>
                  </a:cubicBezTo>
                  <a:cubicBezTo>
                    <a:pt x="4100" y="913"/>
                    <a:pt x="3187" y="0"/>
                    <a:pt x="2050" y="0"/>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8" name="Google Shape;1388;p48"/>
            <p:cNvSpPr/>
            <p:nvPr/>
          </p:nvSpPr>
          <p:spPr>
            <a:xfrm>
              <a:off x="1243221" y="2655612"/>
              <a:ext cx="202753" cy="212662"/>
            </a:xfrm>
            <a:custGeom>
              <a:avLst/>
              <a:gdLst/>
              <a:ahLst/>
              <a:cxnLst/>
              <a:rect l="l" t="t" r="r" b="b"/>
              <a:pathLst>
                <a:path w="3877" h="3877" extrusionOk="0">
                  <a:moveTo>
                    <a:pt x="3877" y="1939"/>
                  </a:moveTo>
                  <a:cubicBezTo>
                    <a:pt x="3877" y="3008"/>
                    <a:pt x="3008" y="3877"/>
                    <a:pt x="1938" y="3877"/>
                  </a:cubicBezTo>
                  <a:cubicBezTo>
                    <a:pt x="869" y="3877"/>
                    <a:pt x="0" y="3008"/>
                    <a:pt x="0" y="1939"/>
                  </a:cubicBezTo>
                  <a:cubicBezTo>
                    <a:pt x="0" y="869"/>
                    <a:pt x="869" y="0"/>
                    <a:pt x="1938" y="0"/>
                  </a:cubicBezTo>
                  <a:cubicBezTo>
                    <a:pt x="3008" y="0"/>
                    <a:pt x="3877" y="869"/>
                    <a:pt x="3877" y="193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89" name="Google Shape;1389;p48"/>
            <p:cNvSpPr/>
            <p:nvPr/>
          </p:nvSpPr>
          <p:spPr>
            <a:xfrm>
              <a:off x="1281084" y="2695325"/>
              <a:ext cx="127028" cy="133236"/>
            </a:xfrm>
            <a:custGeom>
              <a:avLst/>
              <a:gdLst/>
              <a:ahLst/>
              <a:cxnLst/>
              <a:rect l="l" t="t" r="r" b="b"/>
              <a:pathLst>
                <a:path w="2429" h="2429" extrusionOk="0">
                  <a:moveTo>
                    <a:pt x="2429" y="1215"/>
                  </a:moveTo>
                  <a:cubicBezTo>
                    <a:pt x="2429" y="1883"/>
                    <a:pt x="1883" y="2429"/>
                    <a:pt x="1214" y="2429"/>
                  </a:cubicBezTo>
                  <a:cubicBezTo>
                    <a:pt x="546" y="2429"/>
                    <a:pt x="0" y="1883"/>
                    <a:pt x="0" y="1215"/>
                  </a:cubicBezTo>
                  <a:cubicBezTo>
                    <a:pt x="0" y="546"/>
                    <a:pt x="546" y="1"/>
                    <a:pt x="1214" y="1"/>
                  </a:cubicBezTo>
                  <a:cubicBezTo>
                    <a:pt x="1883" y="1"/>
                    <a:pt x="2429" y="546"/>
                    <a:pt x="2429" y="1215"/>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90" name="Google Shape;1390;p48"/>
            <p:cNvSpPr/>
            <p:nvPr/>
          </p:nvSpPr>
          <p:spPr>
            <a:xfrm>
              <a:off x="1312514" y="2727688"/>
              <a:ext cx="64168" cy="67907"/>
            </a:xfrm>
            <a:custGeom>
              <a:avLst/>
              <a:gdLst/>
              <a:ahLst/>
              <a:cxnLst/>
              <a:rect l="l" t="t" r="r" b="b"/>
              <a:pathLst>
                <a:path w="1227" h="1238" extrusionOk="0">
                  <a:moveTo>
                    <a:pt x="1226" y="625"/>
                  </a:moveTo>
                  <a:cubicBezTo>
                    <a:pt x="1226" y="959"/>
                    <a:pt x="959" y="1237"/>
                    <a:pt x="613" y="1237"/>
                  </a:cubicBezTo>
                  <a:cubicBezTo>
                    <a:pt x="268" y="1237"/>
                    <a:pt x="1" y="959"/>
                    <a:pt x="1" y="625"/>
                  </a:cubicBezTo>
                  <a:cubicBezTo>
                    <a:pt x="1" y="279"/>
                    <a:pt x="268" y="1"/>
                    <a:pt x="613" y="1"/>
                  </a:cubicBezTo>
                  <a:cubicBezTo>
                    <a:pt x="959" y="1"/>
                    <a:pt x="1226" y="279"/>
                    <a:pt x="1226" y="625"/>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1391" name="Google Shape;1391;p48"/>
          <p:cNvGrpSpPr/>
          <p:nvPr/>
        </p:nvGrpSpPr>
        <p:grpSpPr>
          <a:xfrm>
            <a:off x="2751996" y="1398715"/>
            <a:ext cx="3640007" cy="2254319"/>
            <a:chOff x="2638625" y="1374301"/>
            <a:chExt cx="3867000" cy="2394900"/>
          </a:xfrm>
        </p:grpSpPr>
        <p:sp>
          <p:nvSpPr>
            <p:cNvPr id="1392" name="Google Shape;1392;p48"/>
            <p:cNvSpPr/>
            <p:nvPr/>
          </p:nvSpPr>
          <p:spPr>
            <a:xfrm>
              <a:off x="2638625" y="1374301"/>
              <a:ext cx="3867000" cy="2394900"/>
            </a:xfrm>
            <a:prstGeom prst="roundRect">
              <a:avLst>
                <a:gd name="adj" fmla="val 7083"/>
              </a:avLst>
            </a:pr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 name="Google Shape;1393;p48"/>
            <p:cNvGrpSpPr/>
            <p:nvPr/>
          </p:nvGrpSpPr>
          <p:grpSpPr>
            <a:xfrm>
              <a:off x="2823997" y="3481555"/>
              <a:ext cx="556012" cy="109394"/>
              <a:chOff x="912891" y="3985001"/>
              <a:chExt cx="385050" cy="75753"/>
            </a:xfrm>
          </p:grpSpPr>
          <p:sp>
            <p:nvSpPr>
              <p:cNvPr id="1394" name="Google Shape;1394;p48"/>
              <p:cNvSpPr/>
              <p:nvPr/>
            </p:nvSpPr>
            <p:spPr>
              <a:xfrm>
                <a:off x="912891" y="3988644"/>
                <a:ext cx="67540" cy="67540"/>
              </a:xfrm>
              <a:custGeom>
                <a:avLst/>
                <a:gdLst/>
                <a:ahLst/>
                <a:cxnLst/>
                <a:rect l="l" t="t" r="r" b="b"/>
                <a:pathLst>
                  <a:path w="4523" h="4523" extrusionOk="0">
                    <a:moveTo>
                      <a:pt x="0" y="1"/>
                    </a:moveTo>
                    <a:lnTo>
                      <a:pt x="0" y="4523"/>
                    </a:lnTo>
                    <a:lnTo>
                      <a:pt x="4522" y="2262"/>
                    </a:lnTo>
                    <a:lnTo>
                      <a:pt x="0" y="1"/>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1066169" y="3997767"/>
                <a:ext cx="49292" cy="49292"/>
              </a:xfrm>
              <a:custGeom>
                <a:avLst/>
                <a:gdLst/>
                <a:ahLst/>
                <a:cxnLst/>
                <a:rect l="l" t="t" r="r" b="b"/>
                <a:pathLst>
                  <a:path w="3301" h="3301" extrusionOk="0">
                    <a:moveTo>
                      <a:pt x="1" y="1"/>
                    </a:moveTo>
                    <a:lnTo>
                      <a:pt x="1" y="3301"/>
                    </a:lnTo>
                    <a:lnTo>
                      <a:pt x="3300" y="1651"/>
                    </a:lnTo>
                    <a:lnTo>
                      <a:pt x="1" y="1"/>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1117262" y="3997767"/>
                <a:ext cx="6406" cy="49292"/>
              </a:xfrm>
              <a:custGeom>
                <a:avLst/>
                <a:gdLst/>
                <a:ahLst/>
                <a:cxnLst/>
                <a:rect l="l" t="t" r="r" b="b"/>
                <a:pathLst>
                  <a:path w="429" h="3301" extrusionOk="0">
                    <a:moveTo>
                      <a:pt x="1" y="1"/>
                    </a:moveTo>
                    <a:lnTo>
                      <a:pt x="1" y="3301"/>
                    </a:lnTo>
                    <a:lnTo>
                      <a:pt x="428" y="3301"/>
                    </a:lnTo>
                    <a:lnTo>
                      <a:pt x="428" y="1"/>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1210324" y="3985001"/>
                <a:ext cx="51129" cy="75753"/>
              </a:xfrm>
              <a:custGeom>
                <a:avLst/>
                <a:gdLst/>
                <a:ahLst/>
                <a:cxnLst/>
                <a:rect l="l" t="t" r="r" b="b"/>
                <a:pathLst>
                  <a:path w="3424" h="5073" extrusionOk="0">
                    <a:moveTo>
                      <a:pt x="3423" y="0"/>
                    </a:moveTo>
                    <a:lnTo>
                      <a:pt x="1" y="2506"/>
                    </a:lnTo>
                    <a:lnTo>
                      <a:pt x="3423" y="5072"/>
                    </a:lnTo>
                    <a:lnTo>
                      <a:pt x="3423" y="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1210324" y="4004157"/>
                <a:ext cx="25564" cy="37421"/>
              </a:xfrm>
              <a:custGeom>
                <a:avLst/>
                <a:gdLst/>
                <a:ahLst/>
                <a:cxnLst/>
                <a:rect l="l" t="t" r="r" b="b"/>
                <a:pathLst>
                  <a:path w="1712" h="2506" extrusionOk="0">
                    <a:moveTo>
                      <a:pt x="1" y="0"/>
                    </a:moveTo>
                    <a:lnTo>
                      <a:pt x="1" y="2506"/>
                    </a:lnTo>
                    <a:lnTo>
                      <a:pt x="1712" y="2506"/>
                    </a:lnTo>
                    <a:lnTo>
                      <a:pt x="1712" y="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1268718" y="3986822"/>
                <a:ext cx="29223" cy="72109"/>
              </a:xfrm>
              <a:custGeom>
                <a:avLst/>
                <a:gdLst/>
                <a:ahLst/>
                <a:cxnLst/>
                <a:rect l="l" t="t" r="r" b="b"/>
                <a:pathLst>
                  <a:path w="1957" h="4829" extrusionOk="0">
                    <a:moveTo>
                      <a:pt x="1" y="0"/>
                    </a:moveTo>
                    <a:lnTo>
                      <a:pt x="1" y="489"/>
                    </a:lnTo>
                    <a:cubicBezTo>
                      <a:pt x="856" y="734"/>
                      <a:pt x="1468" y="1528"/>
                      <a:pt x="1468" y="2384"/>
                    </a:cubicBezTo>
                    <a:cubicBezTo>
                      <a:pt x="1468" y="3300"/>
                      <a:pt x="856" y="4095"/>
                      <a:pt x="1" y="4278"/>
                    </a:cubicBezTo>
                    <a:lnTo>
                      <a:pt x="1" y="4828"/>
                    </a:lnTo>
                    <a:cubicBezTo>
                      <a:pt x="1162" y="4584"/>
                      <a:pt x="1956" y="3606"/>
                      <a:pt x="1956" y="2384"/>
                    </a:cubicBezTo>
                    <a:cubicBezTo>
                      <a:pt x="1956" y="1223"/>
                      <a:pt x="1162" y="245"/>
                      <a:pt x="1" y="0"/>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1268718" y="4005068"/>
                <a:ext cx="14619" cy="35599"/>
              </a:xfrm>
              <a:custGeom>
                <a:avLst/>
                <a:gdLst/>
                <a:ahLst/>
                <a:cxnLst/>
                <a:rect l="l" t="t" r="r" b="b"/>
                <a:pathLst>
                  <a:path w="979" h="2384" extrusionOk="0">
                    <a:moveTo>
                      <a:pt x="1" y="1"/>
                    </a:moveTo>
                    <a:lnTo>
                      <a:pt x="1" y="2384"/>
                    </a:lnTo>
                    <a:cubicBezTo>
                      <a:pt x="612" y="2262"/>
                      <a:pt x="979" y="1773"/>
                      <a:pt x="979" y="1162"/>
                    </a:cubicBezTo>
                    <a:cubicBezTo>
                      <a:pt x="979" y="612"/>
                      <a:pt x="612" y="123"/>
                      <a:pt x="1" y="1"/>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8"/>
            <p:cNvGrpSpPr/>
            <p:nvPr/>
          </p:nvGrpSpPr>
          <p:grpSpPr>
            <a:xfrm>
              <a:off x="5756411" y="3476295"/>
              <a:ext cx="606075" cy="119931"/>
              <a:chOff x="4349939" y="3981343"/>
              <a:chExt cx="419720" cy="83049"/>
            </a:xfrm>
          </p:grpSpPr>
          <p:sp>
            <p:nvSpPr>
              <p:cNvPr id="1402" name="Google Shape;1402;p48"/>
              <p:cNvSpPr/>
              <p:nvPr/>
            </p:nvSpPr>
            <p:spPr>
              <a:xfrm>
                <a:off x="4349939" y="3989555"/>
                <a:ext cx="104946" cy="65718"/>
              </a:xfrm>
              <a:custGeom>
                <a:avLst/>
                <a:gdLst/>
                <a:ahLst/>
                <a:cxnLst/>
                <a:rect l="l" t="t" r="r" b="b"/>
                <a:pathLst>
                  <a:path w="7028" h="4401" extrusionOk="0">
                    <a:moveTo>
                      <a:pt x="6417" y="612"/>
                    </a:moveTo>
                    <a:lnTo>
                      <a:pt x="6417" y="3789"/>
                    </a:lnTo>
                    <a:lnTo>
                      <a:pt x="672" y="3789"/>
                    </a:lnTo>
                    <a:lnTo>
                      <a:pt x="672" y="612"/>
                    </a:lnTo>
                    <a:close/>
                    <a:moveTo>
                      <a:pt x="306" y="1"/>
                    </a:moveTo>
                    <a:cubicBezTo>
                      <a:pt x="183" y="1"/>
                      <a:pt x="0" y="123"/>
                      <a:pt x="0" y="306"/>
                    </a:cubicBezTo>
                    <a:lnTo>
                      <a:pt x="0" y="4095"/>
                    </a:lnTo>
                    <a:cubicBezTo>
                      <a:pt x="0" y="4278"/>
                      <a:pt x="183" y="4401"/>
                      <a:pt x="306" y="4401"/>
                    </a:cubicBezTo>
                    <a:lnTo>
                      <a:pt x="6722" y="4401"/>
                    </a:lnTo>
                    <a:cubicBezTo>
                      <a:pt x="6906" y="4401"/>
                      <a:pt x="7028" y="4278"/>
                      <a:pt x="7028" y="4095"/>
                    </a:cubicBezTo>
                    <a:lnTo>
                      <a:pt x="7028" y="306"/>
                    </a:lnTo>
                    <a:cubicBezTo>
                      <a:pt x="7028" y="123"/>
                      <a:pt x="6906" y="1"/>
                      <a:pt x="6722" y="1"/>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4521462" y="3982254"/>
                <a:ext cx="101317" cy="80322"/>
              </a:xfrm>
              <a:custGeom>
                <a:avLst/>
                <a:gdLst/>
                <a:ahLst/>
                <a:cxnLst/>
                <a:rect l="l" t="t" r="r" b="b"/>
                <a:pathLst>
                  <a:path w="6785" h="5379" extrusionOk="0">
                    <a:moveTo>
                      <a:pt x="856" y="1"/>
                    </a:moveTo>
                    <a:cubicBezTo>
                      <a:pt x="367" y="1"/>
                      <a:pt x="1" y="429"/>
                      <a:pt x="1" y="917"/>
                    </a:cubicBezTo>
                    <a:lnTo>
                      <a:pt x="429" y="917"/>
                    </a:lnTo>
                    <a:cubicBezTo>
                      <a:pt x="429" y="673"/>
                      <a:pt x="612" y="429"/>
                      <a:pt x="856" y="429"/>
                    </a:cubicBezTo>
                    <a:lnTo>
                      <a:pt x="5928" y="429"/>
                    </a:lnTo>
                    <a:cubicBezTo>
                      <a:pt x="6173" y="429"/>
                      <a:pt x="6417" y="673"/>
                      <a:pt x="6417" y="917"/>
                    </a:cubicBezTo>
                    <a:lnTo>
                      <a:pt x="6417" y="4523"/>
                    </a:lnTo>
                    <a:cubicBezTo>
                      <a:pt x="6417" y="4767"/>
                      <a:pt x="6173" y="4951"/>
                      <a:pt x="5928" y="4951"/>
                    </a:cubicBezTo>
                    <a:lnTo>
                      <a:pt x="4706" y="4951"/>
                    </a:lnTo>
                    <a:lnTo>
                      <a:pt x="4706" y="5378"/>
                    </a:lnTo>
                    <a:lnTo>
                      <a:pt x="5928" y="5378"/>
                    </a:lnTo>
                    <a:cubicBezTo>
                      <a:pt x="6417" y="5378"/>
                      <a:pt x="6784" y="5012"/>
                      <a:pt x="6784" y="4523"/>
                    </a:cubicBezTo>
                    <a:lnTo>
                      <a:pt x="6784" y="917"/>
                    </a:lnTo>
                    <a:cubicBezTo>
                      <a:pt x="6784" y="429"/>
                      <a:pt x="6417" y="1"/>
                      <a:pt x="5928" y="1"/>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4521462" y="4002335"/>
                <a:ext cx="59327" cy="59327"/>
              </a:xfrm>
              <a:custGeom>
                <a:avLst/>
                <a:gdLst/>
                <a:ahLst/>
                <a:cxnLst/>
                <a:rect l="l" t="t" r="r" b="b"/>
                <a:pathLst>
                  <a:path w="3973" h="3973" extrusionOk="0">
                    <a:moveTo>
                      <a:pt x="1" y="0"/>
                    </a:moveTo>
                    <a:lnTo>
                      <a:pt x="1" y="611"/>
                    </a:lnTo>
                    <a:cubicBezTo>
                      <a:pt x="1834" y="611"/>
                      <a:pt x="3362" y="2078"/>
                      <a:pt x="3362" y="3972"/>
                    </a:cubicBezTo>
                    <a:lnTo>
                      <a:pt x="3973" y="3972"/>
                    </a:lnTo>
                    <a:cubicBezTo>
                      <a:pt x="3973" y="1772"/>
                      <a:pt x="2140" y="0"/>
                      <a:pt x="1" y="0"/>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4521462" y="4022402"/>
                <a:ext cx="39258" cy="39258"/>
              </a:xfrm>
              <a:custGeom>
                <a:avLst/>
                <a:gdLst/>
                <a:ahLst/>
                <a:cxnLst/>
                <a:rect l="l" t="t" r="r" b="b"/>
                <a:pathLst>
                  <a:path w="2629" h="2629" extrusionOk="0">
                    <a:moveTo>
                      <a:pt x="1" y="1"/>
                    </a:moveTo>
                    <a:lnTo>
                      <a:pt x="1" y="612"/>
                    </a:lnTo>
                    <a:cubicBezTo>
                      <a:pt x="1101" y="612"/>
                      <a:pt x="2017" y="1528"/>
                      <a:pt x="2017" y="2628"/>
                    </a:cubicBezTo>
                    <a:lnTo>
                      <a:pt x="2629" y="2628"/>
                    </a:lnTo>
                    <a:cubicBezTo>
                      <a:pt x="2629" y="1162"/>
                      <a:pt x="1406" y="1"/>
                      <a:pt x="1" y="1"/>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4521462" y="4044305"/>
                <a:ext cx="16441" cy="17352"/>
              </a:xfrm>
              <a:custGeom>
                <a:avLst/>
                <a:gdLst/>
                <a:ahLst/>
                <a:cxnLst/>
                <a:rect l="l" t="t" r="r" b="b"/>
                <a:pathLst>
                  <a:path w="1101" h="1162" extrusionOk="0">
                    <a:moveTo>
                      <a:pt x="1" y="0"/>
                    </a:moveTo>
                    <a:lnTo>
                      <a:pt x="1" y="1161"/>
                    </a:lnTo>
                    <a:lnTo>
                      <a:pt x="1101" y="1161"/>
                    </a:lnTo>
                    <a:cubicBezTo>
                      <a:pt x="1101" y="550"/>
                      <a:pt x="612" y="0"/>
                      <a:pt x="1" y="0"/>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4689357" y="3981343"/>
                <a:ext cx="36510" cy="36525"/>
              </a:xfrm>
              <a:custGeom>
                <a:avLst/>
                <a:gdLst/>
                <a:ahLst/>
                <a:cxnLst/>
                <a:rect l="l" t="t" r="r" b="b"/>
                <a:pathLst>
                  <a:path w="2445" h="2446" extrusionOk="0">
                    <a:moveTo>
                      <a:pt x="306" y="1"/>
                    </a:moveTo>
                    <a:cubicBezTo>
                      <a:pt x="122" y="1"/>
                      <a:pt x="0" y="123"/>
                      <a:pt x="0" y="306"/>
                    </a:cubicBezTo>
                    <a:lnTo>
                      <a:pt x="0" y="2140"/>
                    </a:lnTo>
                    <a:cubicBezTo>
                      <a:pt x="0" y="2323"/>
                      <a:pt x="122" y="2445"/>
                      <a:pt x="306" y="2445"/>
                    </a:cubicBezTo>
                    <a:cubicBezTo>
                      <a:pt x="489" y="2445"/>
                      <a:pt x="611" y="2323"/>
                      <a:pt x="611" y="2140"/>
                    </a:cubicBezTo>
                    <a:lnTo>
                      <a:pt x="611" y="612"/>
                    </a:lnTo>
                    <a:lnTo>
                      <a:pt x="2139" y="612"/>
                    </a:lnTo>
                    <a:cubicBezTo>
                      <a:pt x="2322" y="612"/>
                      <a:pt x="2444" y="490"/>
                      <a:pt x="2444" y="306"/>
                    </a:cubicBezTo>
                    <a:cubicBezTo>
                      <a:pt x="2444" y="123"/>
                      <a:pt x="2322" y="1"/>
                      <a:pt x="2139" y="1"/>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4732238" y="3981343"/>
                <a:ext cx="37421" cy="36525"/>
              </a:xfrm>
              <a:custGeom>
                <a:avLst/>
                <a:gdLst/>
                <a:ahLst/>
                <a:cxnLst/>
                <a:rect l="l" t="t" r="r" b="b"/>
                <a:pathLst>
                  <a:path w="2506" h="2446" extrusionOk="0">
                    <a:moveTo>
                      <a:pt x="367" y="1"/>
                    </a:moveTo>
                    <a:cubicBezTo>
                      <a:pt x="184" y="1"/>
                      <a:pt x="0" y="123"/>
                      <a:pt x="0" y="306"/>
                    </a:cubicBezTo>
                    <a:cubicBezTo>
                      <a:pt x="0" y="490"/>
                      <a:pt x="184" y="612"/>
                      <a:pt x="367" y="612"/>
                    </a:cubicBezTo>
                    <a:lnTo>
                      <a:pt x="1834" y="612"/>
                    </a:lnTo>
                    <a:lnTo>
                      <a:pt x="1834" y="2140"/>
                    </a:lnTo>
                    <a:cubicBezTo>
                      <a:pt x="1834" y="2323"/>
                      <a:pt x="2017" y="2445"/>
                      <a:pt x="2139" y="2445"/>
                    </a:cubicBezTo>
                    <a:cubicBezTo>
                      <a:pt x="2322" y="2445"/>
                      <a:pt x="2506" y="2323"/>
                      <a:pt x="2506" y="2140"/>
                    </a:cubicBezTo>
                    <a:lnTo>
                      <a:pt x="2506" y="306"/>
                    </a:lnTo>
                    <a:cubicBezTo>
                      <a:pt x="2506" y="123"/>
                      <a:pt x="2322" y="1"/>
                      <a:pt x="2139" y="1"/>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4732238" y="4027882"/>
                <a:ext cx="37421" cy="36510"/>
              </a:xfrm>
              <a:custGeom>
                <a:avLst/>
                <a:gdLst/>
                <a:ahLst/>
                <a:cxnLst/>
                <a:rect l="l" t="t" r="r" b="b"/>
                <a:pathLst>
                  <a:path w="2506" h="2445" extrusionOk="0">
                    <a:moveTo>
                      <a:pt x="2139" y="0"/>
                    </a:moveTo>
                    <a:cubicBezTo>
                      <a:pt x="2017" y="0"/>
                      <a:pt x="1834" y="123"/>
                      <a:pt x="1834" y="306"/>
                    </a:cubicBezTo>
                    <a:lnTo>
                      <a:pt x="1834" y="1834"/>
                    </a:lnTo>
                    <a:lnTo>
                      <a:pt x="367" y="1834"/>
                    </a:lnTo>
                    <a:cubicBezTo>
                      <a:pt x="184" y="1834"/>
                      <a:pt x="0" y="1956"/>
                      <a:pt x="0" y="2139"/>
                    </a:cubicBezTo>
                    <a:cubicBezTo>
                      <a:pt x="0" y="2322"/>
                      <a:pt x="184" y="2445"/>
                      <a:pt x="367" y="2445"/>
                    </a:cubicBezTo>
                    <a:lnTo>
                      <a:pt x="2139" y="2445"/>
                    </a:lnTo>
                    <a:cubicBezTo>
                      <a:pt x="2322" y="2445"/>
                      <a:pt x="2506" y="2322"/>
                      <a:pt x="2445" y="2139"/>
                    </a:cubicBezTo>
                    <a:lnTo>
                      <a:pt x="2445" y="306"/>
                    </a:lnTo>
                    <a:cubicBezTo>
                      <a:pt x="2445" y="123"/>
                      <a:pt x="2322" y="0"/>
                      <a:pt x="2139" y="0"/>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4689357" y="4027882"/>
                <a:ext cx="36510" cy="36510"/>
              </a:xfrm>
              <a:custGeom>
                <a:avLst/>
                <a:gdLst/>
                <a:ahLst/>
                <a:cxnLst/>
                <a:rect l="l" t="t" r="r" b="b"/>
                <a:pathLst>
                  <a:path w="2445" h="2445" extrusionOk="0">
                    <a:moveTo>
                      <a:pt x="306" y="0"/>
                    </a:moveTo>
                    <a:cubicBezTo>
                      <a:pt x="122" y="0"/>
                      <a:pt x="0" y="123"/>
                      <a:pt x="0" y="306"/>
                    </a:cubicBezTo>
                    <a:lnTo>
                      <a:pt x="0" y="2139"/>
                    </a:lnTo>
                    <a:cubicBezTo>
                      <a:pt x="0" y="2322"/>
                      <a:pt x="122" y="2445"/>
                      <a:pt x="306" y="2445"/>
                    </a:cubicBezTo>
                    <a:lnTo>
                      <a:pt x="2139" y="2445"/>
                    </a:lnTo>
                    <a:cubicBezTo>
                      <a:pt x="2322" y="2445"/>
                      <a:pt x="2444" y="2322"/>
                      <a:pt x="2444" y="2139"/>
                    </a:cubicBezTo>
                    <a:cubicBezTo>
                      <a:pt x="2444" y="1956"/>
                      <a:pt x="2322" y="1834"/>
                      <a:pt x="2139" y="1834"/>
                    </a:cubicBezTo>
                    <a:lnTo>
                      <a:pt x="611" y="1834"/>
                    </a:lnTo>
                    <a:lnTo>
                      <a:pt x="611" y="306"/>
                    </a:lnTo>
                    <a:cubicBezTo>
                      <a:pt x="611" y="123"/>
                      <a:pt x="489" y="0"/>
                      <a:pt x="306" y="0"/>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48"/>
            <p:cNvGrpSpPr/>
            <p:nvPr/>
          </p:nvGrpSpPr>
          <p:grpSpPr>
            <a:xfrm>
              <a:off x="2786151" y="3349754"/>
              <a:ext cx="3576945" cy="55304"/>
              <a:chOff x="838074" y="3747922"/>
              <a:chExt cx="4005987" cy="60238"/>
            </a:xfrm>
          </p:grpSpPr>
          <p:sp>
            <p:nvSpPr>
              <p:cNvPr id="1412" name="Google Shape;1412;p48"/>
              <p:cNvSpPr/>
              <p:nvPr/>
            </p:nvSpPr>
            <p:spPr>
              <a:xfrm>
                <a:off x="838074" y="3767078"/>
                <a:ext cx="4005987" cy="21921"/>
              </a:xfrm>
              <a:custGeom>
                <a:avLst/>
                <a:gdLst/>
                <a:ahLst/>
                <a:cxnLst/>
                <a:rect l="l" t="t" r="r" b="b"/>
                <a:pathLst>
                  <a:path w="268273" h="1468" extrusionOk="0">
                    <a:moveTo>
                      <a:pt x="0" y="1"/>
                    </a:moveTo>
                    <a:lnTo>
                      <a:pt x="0" y="1468"/>
                    </a:lnTo>
                    <a:lnTo>
                      <a:pt x="268273" y="1468"/>
                    </a:lnTo>
                    <a:lnTo>
                      <a:pt x="268273" y="1"/>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865694" y="3747922"/>
                <a:ext cx="61149" cy="60238"/>
              </a:xfrm>
              <a:custGeom>
                <a:avLst/>
                <a:gdLst/>
                <a:ahLst/>
                <a:cxnLst/>
                <a:rect l="l" t="t" r="r" b="b"/>
                <a:pathLst>
                  <a:path w="4095" h="4034" extrusionOk="0">
                    <a:moveTo>
                      <a:pt x="2078" y="1"/>
                    </a:moveTo>
                    <a:cubicBezTo>
                      <a:pt x="917" y="1"/>
                      <a:pt x="0" y="917"/>
                      <a:pt x="0" y="2017"/>
                    </a:cubicBezTo>
                    <a:cubicBezTo>
                      <a:pt x="0" y="3117"/>
                      <a:pt x="917" y="4034"/>
                      <a:pt x="2078" y="4034"/>
                    </a:cubicBezTo>
                    <a:cubicBezTo>
                      <a:pt x="3178" y="4034"/>
                      <a:pt x="4094" y="3117"/>
                      <a:pt x="4094" y="2017"/>
                    </a:cubicBezTo>
                    <a:cubicBezTo>
                      <a:pt x="4094" y="917"/>
                      <a:pt x="3178" y="1"/>
                      <a:pt x="2078"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838074" y="3767075"/>
                <a:ext cx="989927" cy="21925"/>
              </a:xfrm>
              <a:custGeom>
                <a:avLst/>
                <a:gdLst/>
                <a:ahLst/>
                <a:cxnLst/>
                <a:rect l="l" t="t" r="r" b="b"/>
                <a:pathLst>
                  <a:path w="268273" h="1468" extrusionOk="0">
                    <a:moveTo>
                      <a:pt x="0" y="1"/>
                    </a:moveTo>
                    <a:lnTo>
                      <a:pt x="0" y="1468"/>
                    </a:lnTo>
                    <a:lnTo>
                      <a:pt x="268273" y="1468"/>
                    </a:lnTo>
                    <a:lnTo>
                      <a:pt x="268273" y="1"/>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15" name="Google Shape;1415;p48"/>
          <p:cNvPicPr preferRelativeResize="0"/>
          <p:nvPr/>
        </p:nvPicPr>
        <p:blipFill rotWithShape="1">
          <a:blip r:embed="rId3">
            <a:alphaModFix/>
          </a:blip>
          <a:srcRect t="5899" b="5908"/>
          <a:stretch/>
        </p:blipFill>
        <p:spPr>
          <a:xfrm>
            <a:off x="2877747" y="1504811"/>
            <a:ext cx="3388500" cy="1680900"/>
          </a:xfrm>
          <a:prstGeom prst="roundRect">
            <a:avLst>
              <a:gd name="adj" fmla="val 4937"/>
            </a:avLst>
          </a:prstGeom>
          <a:noFill/>
          <a:ln>
            <a:noFill/>
          </a:ln>
        </p:spPr>
      </p:pic>
      <p:grpSp>
        <p:nvGrpSpPr>
          <p:cNvPr id="1416" name="Google Shape;1416;p48"/>
          <p:cNvGrpSpPr/>
          <p:nvPr/>
        </p:nvGrpSpPr>
        <p:grpSpPr>
          <a:xfrm>
            <a:off x="4318583" y="2167020"/>
            <a:ext cx="506446" cy="507070"/>
            <a:chOff x="4300090" y="2181243"/>
            <a:chExt cx="538028" cy="538691"/>
          </a:xfrm>
        </p:grpSpPr>
        <p:sp>
          <p:nvSpPr>
            <p:cNvPr id="1417" name="Google Shape;1417;p48"/>
            <p:cNvSpPr/>
            <p:nvPr/>
          </p:nvSpPr>
          <p:spPr>
            <a:xfrm>
              <a:off x="4300090" y="2181243"/>
              <a:ext cx="538028" cy="538691"/>
            </a:xfrm>
            <a:custGeom>
              <a:avLst/>
              <a:gdLst/>
              <a:ahLst/>
              <a:cxnLst/>
              <a:rect l="l" t="t" r="r" b="b"/>
              <a:pathLst>
                <a:path w="49500" h="49561" extrusionOk="0">
                  <a:moveTo>
                    <a:pt x="24750" y="1"/>
                  </a:moveTo>
                  <a:cubicBezTo>
                    <a:pt x="11062" y="1"/>
                    <a:pt x="1" y="11123"/>
                    <a:pt x="1" y="24750"/>
                  </a:cubicBezTo>
                  <a:cubicBezTo>
                    <a:pt x="1" y="38439"/>
                    <a:pt x="11062" y="49561"/>
                    <a:pt x="24750" y="49561"/>
                  </a:cubicBezTo>
                  <a:cubicBezTo>
                    <a:pt x="38439" y="49561"/>
                    <a:pt x="49500" y="38439"/>
                    <a:pt x="49500" y="24750"/>
                  </a:cubicBezTo>
                  <a:cubicBezTo>
                    <a:pt x="49500" y="11123"/>
                    <a:pt x="38439" y="1"/>
                    <a:pt x="24750"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4477454" y="2329362"/>
              <a:ext cx="243112" cy="242449"/>
            </a:xfrm>
            <a:custGeom>
              <a:avLst/>
              <a:gdLst/>
              <a:ahLst/>
              <a:cxnLst/>
              <a:rect l="l" t="t" r="r" b="b"/>
              <a:pathLst>
                <a:path w="22367" h="22306" extrusionOk="0">
                  <a:moveTo>
                    <a:pt x="0" y="0"/>
                  </a:moveTo>
                  <a:lnTo>
                    <a:pt x="0" y="22305"/>
                  </a:lnTo>
                  <a:lnTo>
                    <a:pt x="22366" y="11122"/>
                  </a:lnTo>
                  <a:lnTo>
                    <a:pt x="0" y="0"/>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1419" name="Google Shape;1419;p48"/>
          <p:cNvGrpSpPr/>
          <p:nvPr/>
        </p:nvGrpSpPr>
        <p:grpSpPr>
          <a:xfrm>
            <a:off x="7662876" y="3480201"/>
            <a:ext cx="947898" cy="1107797"/>
            <a:chOff x="3119575" y="3536675"/>
            <a:chExt cx="947898" cy="1107797"/>
          </a:xfrm>
        </p:grpSpPr>
        <p:sp>
          <p:nvSpPr>
            <p:cNvPr id="1420" name="Google Shape;1420;p48"/>
            <p:cNvSpPr/>
            <p:nvPr/>
          </p:nvSpPr>
          <p:spPr>
            <a:xfrm>
              <a:off x="3654655" y="4242459"/>
              <a:ext cx="218504" cy="269513"/>
            </a:xfrm>
            <a:custGeom>
              <a:avLst/>
              <a:gdLst/>
              <a:ahLst/>
              <a:cxnLst/>
              <a:rect l="l" t="t" r="r" b="b"/>
              <a:pathLst>
                <a:path w="3821" h="4713" extrusionOk="0">
                  <a:moveTo>
                    <a:pt x="223" y="368"/>
                  </a:moveTo>
                  <a:cubicBezTo>
                    <a:pt x="223" y="368"/>
                    <a:pt x="1593" y="2518"/>
                    <a:pt x="1626" y="2818"/>
                  </a:cubicBezTo>
                  <a:cubicBezTo>
                    <a:pt x="1660" y="3119"/>
                    <a:pt x="646" y="4233"/>
                    <a:pt x="713" y="4378"/>
                  </a:cubicBezTo>
                  <a:cubicBezTo>
                    <a:pt x="780" y="4523"/>
                    <a:pt x="1548" y="4712"/>
                    <a:pt x="1838" y="4701"/>
                  </a:cubicBezTo>
                  <a:cubicBezTo>
                    <a:pt x="2128" y="4690"/>
                    <a:pt x="2974" y="4590"/>
                    <a:pt x="3108" y="4445"/>
                  </a:cubicBezTo>
                  <a:cubicBezTo>
                    <a:pt x="3242" y="4300"/>
                    <a:pt x="3821" y="3086"/>
                    <a:pt x="3709" y="2863"/>
                  </a:cubicBezTo>
                  <a:cubicBezTo>
                    <a:pt x="3598" y="2640"/>
                    <a:pt x="2852" y="947"/>
                    <a:pt x="2618" y="713"/>
                  </a:cubicBezTo>
                  <a:cubicBezTo>
                    <a:pt x="2384" y="479"/>
                    <a:pt x="0" y="0"/>
                    <a:pt x="223" y="36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1" name="Google Shape;1421;p48"/>
            <p:cNvSpPr/>
            <p:nvPr/>
          </p:nvSpPr>
          <p:spPr>
            <a:xfrm>
              <a:off x="3664090" y="4255955"/>
              <a:ext cx="142219" cy="255388"/>
            </a:xfrm>
            <a:custGeom>
              <a:avLst/>
              <a:gdLst/>
              <a:ahLst/>
              <a:cxnLst/>
              <a:rect l="l" t="t" r="r" b="b"/>
              <a:pathLst>
                <a:path w="2487" h="4466" extrusionOk="0">
                  <a:moveTo>
                    <a:pt x="323" y="0"/>
                  </a:moveTo>
                  <a:cubicBezTo>
                    <a:pt x="116" y="0"/>
                    <a:pt x="1" y="38"/>
                    <a:pt x="58" y="132"/>
                  </a:cubicBezTo>
                  <a:cubicBezTo>
                    <a:pt x="58" y="132"/>
                    <a:pt x="1428" y="2282"/>
                    <a:pt x="1461" y="2582"/>
                  </a:cubicBezTo>
                  <a:cubicBezTo>
                    <a:pt x="1495" y="2883"/>
                    <a:pt x="481" y="3997"/>
                    <a:pt x="548" y="4142"/>
                  </a:cubicBezTo>
                  <a:cubicBezTo>
                    <a:pt x="613" y="4283"/>
                    <a:pt x="1341" y="4465"/>
                    <a:pt x="1647" y="4465"/>
                  </a:cubicBezTo>
                  <a:cubicBezTo>
                    <a:pt x="1656" y="4465"/>
                    <a:pt x="1665" y="4465"/>
                    <a:pt x="1673" y="4465"/>
                  </a:cubicBezTo>
                  <a:cubicBezTo>
                    <a:pt x="1762" y="4465"/>
                    <a:pt x="2486" y="3028"/>
                    <a:pt x="2453" y="2649"/>
                  </a:cubicBezTo>
                  <a:cubicBezTo>
                    <a:pt x="2386" y="2003"/>
                    <a:pt x="2029" y="1257"/>
                    <a:pt x="1606" y="600"/>
                  </a:cubicBezTo>
                  <a:cubicBezTo>
                    <a:pt x="1495" y="444"/>
                    <a:pt x="1383" y="288"/>
                    <a:pt x="1272" y="121"/>
                  </a:cubicBezTo>
                  <a:cubicBezTo>
                    <a:pt x="916" y="50"/>
                    <a:pt x="560" y="0"/>
                    <a:pt x="32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2" name="Google Shape;1422;p48"/>
            <p:cNvSpPr/>
            <p:nvPr/>
          </p:nvSpPr>
          <p:spPr>
            <a:xfrm>
              <a:off x="3653969" y="4481952"/>
              <a:ext cx="203293" cy="95613"/>
            </a:xfrm>
            <a:custGeom>
              <a:avLst/>
              <a:gdLst/>
              <a:ahLst/>
              <a:cxnLst/>
              <a:rect l="l" t="t" r="r" b="b"/>
              <a:pathLst>
                <a:path w="3555" h="1672" extrusionOk="0">
                  <a:moveTo>
                    <a:pt x="3176" y="212"/>
                  </a:moveTo>
                  <a:cubicBezTo>
                    <a:pt x="3176" y="212"/>
                    <a:pt x="2006" y="502"/>
                    <a:pt x="1761" y="424"/>
                  </a:cubicBezTo>
                  <a:cubicBezTo>
                    <a:pt x="1516" y="346"/>
                    <a:pt x="814" y="1"/>
                    <a:pt x="814" y="1"/>
                  </a:cubicBezTo>
                  <a:cubicBezTo>
                    <a:pt x="814" y="1"/>
                    <a:pt x="246" y="212"/>
                    <a:pt x="123" y="669"/>
                  </a:cubicBezTo>
                  <a:cubicBezTo>
                    <a:pt x="1" y="1126"/>
                    <a:pt x="380" y="1627"/>
                    <a:pt x="1650" y="1649"/>
                  </a:cubicBezTo>
                  <a:cubicBezTo>
                    <a:pt x="2919" y="1671"/>
                    <a:pt x="3554" y="1204"/>
                    <a:pt x="3176" y="212"/>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3" name="Google Shape;1423;p48"/>
            <p:cNvSpPr/>
            <p:nvPr/>
          </p:nvSpPr>
          <p:spPr>
            <a:xfrm>
              <a:off x="3250757" y="4097837"/>
              <a:ext cx="249784" cy="401382"/>
            </a:xfrm>
            <a:custGeom>
              <a:avLst/>
              <a:gdLst/>
              <a:ahLst/>
              <a:cxnLst/>
              <a:rect l="l" t="t" r="r" b="b"/>
              <a:pathLst>
                <a:path w="4368" h="7019" extrusionOk="0">
                  <a:moveTo>
                    <a:pt x="2841" y="6729"/>
                  </a:moveTo>
                  <a:cubicBezTo>
                    <a:pt x="2841" y="6729"/>
                    <a:pt x="2708" y="5147"/>
                    <a:pt x="2841" y="4824"/>
                  </a:cubicBezTo>
                  <a:cubicBezTo>
                    <a:pt x="2964" y="4490"/>
                    <a:pt x="4289" y="3075"/>
                    <a:pt x="4323" y="2518"/>
                  </a:cubicBezTo>
                  <a:cubicBezTo>
                    <a:pt x="4367" y="1950"/>
                    <a:pt x="4289" y="346"/>
                    <a:pt x="2830" y="179"/>
                  </a:cubicBezTo>
                  <a:cubicBezTo>
                    <a:pt x="1371" y="1"/>
                    <a:pt x="948" y="1182"/>
                    <a:pt x="992" y="1883"/>
                  </a:cubicBezTo>
                  <a:cubicBezTo>
                    <a:pt x="1048" y="2596"/>
                    <a:pt x="1393" y="3565"/>
                    <a:pt x="1338" y="3977"/>
                  </a:cubicBezTo>
                  <a:cubicBezTo>
                    <a:pt x="1282" y="4401"/>
                    <a:pt x="112" y="6294"/>
                    <a:pt x="1" y="6473"/>
                  </a:cubicBezTo>
                  <a:cubicBezTo>
                    <a:pt x="1" y="6473"/>
                    <a:pt x="558" y="7018"/>
                    <a:pt x="1282" y="7007"/>
                  </a:cubicBezTo>
                  <a:cubicBezTo>
                    <a:pt x="1772" y="7007"/>
                    <a:pt x="2251" y="6929"/>
                    <a:pt x="2841" y="672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4" name="Google Shape;1424;p48"/>
            <p:cNvSpPr/>
            <p:nvPr/>
          </p:nvSpPr>
          <p:spPr>
            <a:xfrm>
              <a:off x="3250757" y="4110589"/>
              <a:ext cx="179732" cy="400695"/>
            </a:xfrm>
            <a:custGeom>
              <a:avLst/>
              <a:gdLst/>
              <a:ahLst/>
              <a:cxnLst/>
              <a:rect l="l" t="t" r="r" b="b"/>
              <a:pathLst>
                <a:path w="3143" h="7007" extrusionOk="0">
                  <a:moveTo>
                    <a:pt x="2084" y="1"/>
                  </a:moveTo>
                  <a:cubicBezTo>
                    <a:pt x="1226" y="223"/>
                    <a:pt x="959" y="1092"/>
                    <a:pt x="992" y="1660"/>
                  </a:cubicBezTo>
                  <a:cubicBezTo>
                    <a:pt x="1048" y="2373"/>
                    <a:pt x="1393" y="3342"/>
                    <a:pt x="1338" y="3754"/>
                  </a:cubicBezTo>
                  <a:cubicBezTo>
                    <a:pt x="1282" y="4178"/>
                    <a:pt x="112" y="6071"/>
                    <a:pt x="1" y="6250"/>
                  </a:cubicBezTo>
                  <a:cubicBezTo>
                    <a:pt x="1" y="6250"/>
                    <a:pt x="892" y="7007"/>
                    <a:pt x="1605" y="7007"/>
                  </a:cubicBezTo>
                  <a:cubicBezTo>
                    <a:pt x="1605" y="7007"/>
                    <a:pt x="1728" y="4857"/>
                    <a:pt x="2095" y="4077"/>
                  </a:cubicBezTo>
                  <a:cubicBezTo>
                    <a:pt x="2362" y="3498"/>
                    <a:pt x="2964" y="3008"/>
                    <a:pt x="3142" y="1950"/>
                  </a:cubicBezTo>
                  <a:cubicBezTo>
                    <a:pt x="3075" y="1671"/>
                    <a:pt x="2340" y="1838"/>
                    <a:pt x="2307" y="1593"/>
                  </a:cubicBezTo>
                  <a:cubicBezTo>
                    <a:pt x="2251" y="1070"/>
                    <a:pt x="2140" y="524"/>
                    <a:pt x="2084"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5" name="Google Shape;1425;p48"/>
            <p:cNvSpPr/>
            <p:nvPr/>
          </p:nvSpPr>
          <p:spPr>
            <a:xfrm>
              <a:off x="3208726" y="4460279"/>
              <a:ext cx="217303" cy="119174"/>
            </a:xfrm>
            <a:custGeom>
              <a:avLst/>
              <a:gdLst/>
              <a:ahLst/>
              <a:cxnLst/>
              <a:rect l="l" t="t" r="r" b="b"/>
              <a:pathLst>
                <a:path w="3800" h="2084" extrusionOk="0">
                  <a:moveTo>
                    <a:pt x="3576" y="313"/>
                  </a:moveTo>
                  <a:cubicBezTo>
                    <a:pt x="3576" y="313"/>
                    <a:pt x="2451" y="669"/>
                    <a:pt x="1917" y="547"/>
                  </a:cubicBezTo>
                  <a:cubicBezTo>
                    <a:pt x="1616" y="480"/>
                    <a:pt x="825" y="1"/>
                    <a:pt x="825" y="1"/>
                  </a:cubicBezTo>
                  <a:cubicBezTo>
                    <a:pt x="825" y="1"/>
                    <a:pt x="101" y="179"/>
                    <a:pt x="23" y="1115"/>
                  </a:cubicBezTo>
                  <a:cubicBezTo>
                    <a:pt x="1" y="1326"/>
                    <a:pt x="101" y="1527"/>
                    <a:pt x="279" y="1638"/>
                  </a:cubicBezTo>
                  <a:cubicBezTo>
                    <a:pt x="580" y="1828"/>
                    <a:pt x="1193" y="2084"/>
                    <a:pt x="2251" y="2017"/>
                  </a:cubicBezTo>
                  <a:cubicBezTo>
                    <a:pt x="3142" y="1961"/>
                    <a:pt x="3510" y="1638"/>
                    <a:pt x="3643" y="1460"/>
                  </a:cubicBezTo>
                  <a:cubicBezTo>
                    <a:pt x="3688" y="1416"/>
                    <a:pt x="3710" y="1349"/>
                    <a:pt x="3721" y="1282"/>
                  </a:cubicBezTo>
                  <a:cubicBezTo>
                    <a:pt x="3755" y="1070"/>
                    <a:pt x="3799" y="524"/>
                    <a:pt x="3576" y="31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6" name="Google Shape;1426;p48"/>
            <p:cNvSpPr/>
            <p:nvPr/>
          </p:nvSpPr>
          <p:spPr>
            <a:xfrm>
              <a:off x="3875675" y="3915015"/>
              <a:ext cx="121061" cy="219190"/>
            </a:xfrm>
            <a:custGeom>
              <a:avLst/>
              <a:gdLst/>
              <a:ahLst/>
              <a:cxnLst/>
              <a:rect l="l" t="t" r="r" b="b"/>
              <a:pathLst>
                <a:path w="2117" h="3833" extrusionOk="0">
                  <a:moveTo>
                    <a:pt x="0" y="2362"/>
                  </a:moveTo>
                  <a:cubicBezTo>
                    <a:pt x="0" y="2362"/>
                    <a:pt x="958" y="1048"/>
                    <a:pt x="981" y="647"/>
                  </a:cubicBezTo>
                  <a:cubicBezTo>
                    <a:pt x="992" y="246"/>
                    <a:pt x="1215" y="1"/>
                    <a:pt x="1660" y="769"/>
                  </a:cubicBezTo>
                  <a:cubicBezTo>
                    <a:pt x="2117" y="1538"/>
                    <a:pt x="1693" y="2897"/>
                    <a:pt x="1081" y="3365"/>
                  </a:cubicBezTo>
                  <a:cubicBezTo>
                    <a:pt x="457" y="3833"/>
                    <a:pt x="0" y="2362"/>
                    <a:pt x="0" y="2362"/>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7" name="Google Shape;1427;p48"/>
            <p:cNvSpPr/>
            <p:nvPr/>
          </p:nvSpPr>
          <p:spPr>
            <a:xfrm>
              <a:off x="3257162" y="3947496"/>
              <a:ext cx="763820" cy="407100"/>
            </a:xfrm>
            <a:custGeom>
              <a:avLst/>
              <a:gdLst/>
              <a:ahLst/>
              <a:cxnLst/>
              <a:rect l="l" t="t" r="r" b="b"/>
              <a:pathLst>
                <a:path w="13357" h="7119" extrusionOk="0">
                  <a:moveTo>
                    <a:pt x="12019" y="2530"/>
                  </a:moveTo>
                  <a:cubicBezTo>
                    <a:pt x="11685" y="2028"/>
                    <a:pt x="11139" y="1716"/>
                    <a:pt x="10527" y="1672"/>
                  </a:cubicBezTo>
                  <a:cubicBezTo>
                    <a:pt x="9301" y="1572"/>
                    <a:pt x="7085" y="1338"/>
                    <a:pt x="5815" y="781"/>
                  </a:cubicBezTo>
                  <a:cubicBezTo>
                    <a:pt x="3988" y="1"/>
                    <a:pt x="3041" y="1215"/>
                    <a:pt x="2685" y="1249"/>
                  </a:cubicBezTo>
                  <a:cubicBezTo>
                    <a:pt x="2328" y="1282"/>
                    <a:pt x="513" y="2329"/>
                    <a:pt x="257" y="4134"/>
                  </a:cubicBezTo>
                  <a:cubicBezTo>
                    <a:pt x="0" y="5938"/>
                    <a:pt x="2150" y="6863"/>
                    <a:pt x="3119" y="6896"/>
                  </a:cubicBezTo>
                  <a:cubicBezTo>
                    <a:pt x="4088" y="6929"/>
                    <a:pt x="6305" y="6072"/>
                    <a:pt x="7118" y="6306"/>
                  </a:cubicBezTo>
                  <a:cubicBezTo>
                    <a:pt x="7942" y="6540"/>
                    <a:pt x="10148" y="7119"/>
                    <a:pt x="11229" y="6161"/>
                  </a:cubicBezTo>
                  <a:cubicBezTo>
                    <a:pt x="12175" y="5314"/>
                    <a:pt x="13356" y="4568"/>
                    <a:pt x="12019" y="253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28" name="Google Shape;1428;p48"/>
            <p:cNvSpPr/>
            <p:nvPr/>
          </p:nvSpPr>
          <p:spPr>
            <a:xfrm>
              <a:off x="3273688" y="4211865"/>
              <a:ext cx="700745" cy="142734"/>
            </a:xfrm>
            <a:custGeom>
              <a:avLst/>
              <a:gdLst/>
              <a:ahLst/>
              <a:cxnLst/>
              <a:rect l="l" t="t" r="r" b="b"/>
              <a:pathLst>
                <a:path w="12254" h="2496" extrusionOk="0">
                  <a:moveTo>
                    <a:pt x="11240" y="391"/>
                  </a:moveTo>
                  <a:cubicBezTo>
                    <a:pt x="10338" y="747"/>
                    <a:pt x="9536" y="970"/>
                    <a:pt x="8567" y="758"/>
                  </a:cubicBezTo>
                  <a:cubicBezTo>
                    <a:pt x="7509" y="535"/>
                    <a:pt x="6528" y="313"/>
                    <a:pt x="5459" y="613"/>
                  </a:cubicBezTo>
                  <a:cubicBezTo>
                    <a:pt x="4178" y="970"/>
                    <a:pt x="2240" y="2106"/>
                    <a:pt x="959" y="1137"/>
                  </a:cubicBezTo>
                  <a:cubicBezTo>
                    <a:pt x="602" y="869"/>
                    <a:pt x="279" y="569"/>
                    <a:pt x="1" y="235"/>
                  </a:cubicBezTo>
                  <a:cubicBezTo>
                    <a:pt x="313" y="1560"/>
                    <a:pt x="1995" y="2240"/>
                    <a:pt x="2830" y="2273"/>
                  </a:cubicBezTo>
                  <a:cubicBezTo>
                    <a:pt x="3799" y="2306"/>
                    <a:pt x="6016" y="1449"/>
                    <a:pt x="6829" y="1683"/>
                  </a:cubicBezTo>
                  <a:cubicBezTo>
                    <a:pt x="7653" y="1917"/>
                    <a:pt x="9859" y="2496"/>
                    <a:pt x="10940" y="1538"/>
                  </a:cubicBezTo>
                  <a:cubicBezTo>
                    <a:pt x="11463" y="1070"/>
                    <a:pt x="12053" y="636"/>
                    <a:pt x="12254" y="1"/>
                  </a:cubicBezTo>
                  <a:cubicBezTo>
                    <a:pt x="11909" y="145"/>
                    <a:pt x="11541" y="268"/>
                    <a:pt x="11240" y="39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3267970" y="3963451"/>
              <a:ext cx="425571" cy="265052"/>
            </a:xfrm>
            <a:custGeom>
              <a:avLst/>
              <a:gdLst/>
              <a:ahLst/>
              <a:cxnLst/>
              <a:rect l="l" t="t" r="r" b="b"/>
              <a:pathLst>
                <a:path w="7442" h="4635" extrusionOk="0">
                  <a:moveTo>
                    <a:pt x="1783" y="4634"/>
                  </a:moveTo>
                  <a:cubicBezTo>
                    <a:pt x="3342" y="4590"/>
                    <a:pt x="3677" y="4222"/>
                    <a:pt x="4757" y="2830"/>
                  </a:cubicBezTo>
                  <a:cubicBezTo>
                    <a:pt x="5392" y="2028"/>
                    <a:pt x="6105" y="1861"/>
                    <a:pt x="7041" y="1582"/>
                  </a:cubicBezTo>
                  <a:cubicBezTo>
                    <a:pt x="7442" y="1471"/>
                    <a:pt x="7430" y="1237"/>
                    <a:pt x="7219" y="970"/>
                  </a:cubicBezTo>
                  <a:cubicBezTo>
                    <a:pt x="6784" y="591"/>
                    <a:pt x="6328" y="468"/>
                    <a:pt x="5982" y="401"/>
                  </a:cubicBezTo>
                  <a:cubicBezTo>
                    <a:pt x="3855" y="0"/>
                    <a:pt x="2852" y="936"/>
                    <a:pt x="2496" y="970"/>
                  </a:cubicBezTo>
                  <a:cubicBezTo>
                    <a:pt x="2229" y="1003"/>
                    <a:pt x="1159" y="1582"/>
                    <a:pt x="513" y="2629"/>
                  </a:cubicBezTo>
                  <a:cubicBezTo>
                    <a:pt x="1" y="3476"/>
                    <a:pt x="580" y="4579"/>
                    <a:pt x="1571" y="4634"/>
                  </a:cubicBezTo>
                  <a:cubicBezTo>
                    <a:pt x="1638" y="4634"/>
                    <a:pt x="1705" y="4634"/>
                    <a:pt x="1783" y="4634"/>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0" name="Google Shape;1430;p48"/>
            <p:cNvSpPr/>
            <p:nvPr/>
          </p:nvSpPr>
          <p:spPr>
            <a:xfrm>
              <a:off x="3401726" y="3913127"/>
              <a:ext cx="138331" cy="126150"/>
            </a:xfrm>
            <a:custGeom>
              <a:avLst/>
              <a:gdLst/>
              <a:ahLst/>
              <a:cxnLst/>
              <a:rect l="l" t="t" r="r" b="b"/>
              <a:pathLst>
                <a:path w="2419" h="2206" extrusionOk="0">
                  <a:moveTo>
                    <a:pt x="1" y="1070"/>
                  </a:moveTo>
                  <a:lnTo>
                    <a:pt x="201" y="1894"/>
                  </a:lnTo>
                  <a:cubicBezTo>
                    <a:pt x="201" y="1894"/>
                    <a:pt x="1003" y="2206"/>
                    <a:pt x="1683" y="1816"/>
                  </a:cubicBezTo>
                  <a:cubicBezTo>
                    <a:pt x="2362" y="1437"/>
                    <a:pt x="2418" y="1215"/>
                    <a:pt x="2418" y="1215"/>
                  </a:cubicBezTo>
                  <a:cubicBezTo>
                    <a:pt x="2418" y="1215"/>
                    <a:pt x="2073" y="802"/>
                    <a:pt x="1895" y="401"/>
                  </a:cubicBezTo>
                  <a:cubicBezTo>
                    <a:pt x="1727" y="0"/>
                    <a:pt x="1" y="1070"/>
                    <a:pt x="1" y="107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1" name="Google Shape;1431;p48"/>
            <p:cNvSpPr/>
            <p:nvPr/>
          </p:nvSpPr>
          <p:spPr>
            <a:xfrm>
              <a:off x="3356550" y="3536675"/>
              <a:ext cx="154800" cy="166923"/>
            </a:xfrm>
            <a:custGeom>
              <a:avLst/>
              <a:gdLst/>
              <a:ahLst/>
              <a:cxnLst/>
              <a:rect l="l" t="t" r="r" b="b"/>
              <a:pathLst>
                <a:path w="2707" h="2919" extrusionOk="0">
                  <a:moveTo>
                    <a:pt x="1949" y="0"/>
                  </a:moveTo>
                  <a:cubicBezTo>
                    <a:pt x="2027" y="134"/>
                    <a:pt x="2373" y="680"/>
                    <a:pt x="2562" y="1070"/>
                  </a:cubicBezTo>
                  <a:cubicBezTo>
                    <a:pt x="2696" y="1337"/>
                    <a:pt x="2707" y="1660"/>
                    <a:pt x="2618" y="1938"/>
                  </a:cubicBezTo>
                  <a:cubicBezTo>
                    <a:pt x="2517" y="2217"/>
                    <a:pt x="2261" y="2417"/>
                    <a:pt x="2217" y="2707"/>
                  </a:cubicBezTo>
                  <a:cubicBezTo>
                    <a:pt x="2194" y="2774"/>
                    <a:pt x="2194" y="2852"/>
                    <a:pt x="2161" y="2919"/>
                  </a:cubicBezTo>
                  <a:cubicBezTo>
                    <a:pt x="1571" y="2696"/>
                    <a:pt x="958" y="2507"/>
                    <a:pt x="345" y="2351"/>
                  </a:cubicBezTo>
                  <a:cubicBezTo>
                    <a:pt x="156" y="2061"/>
                    <a:pt x="0" y="1604"/>
                    <a:pt x="100" y="1259"/>
                  </a:cubicBezTo>
                  <a:cubicBezTo>
                    <a:pt x="145" y="1136"/>
                    <a:pt x="223" y="1036"/>
                    <a:pt x="323" y="958"/>
                  </a:cubicBezTo>
                  <a:cubicBezTo>
                    <a:pt x="568" y="747"/>
                    <a:pt x="891" y="635"/>
                    <a:pt x="1181" y="502"/>
                  </a:cubicBezTo>
                  <a:cubicBezTo>
                    <a:pt x="1326" y="435"/>
                    <a:pt x="1470" y="368"/>
                    <a:pt x="1604" y="290"/>
                  </a:cubicBezTo>
                  <a:cubicBezTo>
                    <a:pt x="1649" y="268"/>
                    <a:pt x="1972" y="45"/>
                    <a:pt x="1949"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2" name="Google Shape;1432;p48"/>
            <p:cNvSpPr/>
            <p:nvPr/>
          </p:nvSpPr>
          <p:spPr>
            <a:xfrm>
              <a:off x="3119575" y="3655163"/>
              <a:ext cx="456108" cy="338249"/>
            </a:xfrm>
            <a:custGeom>
              <a:avLst/>
              <a:gdLst/>
              <a:ahLst/>
              <a:cxnLst/>
              <a:rect l="l" t="t" r="r" b="b"/>
              <a:pathLst>
                <a:path w="7976" h="5915" extrusionOk="0">
                  <a:moveTo>
                    <a:pt x="4378" y="223"/>
                  </a:moveTo>
                  <a:cubicBezTo>
                    <a:pt x="4378" y="223"/>
                    <a:pt x="3999" y="345"/>
                    <a:pt x="3799" y="624"/>
                  </a:cubicBezTo>
                  <a:cubicBezTo>
                    <a:pt x="3598" y="902"/>
                    <a:pt x="2841" y="2061"/>
                    <a:pt x="1426" y="1927"/>
                  </a:cubicBezTo>
                  <a:cubicBezTo>
                    <a:pt x="0" y="1794"/>
                    <a:pt x="179" y="2707"/>
                    <a:pt x="223" y="3286"/>
                  </a:cubicBezTo>
                  <a:cubicBezTo>
                    <a:pt x="268" y="3865"/>
                    <a:pt x="580" y="4456"/>
                    <a:pt x="1136" y="4768"/>
                  </a:cubicBezTo>
                  <a:cubicBezTo>
                    <a:pt x="1693" y="5068"/>
                    <a:pt x="3231" y="4912"/>
                    <a:pt x="3275" y="5002"/>
                  </a:cubicBezTo>
                  <a:cubicBezTo>
                    <a:pt x="3320" y="5091"/>
                    <a:pt x="4723" y="5915"/>
                    <a:pt x="5737" y="5692"/>
                  </a:cubicBezTo>
                  <a:cubicBezTo>
                    <a:pt x="6327" y="5559"/>
                    <a:pt x="7174" y="5080"/>
                    <a:pt x="7586" y="4222"/>
                  </a:cubicBezTo>
                  <a:cubicBezTo>
                    <a:pt x="7876" y="3631"/>
                    <a:pt x="7976" y="2807"/>
                    <a:pt x="7419" y="1760"/>
                  </a:cubicBezTo>
                  <a:cubicBezTo>
                    <a:pt x="6494" y="0"/>
                    <a:pt x="4645" y="100"/>
                    <a:pt x="4378" y="223"/>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3" name="Google Shape;1433;p48"/>
            <p:cNvSpPr/>
            <p:nvPr/>
          </p:nvSpPr>
          <p:spPr>
            <a:xfrm>
              <a:off x="3145709" y="3886651"/>
              <a:ext cx="116600" cy="52038"/>
            </a:xfrm>
            <a:custGeom>
              <a:avLst/>
              <a:gdLst/>
              <a:ahLst/>
              <a:cxnLst/>
              <a:rect l="l" t="t" r="r" b="b"/>
              <a:pathLst>
                <a:path w="2039" h="910" extrusionOk="0">
                  <a:moveTo>
                    <a:pt x="358" y="0"/>
                  </a:moveTo>
                  <a:cubicBezTo>
                    <a:pt x="217" y="0"/>
                    <a:pt x="94" y="14"/>
                    <a:pt x="0" y="29"/>
                  </a:cubicBezTo>
                  <a:cubicBezTo>
                    <a:pt x="33" y="85"/>
                    <a:pt x="67" y="140"/>
                    <a:pt x="111" y="196"/>
                  </a:cubicBezTo>
                  <a:cubicBezTo>
                    <a:pt x="179" y="188"/>
                    <a:pt x="258" y="182"/>
                    <a:pt x="345" y="182"/>
                  </a:cubicBezTo>
                  <a:cubicBezTo>
                    <a:pt x="744" y="182"/>
                    <a:pt x="1318" y="305"/>
                    <a:pt x="1793" y="909"/>
                  </a:cubicBezTo>
                  <a:lnTo>
                    <a:pt x="2038" y="909"/>
                  </a:lnTo>
                  <a:cubicBezTo>
                    <a:pt x="1515" y="153"/>
                    <a:pt x="832" y="0"/>
                    <a:pt x="358"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4" name="Google Shape;1434;p48"/>
            <p:cNvSpPr/>
            <p:nvPr/>
          </p:nvSpPr>
          <p:spPr>
            <a:xfrm>
              <a:off x="3131012" y="3739855"/>
              <a:ext cx="410931" cy="242865"/>
            </a:xfrm>
            <a:custGeom>
              <a:avLst/>
              <a:gdLst/>
              <a:ahLst/>
              <a:cxnLst/>
              <a:rect l="l" t="t" r="r" b="b"/>
              <a:pathLst>
                <a:path w="7186" h="4247" extrusionOk="0">
                  <a:moveTo>
                    <a:pt x="7052" y="1"/>
                  </a:moveTo>
                  <a:cubicBezTo>
                    <a:pt x="6807" y="1215"/>
                    <a:pt x="6328" y="2050"/>
                    <a:pt x="5581" y="2585"/>
                  </a:cubicBezTo>
                  <a:cubicBezTo>
                    <a:pt x="5013" y="2997"/>
                    <a:pt x="4323" y="3209"/>
                    <a:pt x="3710" y="3353"/>
                  </a:cubicBezTo>
                  <a:cubicBezTo>
                    <a:pt x="3599" y="3387"/>
                    <a:pt x="3465" y="3409"/>
                    <a:pt x="3343" y="3431"/>
                  </a:cubicBezTo>
                  <a:cubicBezTo>
                    <a:pt x="3231" y="3309"/>
                    <a:pt x="3164" y="3153"/>
                    <a:pt x="3164" y="2986"/>
                  </a:cubicBezTo>
                  <a:cubicBezTo>
                    <a:pt x="3164" y="2941"/>
                    <a:pt x="3164" y="2897"/>
                    <a:pt x="3175" y="2863"/>
                  </a:cubicBezTo>
                  <a:cubicBezTo>
                    <a:pt x="3175" y="2819"/>
                    <a:pt x="3175" y="2774"/>
                    <a:pt x="3175" y="2730"/>
                  </a:cubicBezTo>
                  <a:cubicBezTo>
                    <a:pt x="3187" y="2373"/>
                    <a:pt x="2964" y="1961"/>
                    <a:pt x="2596" y="1928"/>
                  </a:cubicBezTo>
                  <a:cubicBezTo>
                    <a:pt x="2578" y="1925"/>
                    <a:pt x="2559" y="1923"/>
                    <a:pt x="2538" y="1923"/>
                  </a:cubicBezTo>
                  <a:cubicBezTo>
                    <a:pt x="2482" y="1923"/>
                    <a:pt x="2416" y="1934"/>
                    <a:pt x="2351" y="1950"/>
                  </a:cubicBezTo>
                  <a:cubicBezTo>
                    <a:pt x="1946" y="2060"/>
                    <a:pt x="1522" y="2163"/>
                    <a:pt x="1112" y="2163"/>
                  </a:cubicBezTo>
                  <a:cubicBezTo>
                    <a:pt x="981" y="2163"/>
                    <a:pt x="852" y="2152"/>
                    <a:pt x="725" y="2128"/>
                  </a:cubicBezTo>
                  <a:cubicBezTo>
                    <a:pt x="357" y="2050"/>
                    <a:pt x="112" y="1772"/>
                    <a:pt x="1" y="1627"/>
                  </a:cubicBezTo>
                  <a:lnTo>
                    <a:pt x="1" y="1627"/>
                  </a:lnTo>
                  <a:cubicBezTo>
                    <a:pt x="12" y="1694"/>
                    <a:pt x="12" y="1749"/>
                    <a:pt x="23" y="1805"/>
                  </a:cubicBezTo>
                  <a:cubicBezTo>
                    <a:pt x="23" y="1861"/>
                    <a:pt x="34" y="1905"/>
                    <a:pt x="34" y="1950"/>
                  </a:cubicBezTo>
                  <a:cubicBezTo>
                    <a:pt x="190" y="2106"/>
                    <a:pt x="413" y="2262"/>
                    <a:pt x="691" y="2318"/>
                  </a:cubicBezTo>
                  <a:cubicBezTo>
                    <a:pt x="825" y="2342"/>
                    <a:pt x="961" y="2352"/>
                    <a:pt x="1098" y="2352"/>
                  </a:cubicBezTo>
                  <a:cubicBezTo>
                    <a:pt x="1531" y="2352"/>
                    <a:pt x="1975" y="2247"/>
                    <a:pt x="2407" y="2128"/>
                  </a:cubicBezTo>
                  <a:cubicBezTo>
                    <a:pt x="2474" y="2106"/>
                    <a:pt x="2529" y="2106"/>
                    <a:pt x="2574" y="2106"/>
                  </a:cubicBezTo>
                  <a:cubicBezTo>
                    <a:pt x="2852" y="2139"/>
                    <a:pt x="2997" y="2496"/>
                    <a:pt x="2997" y="2730"/>
                  </a:cubicBezTo>
                  <a:cubicBezTo>
                    <a:pt x="2997" y="2763"/>
                    <a:pt x="2986" y="2808"/>
                    <a:pt x="2986" y="2841"/>
                  </a:cubicBezTo>
                  <a:cubicBezTo>
                    <a:pt x="2986" y="2886"/>
                    <a:pt x="2975" y="2930"/>
                    <a:pt x="2975" y="2975"/>
                  </a:cubicBezTo>
                  <a:cubicBezTo>
                    <a:pt x="2975" y="3164"/>
                    <a:pt x="3042" y="3331"/>
                    <a:pt x="3142" y="3476"/>
                  </a:cubicBezTo>
                  <a:cubicBezTo>
                    <a:pt x="3097" y="3476"/>
                    <a:pt x="3053" y="3487"/>
                    <a:pt x="2997" y="3498"/>
                  </a:cubicBezTo>
                  <a:cubicBezTo>
                    <a:pt x="3042" y="3498"/>
                    <a:pt x="3075" y="3509"/>
                    <a:pt x="3075" y="3521"/>
                  </a:cubicBezTo>
                  <a:cubicBezTo>
                    <a:pt x="3086" y="3532"/>
                    <a:pt x="3153" y="3576"/>
                    <a:pt x="3253" y="3643"/>
                  </a:cubicBezTo>
                  <a:lnTo>
                    <a:pt x="3287" y="3643"/>
                  </a:lnTo>
                  <a:cubicBezTo>
                    <a:pt x="3309" y="3665"/>
                    <a:pt x="3343" y="3688"/>
                    <a:pt x="3376" y="3710"/>
                  </a:cubicBezTo>
                  <a:cubicBezTo>
                    <a:pt x="3779" y="3935"/>
                    <a:pt x="4514" y="4247"/>
                    <a:pt x="5175" y="4247"/>
                  </a:cubicBezTo>
                  <a:cubicBezTo>
                    <a:pt x="5299" y="4247"/>
                    <a:pt x="5421" y="4236"/>
                    <a:pt x="5537" y="4211"/>
                  </a:cubicBezTo>
                  <a:cubicBezTo>
                    <a:pt x="5559" y="4200"/>
                    <a:pt x="5593" y="4189"/>
                    <a:pt x="5626" y="4178"/>
                  </a:cubicBezTo>
                  <a:lnTo>
                    <a:pt x="5626" y="4178"/>
                  </a:lnTo>
                  <a:cubicBezTo>
                    <a:pt x="5567" y="4181"/>
                    <a:pt x="5507" y="4183"/>
                    <a:pt x="5446" y="4183"/>
                  </a:cubicBezTo>
                  <a:cubicBezTo>
                    <a:pt x="5089" y="4183"/>
                    <a:pt x="4722" y="4127"/>
                    <a:pt x="4378" y="4022"/>
                  </a:cubicBezTo>
                  <a:cubicBezTo>
                    <a:pt x="4122" y="3933"/>
                    <a:pt x="3766" y="3799"/>
                    <a:pt x="3510" y="3587"/>
                  </a:cubicBezTo>
                  <a:cubicBezTo>
                    <a:pt x="3588" y="3576"/>
                    <a:pt x="3677" y="3554"/>
                    <a:pt x="3755" y="3532"/>
                  </a:cubicBezTo>
                  <a:cubicBezTo>
                    <a:pt x="4378" y="3387"/>
                    <a:pt x="5091" y="3164"/>
                    <a:pt x="5693" y="2741"/>
                  </a:cubicBezTo>
                  <a:cubicBezTo>
                    <a:pt x="6439" y="2195"/>
                    <a:pt x="6918" y="1382"/>
                    <a:pt x="7185" y="235"/>
                  </a:cubicBezTo>
                  <a:cubicBezTo>
                    <a:pt x="7141" y="145"/>
                    <a:pt x="7096" y="67"/>
                    <a:pt x="7052"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5" name="Google Shape;1435;p48"/>
            <p:cNvSpPr/>
            <p:nvPr/>
          </p:nvSpPr>
          <p:spPr>
            <a:xfrm>
              <a:off x="3487103" y="3587627"/>
              <a:ext cx="163778" cy="194315"/>
            </a:xfrm>
            <a:custGeom>
              <a:avLst/>
              <a:gdLst/>
              <a:ahLst/>
              <a:cxnLst/>
              <a:rect l="l" t="t" r="r" b="b"/>
              <a:pathLst>
                <a:path w="2864" h="3398" extrusionOk="0">
                  <a:moveTo>
                    <a:pt x="491" y="3309"/>
                  </a:moveTo>
                  <a:cubicBezTo>
                    <a:pt x="613" y="3398"/>
                    <a:pt x="914" y="3376"/>
                    <a:pt x="1059" y="3320"/>
                  </a:cubicBezTo>
                  <a:cubicBezTo>
                    <a:pt x="1482" y="3186"/>
                    <a:pt x="1916" y="3030"/>
                    <a:pt x="2251" y="2752"/>
                  </a:cubicBezTo>
                  <a:cubicBezTo>
                    <a:pt x="2340" y="2674"/>
                    <a:pt x="2429" y="2596"/>
                    <a:pt x="2507" y="2507"/>
                  </a:cubicBezTo>
                  <a:cubicBezTo>
                    <a:pt x="2752" y="2239"/>
                    <a:pt x="2863" y="1983"/>
                    <a:pt x="2841" y="1549"/>
                  </a:cubicBezTo>
                  <a:cubicBezTo>
                    <a:pt x="2819" y="1025"/>
                    <a:pt x="2585" y="569"/>
                    <a:pt x="2150" y="0"/>
                  </a:cubicBezTo>
                  <a:cubicBezTo>
                    <a:pt x="1861" y="323"/>
                    <a:pt x="1593" y="491"/>
                    <a:pt x="1237" y="736"/>
                  </a:cubicBezTo>
                  <a:cubicBezTo>
                    <a:pt x="881" y="970"/>
                    <a:pt x="290" y="1215"/>
                    <a:pt x="156" y="1627"/>
                  </a:cubicBezTo>
                  <a:cubicBezTo>
                    <a:pt x="1" y="2083"/>
                    <a:pt x="101" y="2373"/>
                    <a:pt x="212" y="2830"/>
                  </a:cubicBezTo>
                  <a:cubicBezTo>
                    <a:pt x="246" y="2952"/>
                    <a:pt x="390" y="3242"/>
                    <a:pt x="491" y="330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6" name="Google Shape;1436;p48"/>
            <p:cNvSpPr/>
            <p:nvPr/>
          </p:nvSpPr>
          <p:spPr>
            <a:xfrm>
              <a:off x="3244410" y="3676150"/>
              <a:ext cx="228111" cy="154228"/>
            </a:xfrm>
            <a:custGeom>
              <a:avLst/>
              <a:gdLst/>
              <a:ahLst/>
              <a:cxnLst/>
              <a:rect l="l" t="t" r="r" b="b"/>
              <a:pathLst>
                <a:path w="3989" h="2697" extrusionOk="0">
                  <a:moveTo>
                    <a:pt x="3955" y="1059"/>
                  </a:moveTo>
                  <a:cubicBezTo>
                    <a:pt x="3922" y="914"/>
                    <a:pt x="3610" y="524"/>
                    <a:pt x="2908" y="212"/>
                  </a:cubicBezTo>
                  <a:cubicBezTo>
                    <a:pt x="2485" y="23"/>
                    <a:pt x="2117" y="1"/>
                    <a:pt x="1894" y="1"/>
                  </a:cubicBezTo>
                  <a:cubicBezTo>
                    <a:pt x="1794" y="68"/>
                    <a:pt x="1694" y="146"/>
                    <a:pt x="1616" y="257"/>
                  </a:cubicBezTo>
                  <a:cubicBezTo>
                    <a:pt x="1460" y="480"/>
                    <a:pt x="936" y="1271"/>
                    <a:pt x="1" y="1505"/>
                  </a:cubicBezTo>
                  <a:cubicBezTo>
                    <a:pt x="1460" y="1906"/>
                    <a:pt x="1226" y="2351"/>
                    <a:pt x="2362" y="2496"/>
                  </a:cubicBezTo>
                  <a:cubicBezTo>
                    <a:pt x="3922" y="2696"/>
                    <a:pt x="3988" y="1215"/>
                    <a:pt x="3955" y="1059"/>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7" name="Google Shape;1437;p48"/>
            <p:cNvSpPr/>
            <p:nvPr/>
          </p:nvSpPr>
          <p:spPr>
            <a:xfrm>
              <a:off x="3120204" y="3749405"/>
              <a:ext cx="114713" cy="91782"/>
            </a:xfrm>
            <a:custGeom>
              <a:avLst/>
              <a:gdLst/>
              <a:ahLst/>
              <a:cxnLst/>
              <a:rect l="l" t="t" r="r" b="b"/>
              <a:pathLst>
                <a:path w="2006" h="1605" extrusionOk="0">
                  <a:moveTo>
                    <a:pt x="1816" y="224"/>
                  </a:moveTo>
                  <a:cubicBezTo>
                    <a:pt x="1794" y="212"/>
                    <a:pt x="1772" y="201"/>
                    <a:pt x="1738" y="190"/>
                  </a:cubicBezTo>
                  <a:cubicBezTo>
                    <a:pt x="1604" y="112"/>
                    <a:pt x="1404" y="1"/>
                    <a:pt x="1248" y="12"/>
                  </a:cubicBezTo>
                  <a:cubicBezTo>
                    <a:pt x="1148" y="23"/>
                    <a:pt x="1048" y="56"/>
                    <a:pt x="947" y="79"/>
                  </a:cubicBezTo>
                  <a:cubicBezTo>
                    <a:pt x="713" y="146"/>
                    <a:pt x="468" y="235"/>
                    <a:pt x="246" y="335"/>
                  </a:cubicBezTo>
                  <a:cubicBezTo>
                    <a:pt x="23" y="446"/>
                    <a:pt x="0" y="1181"/>
                    <a:pt x="145" y="1293"/>
                  </a:cubicBezTo>
                  <a:cubicBezTo>
                    <a:pt x="279" y="1404"/>
                    <a:pt x="869" y="1605"/>
                    <a:pt x="1003" y="1549"/>
                  </a:cubicBezTo>
                  <a:cubicBezTo>
                    <a:pt x="1137" y="1504"/>
                    <a:pt x="1259" y="1371"/>
                    <a:pt x="1359" y="1282"/>
                  </a:cubicBezTo>
                  <a:cubicBezTo>
                    <a:pt x="1538" y="1126"/>
                    <a:pt x="1705" y="959"/>
                    <a:pt x="1838" y="769"/>
                  </a:cubicBezTo>
                  <a:cubicBezTo>
                    <a:pt x="1916" y="658"/>
                    <a:pt x="2005" y="513"/>
                    <a:pt x="1961" y="379"/>
                  </a:cubicBezTo>
                  <a:cubicBezTo>
                    <a:pt x="1939" y="301"/>
                    <a:pt x="1883" y="257"/>
                    <a:pt x="1816" y="22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8" name="Google Shape;1438;p48"/>
            <p:cNvSpPr/>
            <p:nvPr/>
          </p:nvSpPr>
          <p:spPr>
            <a:xfrm>
              <a:off x="3777545" y="4082568"/>
              <a:ext cx="286097" cy="445300"/>
            </a:xfrm>
            <a:custGeom>
              <a:avLst/>
              <a:gdLst/>
              <a:ahLst/>
              <a:cxnLst/>
              <a:rect l="l" t="t" r="r" b="b"/>
              <a:pathLst>
                <a:path w="5003" h="7787" extrusionOk="0">
                  <a:moveTo>
                    <a:pt x="4891" y="5158"/>
                  </a:moveTo>
                  <a:cubicBezTo>
                    <a:pt x="4891" y="5158"/>
                    <a:pt x="4134" y="3665"/>
                    <a:pt x="3955" y="3175"/>
                  </a:cubicBezTo>
                  <a:cubicBezTo>
                    <a:pt x="3766" y="2696"/>
                    <a:pt x="4033" y="1783"/>
                    <a:pt x="2953" y="892"/>
                  </a:cubicBezTo>
                  <a:cubicBezTo>
                    <a:pt x="1883" y="0"/>
                    <a:pt x="870" y="791"/>
                    <a:pt x="435" y="1437"/>
                  </a:cubicBezTo>
                  <a:cubicBezTo>
                    <a:pt x="1" y="2095"/>
                    <a:pt x="1" y="3476"/>
                    <a:pt x="1093" y="3888"/>
                  </a:cubicBezTo>
                  <a:cubicBezTo>
                    <a:pt x="2184" y="4300"/>
                    <a:pt x="2140" y="4222"/>
                    <a:pt x="2318" y="4378"/>
                  </a:cubicBezTo>
                  <a:cubicBezTo>
                    <a:pt x="2496" y="4534"/>
                    <a:pt x="2908" y="5091"/>
                    <a:pt x="2719" y="5659"/>
                  </a:cubicBezTo>
                  <a:cubicBezTo>
                    <a:pt x="2530" y="6227"/>
                    <a:pt x="2229" y="6862"/>
                    <a:pt x="2017" y="7196"/>
                  </a:cubicBezTo>
                  <a:cubicBezTo>
                    <a:pt x="2017" y="7196"/>
                    <a:pt x="2452" y="7787"/>
                    <a:pt x="3198" y="7742"/>
                  </a:cubicBezTo>
                  <a:cubicBezTo>
                    <a:pt x="3955" y="7697"/>
                    <a:pt x="4390" y="7363"/>
                    <a:pt x="4657" y="7430"/>
                  </a:cubicBezTo>
                  <a:cubicBezTo>
                    <a:pt x="4657" y="7430"/>
                    <a:pt x="4702" y="6283"/>
                    <a:pt x="4735" y="6027"/>
                  </a:cubicBezTo>
                  <a:cubicBezTo>
                    <a:pt x="4791" y="5559"/>
                    <a:pt x="5002" y="5336"/>
                    <a:pt x="4891" y="515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39" name="Google Shape;1439;p48"/>
            <p:cNvSpPr/>
            <p:nvPr/>
          </p:nvSpPr>
          <p:spPr>
            <a:xfrm>
              <a:off x="3778231" y="4178754"/>
              <a:ext cx="212156" cy="346713"/>
            </a:xfrm>
            <a:custGeom>
              <a:avLst/>
              <a:gdLst/>
              <a:ahLst/>
              <a:cxnLst/>
              <a:rect l="l" t="t" r="r" b="b"/>
              <a:pathLst>
                <a:path w="3710" h="6063" extrusionOk="0">
                  <a:moveTo>
                    <a:pt x="301" y="0"/>
                  </a:moveTo>
                  <a:cubicBezTo>
                    <a:pt x="0" y="702"/>
                    <a:pt x="100" y="1838"/>
                    <a:pt x="1081" y="2206"/>
                  </a:cubicBezTo>
                  <a:cubicBezTo>
                    <a:pt x="2172" y="2618"/>
                    <a:pt x="2128" y="2540"/>
                    <a:pt x="2306" y="2696"/>
                  </a:cubicBezTo>
                  <a:cubicBezTo>
                    <a:pt x="2484" y="2852"/>
                    <a:pt x="2896" y="3409"/>
                    <a:pt x="2707" y="3977"/>
                  </a:cubicBezTo>
                  <a:cubicBezTo>
                    <a:pt x="2518" y="4545"/>
                    <a:pt x="2217" y="5180"/>
                    <a:pt x="2005" y="5514"/>
                  </a:cubicBezTo>
                  <a:cubicBezTo>
                    <a:pt x="2005" y="5514"/>
                    <a:pt x="2409" y="6062"/>
                    <a:pt x="3106" y="6062"/>
                  </a:cubicBezTo>
                  <a:cubicBezTo>
                    <a:pt x="3132" y="6062"/>
                    <a:pt x="3159" y="6062"/>
                    <a:pt x="3186" y="6060"/>
                  </a:cubicBezTo>
                  <a:cubicBezTo>
                    <a:pt x="3208" y="6060"/>
                    <a:pt x="3219" y="6049"/>
                    <a:pt x="3242" y="6049"/>
                  </a:cubicBezTo>
                  <a:cubicBezTo>
                    <a:pt x="3286" y="5715"/>
                    <a:pt x="3386" y="5403"/>
                    <a:pt x="3498" y="5024"/>
                  </a:cubicBezTo>
                  <a:cubicBezTo>
                    <a:pt x="3620" y="4579"/>
                    <a:pt x="3709" y="4133"/>
                    <a:pt x="3665" y="3765"/>
                  </a:cubicBezTo>
                  <a:cubicBezTo>
                    <a:pt x="3609" y="3175"/>
                    <a:pt x="3286" y="2652"/>
                    <a:pt x="2907" y="2061"/>
                  </a:cubicBezTo>
                  <a:cubicBezTo>
                    <a:pt x="2428" y="2017"/>
                    <a:pt x="2083" y="1883"/>
                    <a:pt x="1972" y="1794"/>
                  </a:cubicBezTo>
                  <a:cubicBezTo>
                    <a:pt x="1626" y="1538"/>
                    <a:pt x="1381" y="1270"/>
                    <a:pt x="1270" y="836"/>
                  </a:cubicBezTo>
                  <a:cubicBezTo>
                    <a:pt x="1225" y="680"/>
                    <a:pt x="1225" y="535"/>
                    <a:pt x="1237" y="379"/>
                  </a:cubicBezTo>
                  <a:cubicBezTo>
                    <a:pt x="1103" y="346"/>
                    <a:pt x="969" y="312"/>
                    <a:pt x="824" y="268"/>
                  </a:cubicBezTo>
                  <a:cubicBezTo>
                    <a:pt x="635" y="212"/>
                    <a:pt x="457" y="112"/>
                    <a:pt x="30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0" name="Google Shape;1440;p48"/>
            <p:cNvSpPr/>
            <p:nvPr/>
          </p:nvSpPr>
          <p:spPr>
            <a:xfrm>
              <a:off x="3462285" y="4101668"/>
              <a:ext cx="284781" cy="452962"/>
            </a:xfrm>
            <a:custGeom>
              <a:avLst/>
              <a:gdLst/>
              <a:ahLst/>
              <a:cxnLst/>
              <a:rect l="l" t="t" r="r" b="b"/>
              <a:pathLst>
                <a:path w="4980" h="7921" extrusionOk="0">
                  <a:moveTo>
                    <a:pt x="3219" y="7597"/>
                  </a:moveTo>
                  <a:cubicBezTo>
                    <a:pt x="3219" y="7597"/>
                    <a:pt x="3063" y="5826"/>
                    <a:pt x="3219" y="5459"/>
                  </a:cubicBezTo>
                  <a:cubicBezTo>
                    <a:pt x="3364" y="5091"/>
                    <a:pt x="4879" y="3487"/>
                    <a:pt x="4924" y="2841"/>
                  </a:cubicBezTo>
                  <a:cubicBezTo>
                    <a:pt x="4979" y="2206"/>
                    <a:pt x="4890" y="379"/>
                    <a:pt x="3230" y="190"/>
                  </a:cubicBezTo>
                  <a:cubicBezTo>
                    <a:pt x="1571" y="1"/>
                    <a:pt x="1092" y="1337"/>
                    <a:pt x="1136" y="2139"/>
                  </a:cubicBezTo>
                  <a:cubicBezTo>
                    <a:pt x="1192" y="2941"/>
                    <a:pt x="1716" y="4033"/>
                    <a:pt x="1649" y="4501"/>
                  </a:cubicBezTo>
                  <a:cubicBezTo>
                    <a:pt x="1571" y="4969"/>
                    <a:pt x="134" y="7118"/>
                    <a:pt x="0" y="7319"/>
                  </a:cubicBezTo>
                  <a:cubicBezTo>
                    <a:pt x="0" y="7319"/>
                    <a:pt x="635" y="7920"/>
                    <a:pt x="1448" y="7920"/>
                  </a:cubicBezTo>
                  <a:cubicBezTo>
                    <a:pt x="2005" y="7920"/>
                    <a:pt x="2540" y="7820"/>
                    <a:pt x="3219" y="759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1" name="Google Shape;1441;p48"/>
            <p:cNvSpPr/>
            <p:nvPr/>
          </p:nvSpPr>
          <p:spPr>
            <a:xfrm>
              <a:off x="3462285" y="4166002"/>
              <a:ext cx="168810" cy="388629"/>
            </a:xfrm>
            <a:custGeom>
              <a:avLst/>
              <a:gdLst/>
              <a:ahLst/>
              <a:cxnLst/>
              <a:rect l="l" t="t" r="r" b="b"/>
              <a:pathLst>
                <a:path w="2952" h="6796" extrusionOk="0">
                  <a:moveTo>
                    <a:pt x="1337" y="1"/>
                  </a:moveTo>
                  <a:cubicBezTo>
                    <a:pt x="1181" y="346"/>
                    <a:pt x="1125" y="714"/>
                    <a:pt x="1136" y="1014"/>
                  </a:cubicBezTo>
                  <a:cubicBezTo>
                    <a:pt x="1192" y="1816"/>
                    <a:pt x="1716" y="2908"/>
                    <a:pt x="1649" y="3376"/>
                  </a:cubicBezTo>
                  <a:cubicBezTo>
                    <a:pt x="1571" y="3844"/>
                    <a:pt x="134" y="5993"/>
                    <a:pt x="0" y="6194"/>
                  </a:cubicBezTo>
                  <a:cubicBezTo>
                    <a:pt x="0" y="6194"/>
                    <a:pt x="635" y="6795"/>
                    <a:pt x="1448" y="6795"/>
                  </a:cubicBezTo>
                  <a:cubicBezTo>
                    <a:pt x="1504" y="6795"/>
                    <a:pt x="1649" y="5949"/>
                    <a:pt x="1827" y="5470"/>
                  </a:cubicBezTo>
                  <a:cubicBezTo>
                    <a:pt x="2039" y="4880"/>
                    <a:pt x="2596" y="4300"/>
                    <a:pt x="2841" y="3710"/>
                  </a:cubicBezTo>
                  <a:cubicBezTo>
                    <a:pt x="2885" y="3610"/>
                    <a:pt x="2952" y="3253"/>
                    <a:pt x="2852" y="2964"/>
                  </a:cubicBezTo>
                  <a:cubicBezTo>
                    <a:pt x="2718" y="2585"/>
                    <a:pt x="2451" y="2240"/>
                    <a:pt x="2339" y="1861"/>
                  </a:cubicBezTo>
                  <a:cubicBezTo>
                    <a:pt x="2206" y="1393"/>
                    <a:pt x="2217" y="959"/>
                    <a:pt x="2272" y="580"/>
                  </a:cubicBezTo>
                  <a:cubicBezTo>
                    <a:pt x="2039" y="524"/>
                    <a:pt x="1459" y="112"/>
                    <a:pt x="1337"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2" name="Google Shape;1442;p48"/>
            <p:cNvSpPr/>
            <p:nvPr/>
          </p:nvSpPr>
          <p:spPr>
            <a:xfrm>
              <a:off x="3415107" y="4511231"/>
              <a:ext cx="245324" cy="133241"/>
            </a:xfrm>
            <a:custGeom>
              <a:avLst/>
              <a:gdLst/>
              <a:ahLst/>
              <a:cxnLst/>
              <a:rect l="l" t="t" r="r" b="b"/>
              <a:pathLst>
                <a:path w="4290" h="2330" extrusionOk="0">
                  <a:moveTo>
                    <a:pt x="4033" y="357"/>
                  </a:moveTo>
                  <a:cubicBezTo>
                    <a:pt x="4033" y="357"/>
                    <a:pt x="2763" y="758"/>
                    <a:pt x="2162" y="625"/>
                  </a:cubicBezTo>
                  <a:cubicBezTo>
                    <a:pt x="1816" y="547"/>
                    <a:pt x="925" y="1"/>
                    <a:pt x="925" y="1"/>
                  </a:cubicBezTo>
                  <a:cubicBezTo>
                    <a:pt x="925" y="1"/>
                    <a:pt x="112" y="213"/>
                    <a:pt x="23" y="1249"/>
                  </a:cubicBezTo>
                  <a:cubicBezTo>
                    <a:pt x="1" y="1482"/>
                    <a:pt x="112" y="1716"/>
                    <a:pt x="313" y="1839"/>
                  </a:cubicBezTo>
                  <a:cubicBezTo>
                    <a:pt x="658" y="2051"/>
                    <a:pt x="1349" y="2329"/>
                    <a:pt x="2541" y="2262"/>
                  </a:cubicBezTo>
                  <a:cubicBezTo>
                    <a:pt x="3532" y="2207"/>
                    <a:pt x="3955" y="1839"/>
                    <a:pt x="4111" y="1638"/>
                  </a:cubicBezTo>
                  <a:cubicBezTo>
                    <a:pt x="4156" y="1583"/>
                    <a:pt x="4189" y="1516"/>
                    <a:pt x="4200" y="1438"/>
                  </a:cubicBezTo>
                  <a:cubicBezTo>
                    <a:pt x="4234" y="1204"/>
                    <a:pt x="4289" y="580"/>
                    <a:pt x="4033" y="35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3" name="Google Shape;1443;p48"/>
            <p:cNvSpPr/>
            <p:nvPr/>
          </p:nvSpPr>
          <p:spPr>
            <a:xfrm>
              <a:off x="3845081" y="4488986"/>
              <a:ext cx="222392" cy="104477"/>
            </a:xfrm>
            <a:custGeom>
              <a:avLst/>
              <a:gdLst/>
              <a:ahLst/>
              <a:cxnLst/>
              <a:rect l="l" t="t" r="r" b="b"/>
              <a:pathLst>
                <a:path w="3889" h="1827" extrusionOk="0">
                  <a:moveTo>
                    <a:pt x="3476" y="234"/>
                  </a:moveTo>
                  <a:cubicBezTo>
                    <a:pt x="3476" y="234"/>
                    <a:pt x="2184" y="546"/>
                    <a:pt x="1917" y="468"/>
                  </a:cubicBezTo>
                  <a:cubicBezTo>
                    <a:pt x="1649" y="379"/>
                    <a:pt x="892" y="0"/>
                    <a:pt x="892" y="0"/>
                  </a:cubicBezTo>
                  <a:cubicBezTo>
                    <a:pt x="892" y="0"/>
                    <a:pt x="268" y="234"/>
                    <a:pt x="134" y="735"/>
                  </a:cubicBezTo>
                  <a:cubicBezTo>
                    <a:pt x="1" y="1237"/>
                    <a:pt x="413" y="1782"/>
                    <a:pt x="1805" y="1805"/>
                  </a:cubicBezTo>
                  <a:cubicBezTo>
                    <a:pt x="3198" y="1827"/>
                    <a:pt x="3888" y="1326"/>
                    <a:pt x="3476" y="23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4" name="Google Shape;1444;p48"/>
            <p:cNvSpPr/>
            <p:nvPr/>
          </p:nvSpPr>
          <p:spPr>
            <a:xfrm>
              <a:off x="3318293" y="4064097"/>
              <a:ext cx="158059" cy="108366"/>
            </a:xfrm>
            <a:custGeom>
              <a:avLst/>
              <a:gdLst/>
              <a:ahLst/>
              <a:cxnLst/>
              <a:rect l="l" t="t" r="r" b="b"/>
              <a:pathLst>
                <a:path w="2764" h="1895" extrusionOk="0">
                  <a:moveTo>
                    <a:pt x="1037" y="101"/>
                  </a:moveTo>
                  <a:cubicBezTo>
                    <a:pt x="825" y="0"/>
                    <a:pt x="547" y="0"/>
                    <a:pt x="357" y="145"/>
                  </a:cubicBezTo>
                  <a:cubicBezTo>
                    <a:pt x="201" y="257"/>
                    <a:pt x="79" y="435"/>
                    <a:pt x="45" y="635"/>
                  </a:cubicBezTo>
                  <a:cubicBezTo>
                    <a:pt x="1" y="880"/>
                    <a:pt x="68" y="1170"/>
                    <a:pt x="190" y="1382"/>
                  </a:cubicBezTo>
                  <a:cubicBezTo>
                    <a:pt x="335" y="1627"/>
                    <a:pt x="602" y="1783"/>
                    <a:pt x="881" y="1838"/>
                  </a:cubicBezTo>
                  <a:cubicBezTo>
                    <a:pt x="1170" y="1894"/>
                    <a:pt x="1460" y="1849"/>
                    <a:pt x="1738" y="1783"/>
                  </a:cubicBezTo>
                  <a:cubicBezTo>
                    <a:pt x="2017" y="1716"/>
                    <a:pt x="2295" y="1616"/>
                    <a:pt x="2485" y="1404"/>
                  </a:cubicBezTo>
                  <a:cubicBezTo>
                    <a:pt x="2685" y="1192"/>
                    <a:pt x="2763" y="858"/>
                    <a:pt x="2596" y="624"/>
                  </a:cubicBezTo>
                  <a:cubicBezTo>
                    <a:pt x="2462" y="424"/>
                    <a:pt x="2206" y="323"/>
                    <a:pt x="1972" y="323"/>
                  </a:cubicBezTo>
                  <a:cubicBezTo>
                    <a:pt x="1460" y="323"/>
                    <a:pt x="1226" y="179"/>
                    <a:pt x="1037" y="10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5" name="Google Shape;1445;p48"/>
            <p:cNvSpPr/>
            <p:nvPr/>
          </p:nvSpPr>
          <p:spPr>
            <a:xfrm>
              <a:off x="3346942" y="3720126"/>
              <a:ext cx="58043" cy="40830"/>
            </a:xfrm>
            <a:custGeom>
              <a:avLst/>
              <a:gdLst/>
              <a:ahLst/>
              <a:cxnLst/>
              <a:rect l="l" t="t" r="r" b="b"/>
              <a:pathLst>
                <a:path w="1015" h="714" extrusionOk="0">
                  <a:moveTo>
                    <a:pt x="814" y="156"/>
                  </a:moveTo>
                  <a:cubicBezTo>
                    <a:pt x="870" y="179"/>
                    <a:pt x="937" y="212"/>
                    <a:pt x="970" y="268"/>
                  </a:cubicBezTo>
                  <a:cubicBezTo>
                    <a:pt x="992" y="290"/>
                    <a:pt x="992" y="323"/>
                    <a:pt x="1003" y="346"/>
                  </a:cubicBezTo>
                  <a:cubicBezTo>
                    <a:pt x="1015" y="435"/>
                    <a:pt x="981" y="524"/>
                    <a:pt x="925" y="591"/>
                  </a:cubicBezTo>
                  <a:cubicBezTo>
                    <a:pt x="848" y="680"/>
                    <a:pt x="725" y="713"/>
                    <a:pt x="614" y="713"/>
                  </a:cubicBezTo>
                  <a:cubicBezTo>
                    <a:pt x="502" y="713"/>
                    <a:pt x="391" y="680"/>
                    <a:pt x="279" y="658"/>
                  </a:cubicBezTo>
                  <a:cubicBezTo>
                    <a:pt x="213" y="635"/>
                    <a:pt x="146" y="613"/>
                    <a:pt x="79" y="602"/>
                  </a:cubicBezTo>
                  <a:cubicBezTo>
                    <a:pt x="57" y="591"/>
                    <a:pt x="23" y="580"/>
                    <a:pt x="12" y="557"/>
                  </a:cubicBezTo>
                  <a:cubicBezTo>
                    <a:pt x="1" y="535"/>
                    <a:pt x="1" y="513"/>
                    <a:pt x="12" y="502"/>
                  </a:cubicBezTo>
                  <a:cubicBezTo>
                    <a:pt x="46" y="335"/>
                    <a:pt x="135" y="167"/>
                    <a:pt x="257" y="56"/>
                  </a:cubicBezTo>
                  <a:cubicBezTo>
                    <a:pt x="291" y="34"/>
                    <a:pt x="313" y="11"/>
                    <a:pt x="346" y="11"/>
                  </a:cubicBezTo>
                  <a:cubicBezTo>
                    <a:pt x="380" y="0"/>
                    <a:pt x="424" y="11"/>
                    <a:pt x="458" y="34"/>
                  </a:cubicBezTo>
                  <a:cubicBezTo>
                    <a:pt x="580" y="78"/>
                    <a:pt x="692" y="112"/>
                    <a:pt x="814" y="156"/>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6" name="Google Shape;1446;p48"/>
            <p:cNvSpPr/>
            <p:nvPr/>
          </p:nvSpPr>
          <p:spPr>
            <a:xfrm>
              <a:off x="3297306" y="3709947"/>
              <a:ext cx="26763" cy="29336"/>
            </a:xfrm>
            <a:custGeom>
              <a:avLst/>
              <a:gdLst/>
              <a:ahLst/>
              <a:cxnLst/>
              <a:rect l="l" t="t" r="r" b="b"/>
              <a:pathLst>
                <a:path w="468" h="513" extrusionOk="0">
                  <a:moveTo>
                    <a:pt x="0" y="435"/>
                  </a:moveTo>
                  <a:cubicBezTo>
                    <a:pt x="56" y="479"/>
                    <a:pt x="22" y="446"/>
                    <a:pt x="78" y="479"/>
                  </a:cubicBezTo>
                  <a:cubicBezTo>
                    <a:pt x="100" y="490"/>
                    <a:pt x="134" y="513"/>
                    <a:pt x="156" y="501"/>
                  </a:cubicBezTo>
                  <a:cubicBezTo>
                    <a:pt x="178" y="501"/>
                    <a:pt x="189" y="479"/>
                    <a:pt x="201" y="468"/>
                  </a:cubicBezTo>
                  <a:cubicBezTo>
                    <a:pt x="301" y="334"/>
                    <a:pt x="468" y="89"/>
                    <a:pt x="435" y="0"/>
                  </a:cubicBezTo>
                  <a:cubicBezTo>
                    <a:pt x="323" y="134"/>
                    <a:pt x="178" y="290"/>
                    <a:pt x="0" y="435"/>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7" name="Google Shape;1447;p48"/>
            <p:cNvSpPr/>
            <p:nvPr/>
          </p:nvSpPr>
          <p:spPr>
            <a:xfrm>
              <a:off x="3607477" y="4141183"/>
              <a:ext cx="93097" cy="162463"/>
            </a:xfrm>
            <a:custGeom>
              <a:avLst/>
              <a:gdLst/>
              <a:ahLst/>
              <a:cxnLst/>
              <a:rect l="l" t="t" r="r" b="b"/>
              <a:pathLst>
                <a:path w="1628" h="2841" extrusionOk="0">
                  <a:moveTo>
                    <a:pt x="1627" y="45"/>
                  </a:moveTo>
                  <a:lnTo>
                    <a:pt x="1371" y="23"/>
                  </a:lnTo>
                  <a:cubicBezTo>
                    <a:pt x="1026" y="0"/>
                    <a:pt x="680" y="112"/>
                    <a:pt x="458" y="334"/>
                  </a:cubicBezTo>
                  <a:cubicBezTo>
                    <a:pt x="246" y="557"/>
                    <a:pt x="1" y="902"/>
                    <a:pt x="1" y="1415"/>
                  </a:cubicBezTo>
                  <a:cubicBezTo>
                    <a:pt x="1" y="2674"/>
                    <a:pt x="1415" y="2841"/>
                    <a:pt x="1415" y="284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8" name="Google Shape;1448;p48"/>
            <p:cNvSpPr/>
            <p:nvPr/>
          </p:nvSpPr>
          <p:spPr>
            <a:xfrm>
              <a:off x="3639329" y="4143700"/>
              <a:ext cx="119174" cy="159946"/>
            </a:xfrm>
            <a:custGeom>
              <a:avLst/>
              <a:gdLst/>
              <a:ahLst/>
              <a:cxnLst/>
              <a:rect l="l" t="t" r="r" b="b"/>
              <a:pathLst>
                <a:path w="2084" h="2797" extrusionOk="0">
                  <a:moveTo>
                    <a:pt x="2084" y="1349"/>
                  </a:moveTo>
                  <a:cubicBezTo>
                    <a:pt x="2084" y="2117"/>
                    <a:pt x="1560" y="2797"/>
                    <a:pt x="1003" y="2797"/>
                  </a:cubicBezTo>
                  <a:cubicBezTo>
                    <a:pt x="446" y="2797"/>
                    <a:pt x="1" y="2173"/>
                    <a:pt x="1" y="1404"/>
                  </a:cubicBezTo>
                  <a:cubicBezTo>
                    <a:pt x="1" y="625"/>
                    <a:pt x="446" y="1"/>
                    <a:pt x="1003" y="1"/>
                  </a:cubicBezTo>
                  <a:cubicBezTo>
                    <a:pt x="1560" y="1"/>
                    <a:pt x="2084" y="569"/>
                    <a:pt x="2084" y="134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49" name="Google Shape;1449;p48"/>
            <p:cNvSpPr/>
            <p:nvPr/>
          </p:nvSpPr>
          <p:spPr>
            <a:xfrm>
              <a:off x="3661002" y="4169833"/>
              <a:ext cx="78401" cy="108995"/>
            </a:xfrm>
            <a:custGeom>
              <a:avLst/>
              <a:gdLst/>
              <a:ahLst/>
              <a:cxnLst/>
              <a:rect l="l" t="t" r="r" b="b"/>
              <a:pathLst>
                <a:path w="1371" h="1906" extrusionOk="0">
                  <a:moveTo>
                    <a:pt x="691" y="145"/>
                  </a:moveTo>
                  <a:cubicBezTo>
                    <a:pt x="981" y="145"/>
                    <a:pt x="1215" y="513"/>
                    <a:pt x="1215" y="947"/>
                  </a:cubicBezTo>
                  <a:cubicBezTo>
                    <a:pt x="1215" y="1393"/>
                    <a:pt x="981" y="1749"/>
                    <a:pt x="691" y="1749"/>
                  </a:cubicBezTo>
                  <a:cubicBezTo>
                    <a:pt x="402" y="1749"/>
                    <a:pt x="168" y="1393"/>
                    <a:pt x="168" y="947"/>
                  </a:cubicBezTo>
                  <a:cubicBezTo>
                    <a:pt x="168" y="513"/>
                    <a:pt x="402" y="145"/>
                    <a:pt x="691" y="145"/>
                  </a:cubicBezTo>
                  <a:close/>
                  <a:moveTo>
                    <a:pt x="691" y="0"/>
                  </a:moveTo>
                  <a:cubicBezTo>
                    <a:pt x="312" y="0"/>
                    <a:pt x="0" y="424"/>
                    <a:pt x="0" y="947"/>
                  </a:cubicBezTo>
                  <a:cubicBezTo>
                    <a:pt x="0" y="1471"/>
                    <a:pt x="312" y="1905"/>
                    <a:pt x="691" y="1905"/>
                  </a:cubicBezTo>
                  <a:cubicBezTo>
                    <a:pt x="1070" y="1905"/>
                    <a:pt x="1371" y="1471"/>
                    <a:pt x="1371" y="947"/>
                  </a:cubicBezTo>
                  <a:cubicBezTo>
                    <a:pt x="1371" y="424"/>
                    <a:pt x="1070" y="0"/>
                    <a:pt x="691"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0" name="Google Shape;1450;p48"/>
            <p:cNvSpPr/>
            <p:nvPr/>
          </p:nvSpPr>
          <p:spPr>
            <a:xfrm>
              <a:off x="3867383" y="4136723"/>
              <a:ext cx="75884" cy="131240"/>
            </a:xfrm>
            <a:custGeom>
              <a:avLst/>
              <a:gdLst/>
              <a:ahLst/>
              <a:cxnLst/>
              <a:rect l="l" t="t" r="r" b="b"/>
              <a:pathLst>
                <a:path w="1327" h="2295" extrusionOk="0">
                  <a:moveTo>
                    <a:pt x="1326" y="45"/>
                  </a:moveTo>
                  <a:lnTo>
                    <a:pt x="1126" y="23"/>
                  </a:lnTo>
                  <a:cubicBezTo>
                    <a:pt x="847" y="0"/>
                    <a:pt x="546" y="112"/>
                    <a:pt x="368" y="290"/>
                  </a:cubicBezTo>
                  <a:cubicBezTo>
                    <a:pt x="190" y="468"/>
                    <a:pt x="1" y="747"/>
                    <a:pt x="1" y="1159"/>
                  </a:cubicBezTo>
                  <a:cubicBezTo>
                    <a:pt x="1" y="2172"/>
                    <a:pt x="1159" y="2295"/>
                    <a:pt x="1159" y="2295"/>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1" name="Google Shape;1451;p48"/>
            <p:cNvSpPr/>
            <p:nvPr/>
          </p:nvSpPr>
          <p:spPr>
            <a:xfrm>
              <a:off x="3894774" y="4139239"/>
              <a:ext cx="95613" cy="128723"/>
            </a:xfrm>
            <a:custGeom>
              <a:avLst/>
              <a:gdLst/>
              <a:ahLst/>
              <a:cxnLst/>
              <a:rect l="l" t="t" r="r" b="b"/>
              <a:pathLst>
                <a:path w="1672" h="2251" extrusionOk="0">
                  <a:moveTo>
                    <a:pt x="1671" y="1081"/>
                  </a:moveTo>
                  <a:cubicBezTo>
                    <a:pt x="1671" y="1705"/>
                    <a:pt x="1248" y="2251"/>
                    <a:pt x="803" y="2251"/>
                  </a:cubicBezTo>
                  <a:cubicBezTo>
                    <a:pt x="357" y="2251"/>
                    <a:pt x="1" y="1750"/>
                    <a:pt x="1" y="1126"/>
                  </a:cubicBezTo>
                  <a:cubicBezTo>
                    <a:pt x="1" y="502"/>
                    <a:pt x="357" y="1"/>
                    <a:pt x="803" y="1"/>
                  </a:cubicBezTo>
                  <a:cubicBezTo>
                    <a:pt x="1248" y="1"/>
                    <a:pt x="1671" y="458"/>
                    <a:pt x="1671" y="108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52" name="Google Shape;1452;p48"/>
            <p:cNvSpPr/>
            <p:nvPr/>
          </p:nvSpPr>
          <p:spPr>
            <a:xfrm>
              <a:off x="3911987" y="4160283"/>
              <a:ext cx="63132" cy="87321"/>
            </a:xfrm>
            <a:custGeom>
              <a:avLst/>
              <a:gdLst/>
              <a:ahLst/>
              <a:cxnLst/>
              <a:rect l="l" t="t" r="r" b="b"/>
              <a:pathLst>
                <a:path w="1104" h="1527" extrusionOk="0">
                  <a:moveTo>
                    <a:pt x="546" y="123"/>
                  </a:moveTo>
                  <a:cubicBezTo>
                    <a:pt x="780" y="123"/>
                    <a:pt x="969" y="413"/>
                    <a:pt x="969" y="758"/>
                  </a:cubicBezTo>
                  <a:cubicBezTo>
                    <a:pt x="969" y="1114"/>
                    <a:pt x="780" y="1404"/>
                    <a:pt x="546" y="1404"/>
                  </a:cubicBezTo>
                  <a:cubicBezTo>
                    <a:pt x="312" y="1404"/>
                    <a:pt x="123" y="1114"/>
                    <a:pt x="123" y="758"/>
                  </a:cubicBezTo>
                  <a:cubicBezTo>
                    <a:pt x="123" y="413"/>
                    <a:pt x="312" y="123"/>
                    <a:pt x="546" y="123"/>
                  </a:cubicBezTo>
                  <a:close/>
                  <a:moveTo>
                    <a:pt x="546" y="0"/>
                  </a:moveTo>
                  <a:cubicBezTo>
                    <a:pt x="245" y="0"/>
                    <a:pt x="0" y="335"/>
                    <a:pt x="0" y="758"/>
                  </a:cubicBezTo>
                  <a:cubicBezTo>
                    <a:pt x="0" y="1181"/>
                    <a:pt x="245" y="1526"/>
                    <a:pt x="546" y="1526"/>
                  </a:cubicBezTo>
                  <a:cubicBezTo>
                    <a:pt x="858" y="1526"/>
                    <a:pt x="1103" y="1181"/>
                    <a:pt x="1103" y="758"/>
                  </a:cubicBezTo>
                  <a:cubicBezTo>
                    <a:pt x="1103" y="335"/>
                    <a:pt x="858" y="0"/>
                    <a:pt x="546"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a:t>
            </a:r>
            <a:r>
              <a:rPr lang="en">
                <a:solidFill>
                  <a:schemeClr val="accent6"/>
                </a:solidFill>
              </a:rPr>
              <a:t>TEMPLATE</a:t>
            </a:r>
            <a:endParaRPr>
              <a:solidFill>
                <a:schemeClr val="accent6"/>
              </a:solidFill>
            </a:endParaRPr>
          </a:p>
        </p:txBody>
      </p:sp>
      <p:sp>
        <p:nvSpPr>
          <p:cNvPr id="291" name="Google Shape;291;p35"/>
          <p:cNvSpPr txBox="1">
            <a:spLocks noGrp="1"/>
          </p:cNvSpPr>
          <p:nvPr>
            <p:ph type="body" idx="1"/>
          </p:nvPr>
        </p:nvSpPr>
        <p:spPr>
          <a:xfrm>
            <a:off x="713100" y="1127649"/>
            <a:ext cx="7717800" cy="4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t>This is a slide structure based on a pitch deck</a:t>
            </a:r>
            <a:endParaRPr b="1"/>
          </a:p>
          <a:p>
            <a:pPr marL="0" lvl="0" indent="0" algn="l" rtl="0">
              <a:spcBef>
                <a:spcPts val="0"/>
              </a:spcBef>
              <a:spcAft>
                <a:spcPts val="0"/>
              </a:spcAft>
              <a:buNone/>
            </a:pPr>
            <a:r>
              <a:rPr lang="en"/>
              <a:t>You can delete this slide when you’re done editing the presentation</a:t>
            </a:r>
            <a:endParaRPr/>
          </a:p>
        </p:txBody>
      </p:sp>
      <p:graphicFrame>
        <p:nvGraphicFramePr>
          <p:cNvPr id="292" name="Google Shape;292;p35"/>
          <p:cNvGraphicFramePr/>
          <p:nvPr/>
        </p:nvGraphicFramePr>
        <p:xfrm>
          <a:off x="853238" y="1677082"/>
          <a:ext cx="7437525" cy="2377260"/>
        </p:xfrm>
        <a:graphic>
          <a:graphicData uri="http://schemas.openxmlformats.org/drawingml/2006/table">
            <a:tbl>
              <a:tblPr>
                <a:noFill/>
                <a:tableStyleId>{1D180ED0-1873-4C1B-93CD-8FDAABFC68A6}</a:tableStyleId>
              </a:tblPr>
              <a:tblGrid>
                <a:gridCol w="1731650">
                  <a:extLst>
                    <a:ext uri="{9D8B030D-6E8A-4147-A177-3AD203B41FA5}">
                      <a16:colId xmlns:a16="http://schemas.microsoft.com/office/drawing/2014/main" val="20000"/>
                    </a:ext>
                  </a:extLst>
                </a:gridCol>
                <a:gridCol w="570587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200" b="1">
                          <a:solidFill>
                            <a:schemeClr val="lt1"/>
                          </a:solidFill>
                          <a:uFill>
                            <a:noFill/>
                          </a:uFill>
                          <a:latin typeface="Assistant"/>
                          <a:ea typeface="Assistant"/>
                          <a:cs typeface="Assistant"/>
                          <a:sym typeface="Assistant"/>
                          <a:hlinkClick r:id="rId3" action="ppaction://hlinksldjump">
                            <a:extLst>
                              <a:ext uri="{A12FA001-AC4F-418D-AE19-62706E023703}">
                                <ahyp:hlinkClr xmlns:ahyp="http://schemas.microsoft.com/office/drawing/2018/hyperlinkcolor" val="tx"/>
                              </a:ext>
                            </a:extLst>
                          </a:hlinkClick>
                        </a:rPr>
                        <a:t>Fonts</a:t>
                      </a:r>
                      <a:endParaRPr sz="1200" b="1">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200">
                          <a:solidFill>
                            <a:schemeClr val="lt1"/>
                          </a:solidFill>
                          <a:latin typeface="Assistant"/>
                          <a:ea typeface="Assistant"/>
                          <a:cs typeface="Assistant"/>
                          <a:sym typeface="Assistant"/>
                        </a:rPr>
                        <a:t>To view this template correctly in PowerPoint, download and install the fonts we used</a:t>
                      </a:r>
                      <a:endParaRPr sz="1200">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200" b="1">
                          <a:solidFill>
                            <a:schemeClr val="lt1"/>
                          </a:solidFill>
                          <a:uFill>
                            <a:noFill/>
                          </a:uFill>
                          <a:latin typeface="Assistant"/>
                          <a:ea typeface="Assistant"/>
                          <a:cs typeface="Assistant"/>
                          <a:sym typeface="Assistant"/>
                          <a:hlinkClick r:id="rId4" action="ppaction://hlinksldjump">
                            <a:extLst>
                              <a:ext uri="{A12FA001-AC4F-418D-AE19-62706E023703}">
                                <ahyp:hlinkClr xmlns:ahyp="http://schemas.microsoft.com/office/drawing/2018/hyperlinkcolor" val="tx"/>
                              </a:ext>
                            </a:extLst>
                          </a:hlinkClick>
                        </a:rPr>
                        <a:t>Used</a:t>
                      </a:r>
                      <a:r>
                        <a:rPr lang="en" sz="1200" b="1">
                          <a:solidFill>
                            <a:schemeClr val="lt1"/>
                          </a:solidFill>
                          <a:latin typeface="Assistant"/>
                          <a:ea typeface="Assistant"/>
                          <a:cs typeface="Assistant"/>
                          <a:sym typeface="Assistant"/>
                        </a:rPr>
                        <a:t> and </a:t>
                      </a:r>
                      <a:r>
                        <a:rPr lang="en" sz="1200" b="1">
                          <a:solidFill>
                            <a:schemeClr val="lt1"/>
                          </a:solidFill>
                          <a:uFill>
                            <a:noFill/>
                          </a:uFill>
                          <a:latin typeface="Assistant"/>
                          <a:ea typeface="Assistant"/>
                          <a:cs typeface="Assistant"/>
                          <a:sym typeface="Assistant"/>
                          <a:hlinkClick r:id="rId5" action="ppaction://hlinksldjump">
                            <a:extLst>
                              <a:ext uri="{A12FA001-AC4F-418D-AE19-62706E023703}">
                                <ahyp:hlinkClr xmlns:ahyp="http://schemas.microsoft.com/office/drawing/2018/hyperlinkcolor" val="tx"/>
                              </a:ext>
                            </a:extLst>
                          </a:hlinkClick>
                        </a:rPr>
                        <a:t>alternative</a:t>
                      </a:r>
                      <a:r>
                        <a:rPr lang="en" sz="1200" b="1">
                          <a:solidFill>
                            <a:schemeClr val="lt1"/>
                          </a:solidFill>
                          <a:uFill>
                            <a:noFill/>
                          </a:uFill>
                          <a:latin typeface="Assistant"/>
                          <a:ea typeface="Assistant"/>
                          <a:cs typeface="Assistant"/>
                          <a:sym typeface="Assistant"/>
                          <a:hlinkClick r:id="rId5" action="ppaction://hlinksldjump">
                            <a:extLst>
                              <a:ext uri="{A12FA001-AC4F-418D-AE19-62706E023703}">
                                <ahyp:hlinkClr xmlns:ahyp="http://schemas.microsoft.com/office/drawing/2018/hyperlinkcolor" val="tx"/>
                              </a:ext>
                            </a:extLst>
                          </a:hlinkClick>
                        </a:rPr>
                        <a:t> resources</a:t>
                      </a:r>
                      <a:endParaRPr sz="1200" b="1">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200">
                          <a:solidFill>
                            <a:schemeClr val="lt1"/>
                          </a:solidFill>
                          <a:latin typeface="Assistant"/>
                          <a:ea typeface="Assistant"/>
                          <a:cs typeface="Assistant"/>
                          <a:sym typeface="Assistant"/>
                        </a:rPr>
                        <a:t>An assortment of graphic resources that are suitable for use in this presentation</a:t>
                      </a:r>
                      <a:endParaRPr sz="1200">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200" b="1">
                          <a:solidFill>
                            <a:schemeClr val="lt1"/>
                          </a:solidFill>
                          <a:uFill>
                            <a:noFill/>
                          </a:uFill>
                          <a:latin typeface="Assistant"/>
                          <a:ea typeface="Assistant"/>
                          <a:cs typeface="Assistant"/>
                          <a:sym typeface="Assistant"/>
                          <a:hlinkClick r:id="rId6" action="ppaction://hlinksldjump">
                            <a:extLst>
                              <a:ext uri="{A12FA001-AC4F-418D-AE19-62706E023703}">
                                <ahyp:hlinkClr xmlns:ahyp="http://schemas.microsoft.com/office/drawing/2018/hyperlinkcolor" val="tx"/>
                              </a:ext>
                            </a:extLst>
                          </a:hlinkClick>
                        </a:rPr>
                        <a:t>Thanks slide</a:t>
                      </a:r>
                      <a:endParaRPr sz="1200" b="1">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200">
                          <a:solidFill>
                            <a:schemeClr val="lt1"/>
                          </a:solidFill>
                          <a:latin typeface="Assistant"/>
                          <a:ea typeface="Assistant"/>
                          <a:cs typeface="Assistant"/>
                          <a:sym typeface="Assistant"/>
                        </a:rPr>
                        <a:t>You must keep it so that proper credits for our design are given</a:t>
                      </a:r>
                      <a:endParaRPr sz="1200">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200" b="1">
                          <a:solidFill>
                            <a:schemeClr val="lt1"/>
                          </a:solidFill>
                          <a:uFill>
                            <a:noFill/>
                          </a:uFill>
                          <a:latin typeface="Assistant"/>
                          <a:ea typeface="Assistant"/>
                          <a:cs typeface="Assistant"/>
                          <a:sym typeface="Assistant"/>
                          <a:hlinkClick r:id="rId3" action="ppaction://hlinksldjump">
                            <a:extLst>
                              <a:ext uri="{A12FA001-AC4F-418D-AE19-62706E023703}">
                                <ahyp:hlinkClr xmlns:ahyp="http://schemas.microsoft.com/office/drawing/2018/hyperlinkcolor" val="tx"/>
                              </a:ext>
                            </a:extLst>
                          </a:hlinkClick>
                        </a:rPr>
                        <a:t>Colors</a:t>
                      </a:r>
                      <a:endParaRPr sz="1200" b="1">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200">
                          <a:solidFill>
                            <a:schemeClr val="lt1"/>
                          </a:solidFill>
                          <a:latin typeface="Assistant"/>
                          <a:ea typeface="Assistant"/>
                          <a:cs typeface="Assistant"/>
                          <a:sym typeface="Assistant"/>
                        </a:rPr>
                        <a:t>All the colors used in this presentation</a:t>
                      </a:r>
                      <a:endParaRPr sz="1200">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200" b="1">
                          <a:solidFill>
                            <a:schemeClr val="lt1"/>
                          </a:solidFill>
                          <a:uFill>
                            <a:noFill/>
                          </a:uFill>
                          <a:latin typeface="Assistant"/>
                          <a:ea typeface="Assistant"/>
                          <a:cs typeface="Assistant"/>
                          <a:sym typeface="Assistant"/>
                          <a:hlinkClick r:id="rId7" action="ppaction://hlinksldjump">
                            <a:extLst>
                              <a:ext uri="{A12FA001-AC4F-418D-AE19-62706E023703}">
                                <ahyp:hlinkClr xmlns:ahyp="http://schemas.microsoft.com/office/drawing/2018/hyperlinkcolor" val="tx"/>
                              </a:ext>
                            </a:extLst>
                          </a:hlinkClick>
                        </a:rPr>
                        <a:t>Infographic resources</a:t>
                      </a:r>
                      <a:endParaRPr sz="1200" b="1">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200">
                          <a:solidFill>
                            <a:schemeClr val="lt1"/>
                          </a:solidFill>
                          <a:latin typeface="Assistant"/>
                          <a:ea typeface="Assistant"/>
                          <a:cs typeface="Assistant"/>
                          <a:sym typeface="Assistant"/>
                        </a:rPr>
                        <a:t>These can be used in the template, and their size and color can be edited</a:t>
                      </a:r>
                      <a:endParaRPr sz="1200">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200" b="1">
                          <a:solidFill>
                            <a:schemeClr val="lt1"/>
                          </a:solidFill>
                          <a:uFill>
                            <a:noFill/>
                          </a:uFill>
                          <a:latin typeface="Assistant"/>
                          <a:ea typeface="Assistant"/>
                          <a:cs typeface="Assistant"/>
                          <a:sym typeface="Assistant"/>
                          <a:hlinkClick r:id="rId8" action="ppaction://hlinksldjump">
                            <a:extLst>
                              <a:ext uri="{A12FA001-AC4F-418D-AE19-62706E023703}">
                                <ahyp:hlinkClr xmlns:ahyp="http://schemas.microsoft.com/office/drawing/2018/hyperlinkcolor" val="tx"/>
                              </a:ext>
                            </a:extLst>
                          </a:hlinkClick>
                        </a:rPr>
                        <a:t>Customizable icons</a:t>
                      </a:r>
                      <a:endParaRPr sz="1200" b="1">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200">
                          <a:solidFill>
                            <a:schemeClr val="lt1"/>
                          </a:solidFill>
                          <a:latin typeface="Assistant"/>
                          <a:ea typeface="Assistant"/>
                          <a:cs typeface="Assistant"/>
                          <a:sym typeface="Assistant"/>
                        </a:rPr>
                        <a:t>They are sorted by theme so you can use them in all kinds of presentations</a:t>
                      </a:r>
                      <a:endParaRPr sz="1200">
                        <a:solidFill>
                          <a:schemeClr val="lt1"/>
                        </a:solidFill>
                        <a:latin typeface="Assistant"/>
                        <a:ea typeface="Assistant"/>
                        <a:cs typeface="Assistant"/>
                        <a:sym typeface="Assistan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93" name="Google Shape;293;p35"/>
          <p:cNvSpPr txBox="1"/>
          <p:nvPr/>
        </p:nvSpPr>
        <p:spPr>
          <a:xfrm>
            <a:off x="853225" y="4144475"/>
            <a:ext cx="3475200" cy="45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Assistant"/>
                <a:ea typeface="Assistant"/>
                <a:cs typeface="Assistant"/>
                <a:sym typeface="Assistant"/>
              </a:rPr>
              <a:t>For more info:</a:t>
            </a:r>
            <a:br>
              <a:rPr lang="en" sz="1200">
                <a:solidFill>
                  <a:schemeClr val="lt1"/>
                </a:solidFill>
                <a:latin typeface="Assistant"/>
                <a:ea typeface="Assistant"/>
                <a:cs typeface="Assistant"/>
                <a:sym typeface="Assistant"/>
              </a:rPr>
            </a:br>
            <a:r>
              <a:rPr lang="en" sz="1200" b="1">
                <a:solidFill>
                  <a:schemeClr val="accent6"/>
                </a:solidFill>
                <a:uFill>
                  <a:noFill/>
                </a:uFill>
                <a:latin typeface="Assistant"/>
                <a:ea typeface="Assistant"/>
                <a:cs typeface="Assistant"/>
                <a:sym typeface="Assistant"/>
                <a:hlinkClick r:id="rId9">
                  <a:extLst>
                    <a:ext uri="{A12FA001-AC4F-418D-AE19-62706E023703}">
                      <ahyp:hlinkClr xmlns:ahyp="http://schemas.microsoft.com/office/drawing/2018/hyperlinkcolor" val="tx"/>
                    </a:ext>
                  </a:extLst>
                </a:hlinkClick>
              </a:rPr>
              <a:t>SLIDESGO </a:t>
            </a:r>
            <a:r>
              <a:rPr lang="en" sz="1200" b="1">
                <a:solidFill>
                  <a:schemeClr val="accent6"/>
                </a:solidFill>
                <a:latin typeface="Assistant"/>
                <a:ea typeface="Assistant"/>
                <a:cs typeface="Assistant"/>
                <a:sym typeface="Assistant"/>
              </a:rPr>
              <a:t> |  </a:t>
            </a:r>
            <a:r>
              <a:rPr lang="en" sz="1200" b="1">
                <a:solidFill>
                  <a:schemeClr val="accent6"/>
                </a:solidFill>
                <a:uFill>
                  <a:noFill/>
                </a:uFill>
                <a:latin typeface="Assistant"/>
                <a:ea typeface="Assistant"/>
                <a:cs typeface="Assistant"/>
                <a:sym typeface="Assistant"/>
                <a:hlinkClick r:id="rId10">
                  <a:extLst>
                    <a:ext uri="{A12FA001-AC4F-418D-AE19-62706E023703}">
                      <ahyp:hlinkClr xmlns:ahyp="http://schemas.microsoft.com/office/drawing/2018/hyperlinkcolor" val="tx"/>
                    </a:ext>
                  </a:extLst>
                </a:hlinkClick>
              </a:rPr>
              <a:t>SLIDESGO SCHOOL</a:t>
            </a:r>
            <a:r>
              <a:rPr lang="en" sz="1200" b="1">
                <a:solidFill>
                  <a:schemeClr val="accent6"/>
                </a:solidFill>
                <a:latin typeface="Assistant"/>
                <a:ea typeface="Assistant"/>
                <a:cs typeface="Assistant"/>
                <a:sym typeface="Assistant"/>
              </a:rPr>
              <a:t>  |  </a:t>
            </a:r>
            <a:r>
              <a:rPr lang="en" sz="1200" b="1">
                <a:solidFill>
                  <a:schemeClr val="accent6"/>
                </a:solidFill>
                <a:uFill>
                  <a:noFill/>
                </a:uFill>
                <a:latin typeface="Assistant"/>
                <a:ea typeface="Assistant"/>
                <a:cs typeface="Assistant"/>
                <a:sym typeface="Assistant"/>
                <a:hlinkClick r:id="rId11">
                  <a:extLst>
                    <a:ext uri="{A12FA001-AC4F-418D-AE19-62706E023703}">
                      <ahyp:hlinkClr xmlns:ahyp="http://schemas.microsoft.com/office/drawing/2018/hyperlinkcolor" val="tx"/>
                    </a:ext>
                  </a:extLst>
                </a:hlinkClick>
              </a:rPr>
              <a:t>FAQS</a:t>
            </a:r>
            <a:endParaRPr sz="1200" b="1">
              <a:solidFill>
                <a:schemeClr val="accent6"/>
              </a:solidFill>
              <a:latin typeface="Assistant"/>
              <a:ea typeface="Assistant"/>
              <a:cs typeface="Assistant"/>
              <a:sym typeface="Assistant"/>
            </a:endParaRPr>
          </a:p>
        </p:txBody>
      </p:sp>
      <p:sp>
        <p:nvSpPr>
          <p:cNvPr id="294" name="Google Shape;294;p35"/>
          <p:cNvSpPr txBox="1"/>
          <p:nvPr/>
        </p:nvSpPr>
        <p:spPr>
          <a:xfrm>
            <a:off x="4815600" y="4144475"/>
            <a:ext cx="3475200" cy="45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Assistant"/>
                <a:ea typeface="Assistant"/>
                <a:cs typeface="Assistant"/>
                <a:sym typeface="Assistant"/>
              </a:rPr>
              <a:t>You can visit our sister projects:</a:t>
            </a:r>
            <a:br>
              <a:rPr lang="en" sz="1200">
                <a:solidFill>
                  <a:schemeClr val="lt1"/>
                </a:solidFill>
                <a:latin typeface="Assistant"/>
                <a:ea typeface="Assistant"/>
                <a:cs typeface="Assistant"/>
                <a:sym typeface="Assistant"/>
              </a:rPr>
            </a:br>
            <a:r>
              <a:rPr lang="en" sz="1200" b="1">
                <a:solidFill>
                  <a:schemeClr val="accent6"/>
                </a:solidFill>
                <a:uFill>
                  <a:noFill/>
                </a:uFill>
                <a:latin typeface="Assistant"/>
                <a:ea typeface="Assistant"/>
                <a:cs typeface="Assistant"/>
                <a:sym typeface="Assistant"/>
                <a:hlinkClick r:id="rId12">
                  <a:extLst>
                    <a:ext uri="{A12FA001-AC4F-418D-AE19-62706E023703}">
                      <ahyp:hlinkClr xmlns:ahyp="http://schemas.microsoft.com/office/drawing/2018/hyperlinkcolor" val="tx"/>
                    </a:ext>
                  </a:extLst>
                </a:hlinkClick>
              </a:rPr>
              <a:t>FREEPIK</a:t>
            </a:r>
            <a:r>
              <a:rPr lang="en" sz="1200" b="1">
                <a:solidFill>
                  <a:schemeClr val="accent6"/>
                </a:solidFill>
                <a:latin typeface="Assistant"/>
                <a:ea typeface="Assistant"/>
                <a:cs typeface="Assistant"/>
                <a:sym typeface="Assistant"/>
              </a:rPr>
              <a:t> | </a:t>
            </a:r>
            <a:r>
              <a:rPr lang="en" sz="1200" b="1">
                <a:solidFill>
                  <a:schemeClr val="accent6"/>
                </a:solidFill>
                <a:uFill>
                  <a:noFill/>
                </a:uFill>
                <a:latin typeface="Assistant"/>
                <a:ea typeface="Assistant"/>
                <a:cs typeface="Assistant"/>
                <a:sym typeface="Assistant"/>
                <a:hlinkClick r:id="rId13">
                  <a:extLst>
                    <a:ext uri="{A12FA001-AC4F-418D-AE19-62706E023703}">
                      <ahyp:hlinkClr xmlns:ahyp="http://schemas.microsoft.com/office/drawing/2018/hyperlinkcolor" val="tx"/>
                    </a:ext>
                  </a:extLst>
                </a:hlinkClick>
              </a:rPr>
              <a:t>FLATICON</a:t>
            </a:r>
            <a:r>
              <a:rPr lang="en" sz="1200" b="1">
                <a:solidFill>
                  <a:schemeClr val="accent6"/>
                </a:solidFill>
                <a:latin typeface="Assistant"/>
                <a:ea typeface="Assistant"/>
                <a:cs typeface="Assistant"/>
                <a:sym typeface="Assistant"/>
              </a:rPr>
              <a:t> | </a:t>
            </a:r>
            <a:r>
              <a:rPr lang="en" sz="1200" b="1">
                <a:solidFill>
                  <a:schemeClr val="accent6"/>
                </a:solidFill>
                <a:uFill>
                  <a:noFill/>
                </a:uFill>
                <a:latin typeface="Assistant"/>
                <a:ea typeface="Assistant"/>
                <a:cs typeface="Assistant"/>
                <a:sym typeface="Assistant"/>
                <a:hlinkClick r:id="rId14">
                  <a:extLst>
                    <a:ext uri="{A12FA001-AC4F-418D-AE19-62706E023703}">
                      <ahyp:hlinkClr xmlns:ahyp="http://schemas.microsoft.com/office/drawing/2018/hyperlinkcolor" val="tx"/>
                    </a:ext>
                  </a:extLst>
                </a:hlinkClick>
              </a:rPr>
              <a:t>STORYSET</a:t>
            </a:r>
            <a:r>
              <a:rPr lang="en" sz="1200" b="1">
                <a:solidFill>
                  <a:schemeClr val="accent6"/>
                </a:solidFill>
                <a:latin typeface="Assistant"/>
                <a:ea typeface="Assistant"/>
                <a:cs typeface="Assistant"/>
                <a:sym typeface="Assistant"/>
              </a:rPr>
              <a:t> | </a:t>
            </a:r>
            <a:r>
              <a:rPr lang="en" sz="1200" b="1">
                <a:solidFill>
                  <a:schemeClr val="accent6"/>
                </a:solidFill>
                <a:uFill>
                  <a:noFill/>
                </a:uFill>
                <a:latin typeface="Assistant"/>
                <a:ea typeface="Assistant"/>
                <a:cs typeface="Assistant"/>
                <a:sym typeface="Assistant"/>
                <a:hlinkClick r:id="rId15">
                  <a:extLst>
                    <a:ext uri="{A12FA001-AC4F-418D-AE19-62706E023703}">
                      <ahyp:hlinkClr xmlns:ahyp="http://schemas.microsoft.com/office/drawing/2018/hyperlinkcolor" val="tx"/>
                    </a:ext>
                  </a:extLst>
                </a:hlinkClick>
              </a:rPr>
              <a:t>WEPIK </a:t>
            </a:r>
            <a:r>
              <a:rPr lang="en" sz="1200" b="1">
                <a:solidFill>
                  <a:schemeClr val="accent6"/>
                </a:solidFill>
                <a:latin typeface="Assistant"/>
                <a:ea typeface="Assistant"/>
                <a:cs typeface="Assistant"/>
                <a:sym typeface="Assistant"/>
              </a:rPr>
              <a:t>| </a:t>
            </a:r>
            <a:r>
              <a:rPr lang="en" sz="1200" b="1">
                <a:solidFill>
                  <a:schemeClr val="accent6"/>
                </a:solidFill>
                <a:uFill>
                  <a:noFill/>
                </a:uFill>
                <a:latin typeface="Assistant"/>
                <a:ea typeface="Assistant"/>
                <a:cs typeface="Assistant"/>
                <a:sym typeface="Assistant"/>
                <a:hlinkClick r:id="rId16">
                  <a:extLst>
                    <a:ext uri="{A12FA001-AC4F-418D-AE19-62706E023703}">
                      <ahyp:hlinkClr xmlns:ahyp="http://schemas.microsoft.com/office/drawing/2018/hyperlinkcolor" val="tx"/>
                    </a:ext>
                  </a:extLst>
                </a:hlinkClick>
              </a:rPr>
              <a:t>VIDFY</a:t>
            </a:r>
            <a:endParaRPr sz="1200" b="1">
              <a:solidFill>
                <a:schemeClr val="accent6"/>
              </a:solidFill>
              <a:latin typeface="Assistant"/>
              <a:ea typeface="Assistant"/>
              <a:cs typeface="Assistant"/>
              <a:sym typeface="Assistan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56"/>
        <p:cNvGrpSpPr/>
        <p:nvPr/>
      </p:nvGrpSpPr>
      <p:grpSpPr>
        <a:xfrm>
          <a:off x="0" y="0"/>
          <a:ext cx="0" cy="0"/>
          <a:chOff x="0" y="0"/>
          <a:chExt cx="0" cy="0"/>
        </a:xfrm>
      </p:grpSpPr>
      <p:sp>
        <p:nvSpPr>
          <p:cNvPr id="1457" name="Google Shape;1457;p49"/>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a:t>
            </a:r>
            <a:r>
              <a:rPr lang="en">
                <a:solidFill>
                  <a:schemeClr val="accent6"/>
                </a:solidFill>
              </a:rPr>
              <a:t>TRACTION</a:t>
            </a:r>
            <a:endParaRPr>
              <a:solidFill>
                <a:schemeClr val="accent6"/>
              </a:solidFill>
            </a:endParaRPr>
          </a:p>
        </p:txBody>
      </p:sp>
      <p:sp>
        <p:nvSpPr>
          <p:cNvPr id="1458" name="Google Shape;1458;p49"/>
          <p:cNvSpPr txBox="1"/>
          <p:nvPr/>
        </p:nvSpPr>
        <p:spPr>
          <a:xfrm>
            <a:off x="713100" y="4340811"/>
            <a:ext cx="7717800" cy="273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a:solidFill>
                  <a:schemeClr val="lt1"/>
                </a:solidFill>
                <a:latin typeface="Assistant"/>
                <a:ea typeface="Assistant"/>
                <a:cs typeface="Assistant"/>
                <a:sym typeface="Assistant"/>
              </a:rPr>
              <a:t>Follow the link in the graph to modify its data and then paste the new one here. For more info, </a:t>
            </a:r>
            <a:r>
              <a:rPr lang="en" sz="1200" b="1">
                <a:solidFill>
                  <a:schemeClr val="lt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click here</a:t>
            </a:r>
            <a:endParaRPr sz="1200" b="1">
              <a:solidFill>
                <a:schemeClr val="lt1"/>
              </a:solidFill>
              <a:latin typeface="Assistant"/>
              <a:ea typeface="Assistant"/>
              <a:cs typeface="Assistant"/>
              <a:sym typeface="Assistant"/>
            </a:endParaRPr>
          </a:p>
        </p:txBody>
      </p:sp>
      <p:sp>
        <p:nvSpPr>
          <p:cNvPr id="1459" name="Google Shape;1459;p49"/>
          <p:cNvSpPr/>
          <p:nvPr/>
        </p:nvSpPr>
        <p:spPr>
          <a:xfrm>
            <a:off x="5136900" y="1280366"/>
            <a:ext cx="3034200" cy="523200"/>
          </a:xfrm>
          <a:prstGeom prst="roundRect">
            <a:avLst>
              <a:gd name="adj" fmla="val 50000"/>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000">
                <a:solidFill>
                  <a:schemeClr val="dk1"/>
                </a:solidFill>
                <a:latin typeface="Manrope"/>
                <a:ea typeface="Manrope"/>
                <a:cs typeface="Manrope"/>
                <a:sym typeface="Manrope"/>
              </a:rPr>
              <a:t>$960,700</a:t>
            </a:r>
            <a:endParaRPr sz="3000">
              <a:solidFill>
                <a:schemeClr val="dk1"/>
              </a:solidFill>
              <a:latin typeface="Manrope"/>
              <a:ea typeface="Manrope"/>
              <a:cs typeface="Manrope"/>
              <a:sym typeface="Manrope"/>
            </a:endParaRPr>
          </a:p>
        </p:txBody>
      </p:sp>
      <p:pic>
        <p:nvPicPr>
          <p:cNvPr id="1460" name="Google Shape;1460;p49" title="Gráfico">
            <a:hlinkClick r:id="rId4"/>
          </p:cNvPr>
          <p:cNvPicPr preferRelativeResize="0"/>
          <p:nvPr/>
        </p:nvPicPr>
        <p:blipFill rotWithShape="1">
          <a:blip r:embed="rId5">
            <a:alphaModFix/>
          </a:blip>
          <a:srcRect l="1964" t="3581" r="6644" b="3628"/>
          <a:stretch/>
        </p:blipFill>
        <p:spPr>
          <a:xfrm>
            <a:off x="710725" y="1190659"/>
            <a:ext cx="3776949" cy="2649126"/>
          </a:xfrm>
          <a:prstGeom prst="rect">
            <a:avLst/>
          </a:prstGeom>
          <a:noFill/>
          <a:ln>
            <a:noFill/>
          </a:ln>
          <a:effectLst>
            <a:outerShdw blurRad="57150" dist="19050" dir="5400000" algn="bl" rotWithShape="0">
              <a:schemeClr val="lt1">
                <a:alpha val="50000"/>
              </a:schemeClr>
            </a:outerShdw>
          </a:effectLst>
        </p:spPr>
      </p:pic>
      <p:cxnSp>
        <p:nvCxnSpPr>
          <p:cNvPr id="1461" name="Google Shape;1461;p49"/>
          <p:cNvCxnSpPr/>
          <p:nvPr/>
        </p:nvCxnSpPr>
        <p:spPr>
          <a:xfrm>
            <a:off x="1314275" y="3670943"/>
            <a:ext cx="3009900" cy="0"/>
          </a:xfrm>
          <a:prstGeom prst="straightConnector1">
            <a:avLst/>
          </a:prstGeom>
          <a:noFill/>
          <a:ln w="19050"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sp>
        <p:nvSpPr>
          <p:cNvPr id="1462" name="Google Shape;1462;p49"/>
          <p:cNvSpPr txBox="1"/>
          <p:nvPr/>
        </p:nvSpPr>
        <p:spPr>
          <a:xfrm>
            <a:off x="5278350" y="1780548"/>
            <a:ext cx="27513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Average revenue in 2022</a:t>
            </a:r>
            <a:endParaRPr>
              <a:solidFill>
                <a:schemeClr val="lt1"/>
              </a:solidFill>
              <a:latin typeface="Assistant"/>
              <a:ea typeface="Assistant"/>
              <a:cs typeface="Assistant"/>
              <a:sym typeface="Assistant"/>
            </a:endParaRPr>
          </a:p>
        </p:txBody>
      </p:sp>
      <p:sp>
        <p:nvSpPr>
          <p:cNvPr id="1463" name="Google Shape;1463;p49"/>
          <p:cNvSpPr txBox="1"/>
          <p:nvPr/>
        </p:nvSpPr>
        <p:spPr>
          <a:xfrm>
            <a:off x="1700506" y="3884981"/>
            <a:ext cx="1020900" cy="31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Jupiter</a:t>
            </a:r>
            <a:endParaRPr>
              <a:solidFill>
                <a:schemeClr val="lt1"/>
              </a:solidFill>
              <a:latin typeface="Assistant"/>
              <a:ea typeface="Assistant"/>
              <a:cs typeface="Assistant"/>
              <a:sym typeface="Assistant"/>
            </a:endParaRPr>
          </a:p>
        </p:txBody>
      </p:sp>
      <p:sp>
        <p:nvSpPr>
          <p:cNvPr id="1464" name="Google Shape;1464;p49"/>
          <p:cNvSpPr/>
          <p:nvPr/>
        </p:nvSpPr>
        <p:spPr>
          <a:xfrm>
            <a:off x="1417545" y="3929681"/>
            <a:ext cx="223500" cy="223500"/>
          </a:xfrm>
          <a:prstGeom prst="ellipse">
            <a:avLst/>
          </a:prstGeom>
          <a:solidFill>
            <a:schemeClr val="accen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5" name="Google Shape;1465;p49"/>
          <p:cNvSpPr txBox="1"/>
          <p:nvPr/>
        </p:nvSpPr>
        <p:spPr>
          <a:xfrm>
            <a:off x="3249081" y="3884981"/>
            <a:ext cx="1020900" cy="31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Neptune</a:t>
            </a:r>
            <a:endParaRPr>
              <a:solidFill>
                <a:schemeClr val="lt1"/>
              </a:solidFill>
              <a:latin typeface="Assistant"/>
              <a:ea typeface="Assistant"/>
              <a:cs typeface="Assistant"/>
              <a:sym typeface="Assistant"/>
            </a:endParaRPr>
          </a:p>
        </p:txBody>
      </p:sp>
      <p:sp>
        <p:nvSpPr>
          <p:cNvPr id="1466" name="Google Shape;1466;p49"/>
          <p:cNvSpPr/>
          <p:nvPr/>
        </p:nvSpPr>
        <p:spPr>
          <a:xfrm>
            <a:off x="2966120" y="3929681"/>
            <a:ext cx="223500" cy="223500"/>
          </a:xfrm>
          <a:prstGeom prst="ellipse">
            <a:avLst/>
          </a:pr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67" name="Google Shape;1467;p49"/>
          <p:cNvSpPr/>
          <p:nvPr/>
        </p:nvSpPr>
        <p:spPr>
          <a:xfrm>
            <a:off x="5136900" y="2312751"/>
            <a:ext cx="3034200" cy="523200"/>
          </a:xfrm>
          <a:prstGeom prst="roundRect">
            <a:avLst>
              <a:gd name="adj" fmla="val 50000"/>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000">
                <a:solidFill>
                  <a:schemeClr val="dk1"/>
                </a:solidFill>
                <a:latin typeface="Manrope"/>
                <a:ea typeface="Manrope"/>
                <a:cs typeface="Manrope"/>
                <a:sym typeface="Manrope"/>
              </a:rPr>
              <a:t>~1,380</a:t>
            </a:r>
            <a:endParaRPr sz="3000">
              <a:solidFill>
                <a:schemeClr val="dk1"/>
              </a:solidFill>
              <a:latin typeface="Manrope"/>
              <a:ea typeface="Manrope"/>
              <a:cs typeface="Manrope"/>
              <a:sym typeface="Manrope"/>
            </a:endParaRPr>
          </a:p>
        </p:txBody>
      </p:sp>
      <p:sp>
        <p:nvSpPr>
          <p:cNvPr id="1468" name="Google Shape;1468;p49"/>
          <p:cNvSpPr txBox="1"/>
          <p:nvPr/>
        </p:nvSpPr>
        <p:spPr>
          <a:xfrm>
            <a:off x="5278350" y="2812932"/>
            <a:ext cx="27513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Registered businesses</a:t>
            </a:r>
            <a:endParaRPr>
              <a:solidFill>
                <a:schemeClr val="lt1"/>
              </a:solidFill>
              <a:latin typeface="Assistant"/>
              <a:ea typeface="Assistant"/>
              <a:cs typeface="Assistant"/>
              <a:sym typeface="Assistant"/>
            </a:endParaRPr>
          </a:p>
        </p:txBody>
      </p:sp>
      <p:sp>
        <p:nvSpPr>
          <p:cNvPr id="1469" name="Google Shape;1469;p49"/>
          <p:cNvSpPr/>
          <p:nvPr/>
        </p:nvSpPr>
        <p:spPr>
          <a:xfrm>
            <a:off x="5136900" y="3345135"/>
            <a:ext cx="3034200" cy="523200"/>
          </a:xfrm>
          <a:prstGeom prst="roundRect">
            <a:avLst>
              <a:gd name="adj" fmla="val 50000"/>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000">
                <a:solidFill>
                  <a:schemeClr val="dk1"/>
                </a:solidFill>
                <a:latin typeface="Manrope"/>
                <a:ea typeface="Manrope"/>
                <a:cs typeface="Manrope"/>
                <a:sym typeface="Manrope"/>
              </a:rPr>
              <a:t>$220</a:t>
            </a:r>
            <a:endParaRPr sz="3000">
              <a:solidFill>
                <a:schemeClr val="dk1"/>
              </a:solidFill>
              <a:latin typeface="Manrope"/>
              <a:ea typeface="Manrope"/>
              <a:cs typeface="Manrope"/>
              <a:sym typeface="Manrope"/>
            </a:endParaRPr>
          </a:p>
        </p:txBody>
      </p:sp>
      <p:sp>
        <p:nvSpPr>
          <p:cNvPr id="1470" name="Google Shape;1470;p49"/>
          <p:cNvSpPr txBox="1"/>
          <p:nvPr/>
        </p:nvSpPr>
        <p:spPr>
          <a:xfrm>
            <a:off x="5278350" y="3845316"/>
            <a:ext cx="27513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Average user savings per deal</a:t>
            </a:r>
            <a:endParaRPr>
              <a:solidFill>
                <a:schemeClr val="lt1"/>
              </a:solidFill>
              <a:latin typeface="Assistant"/>
              <a:ea typeface="Assistant"/>
              <a:cs typeface="Assistant"/>
              <a:sym typeface="Assistan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74"/>
        <p:cNvGrpSpPr/>
        <p:nvPr/>
      </p:nvGrpSpPr>
      <p:grpSpPr>
        <a:xfrm>
          <a:off x="0" y="0"/>
          <a:ext cx="0" cy="0"/>
          <a:chOff x="0" y="0"/>
          <a:chExt cx="0" cy="0"/>
        </a:xfrm>
      </p:grpSpPr>
      <p:sp>
        <p:nvSpPr>
          <p:cNvPr id="1475" name="Google Shape;1475;p50"/>
          <p:cNvSpPr txBox="1">
            <a:spLocks noGrp="1"/>
          </p:cNvSpPr>
          <p:nvPr>
            <p:ph type="title"/>
          </p:nvPr>
        </p:nvSpPr>
        <p:spPr>
          <a:xfrm>
            <a:off x="713100" y="1274700"/>
            <a:ext cx="5249700" cy="259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a:t>
            </a:r>
            <a:r>
              <a:rPr lang="en">
                <a:solidFill>
                  <a:schemeClr val="accent6"/>
                </a:solidFill>
              </a:rPr>
              <a:t>WORDS</a:t>
            </a:r>
            <a:endParaRPr>
              <a:solidFill>
                <a:schemeClr val="accent6"/>
              </a:solidFill>
            </a:endParaRPr>
          </a:p>
        </p:txBody>
      </p:sp>
      <p:grpSp>
        <p:nvGrpSpPr>
          <p:cNvPr id="1476" name="Google Shape;1476;p50"/>
          <p:cNvGrpSpPr/>
          <p:nvPr/>
        </p:nvGrpSpPr>
        <p:grpSpPr>
          <a:xfrm>
            <a:off x="6185581" y="942537"/>
            <a:ext cx="2207266" cy="3258425"/>
            <a:chOff x="5728381" y="1098148"/>
            <a:chExt cx="2207266" cy="3258425"/>
          </a:xfrm>
        </p:grpSpPr>
        <p:sp>
          <p:nvSpPr>
            <p:cNvPr id="1477" name="Google Shape;1477;p50"/>
            <p:cNvSpPr/>
            <p:nvPr/>
          </p:nvSpPr>
          <p:spPr>
            <a:xfrm>
              <a:off x="7230622" y="1921805"/>
              <a:ext cx="643019" cy="849274"/>
            </a:xfrm>
            <a:custGeom>
              <a:avLst/>
              <a:gdLst/>
              <a:ahLst/>
              <a:cxnLst/>
              <a:rect l="l" t="t" r="r" b="b"/>
              <a:pathLst>
                <a:path w="7052" h="9314" extrusionOk="0">
                  <a:moveTo>
                    <a:pt x="1" y="1"/>
                  </a:moveTo>
                  <a:cubicBezTo>
                    <a:pt x="1" y="1"/>
                    <a:pt x="1337" y="402"/>
                    <a:pt x="1582" y="948"/>
                  </a:cubicBezTo>
                  <a:cubicBezTo>
                    <a:pt x="1839" y="1482"/>
                    <a:pt x="2551" y="4735"/>
                    <a:pt x="2551" y="4735"/>
                  </a:cubicBezTo>
                  <a:lnTo>
                    <a:pt x="5203" y="2362"/>
                  </a:lnTo>
                  <a:lnTo>
                    <a:pt x="7052" y="2362"/>
                  </a:lnTo>
                  <a:cubicBezTo>
                    <a:pt x="7052" y="2362"/>
                    <a:pt x="3922" y="9313"/>
                    <a:pt x="2006" y="9313"/>
                  </a:cubicBezTo>
                  <a:cubicBezTo>
                    <a:pt x="669" y="9313"/>
                    <a:pt x="201" y="6829"/>
                    <a:pt x="201" y="6829"/>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0"/>
            <p:cNvSpPr/>
            <p:nvPr/>
          </p:nvSpPr>
          <p:spPr>
            <a:xfrm>
              <a:off x="7230622" y="1921805"/>
              <a:ext cx="643019" cy="849274"/>
            </a:xfrm>
            <a:custGeom>
              <a:avLst/>
              <a:gdLst/>
              <a:ahLst/>
              <a:cxnLst/>
              <a:rect l="l" t="t" r="r" b="b"/>
              <a:pathLst>
                <a:path w="7052" h="9314" extrusionOk="0">
                  <a:moveTo>
                    <a:pt x="1" y="1"/>
                  </a:moveTo>
                  <a:lnTo>
                    <a:pt x="201" y="6829"/>
                  </a:lnTo>
                  <a:cubicBezTo>
                    <a:pt x="201" y="6829"/>
                    <a:pt x="669" y="9313"/>
                    <a:pt x="2006" y="9313"/>
                  </a:cubicBezTo>
                  <a:cubicBezTo>
                    <a:pt x="3922" y="9313"/>
                    <a:pt x="7052" y="2362"/>
                    <a:pt x="7052" y="2362"/>
                  </a:cubicBezTo>
                  <a:lnTo>
                    <a:pt x="5203" y="2362"/>
                  </a:lnTo>
                  <a:lnTo>
                    <a:pt x="2551" y="4735"/>
                  </a:lnTo>
                  <a:cubicBezTo>
                    <a:pt x="2551" y="4735"/>
                    <a:pt x="1839" y="1482"/>
                    <a:pt x="1582" y="948"/>
                  </a:cubicBezTo>
                  <a:cubicBezTo>
                    <a:pt x="1337" y="402"/>
                    <a:pt x="1" y="1"/>
                    <a:pt x="1"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9" name="Google Shape;1479;p50"/>
            <p:cNvSpPr/>
            <p:nvPr/>
          </p:nvSpPr>
          <p:spPr>
            <a:xfrm>
              <a:off x="6361191" y="1752204"/>
              <a:ext cx="711041" cy="216467"/>
            </a:xfrm>
            <a:custGeom>
              <a:avLst/>
              <a:gdLst/>
              <a:ahLst/>
              <a:cxnLst/>
              <a:rect l="l" t="t" r="r" b="b"/>
              <a:pathLst>
                <a:path w="7798" h="2374" extrusionOk="0">
                  <a:moveTo>
                    <a:pt x="1" y="1"/>
                  </a:moveTo>
                  <a:lnTo>
                    <a:pt x="7798" y="1"/>
                  </a:lnTo>
                  <a:lnTo>
                    <a:pt x="7798" y="2373"/>
                  </a:lnTo>
                  <a:lnTo>
                    <a:pt x="1" y="2373"/>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0" name="Google Shape;1480;p50"/>
            <p:cNvSpPr/>
            <p:nvPr/>
          </p:nvSpPr>
          <p:spPr>
            <a:xfrm>
              <a:off x="6154024" y="4152324"/>
              <a:ext cx="267165" cy="204249"/>
            </a:xfrm>
            <a:custGeom>
              <a:avLst/>
              <a:gdLst/>
              <a:ahLst/>
              <a:cxnLst/>
              <a:rect l="l" t="t" r="r" b="b"/>
              <a:pathLst>
                <a:path w="2930" h="2240" extrusionOk="0">
                  <a:moveTo>
                    <a:pt x="2908" y="100"/>
                  </a:moveTo>
                  <a:lnTo>
                    <a:pt x="1459" y="0"/>
                  </a:lnTo>
                  <a:lnTo>
                    <a:pt x="0" y="100"/>
                  </a:lnTo>
                  <a:lnTo>
                    <a:pt x="0" y="1493"/>
                  </a:lnTo>
                  <a:cubicBezTo>
                    <a:pt x="0" y="1994"/>
                    <a:pt x="490" y="2239"/>
                    <a:pt x="691" y="2239"/>
                  </a:cubicBezTo>
                  <a:lnTo>
                    <a:pt x="2217" y="2239"/>
                  </a:lnTo>
                  <a:cubicBezTo>
                    <a:pt x="2417" y="2239"/>
                    <a:pt x="2863" y="1994"/>
                    <a:pt x="2908" y="1493"/>
                  </a:cubicBezTo>
                  <a:cubicBezTo>
                    <a:pt x="2930" y="1214"/>
                    <a:pt x="2908" y="100"/>
                    <a:pt x="2908" y="10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1" name="Google Shape;1481;p50"/>
            <p:cNvSpPr/>
            <p:nvPr/>
          </p:nvSpPr>
          <p:spPr>
            <a:xfrm>
              <a:off x="7012238" y="4152324"/>
              <a:ext cx="267256" cy="204249"/>
            </a:xfrm>
            <a:custGeom>
              <a:avLst/>
              <a:gdLst/>
              <a:ahLst/>
              <a:cxnLst/>
              <a:rect l="l" t="t" r="r" b="b"/>
              <a:pathLst>
                <a:path w="2931" h="2240" extrusionOk="0">
                  <a:moveTo>
                    <a:pt x="34" y="100"/>
                  </a:moveTo>
                  <a:lnTo>
                    <a:pt x="1482" y="0"/>
                  </a:lnTo>
                  <a:lnTo>
                    <a:pt x="2930" y="100"/>
                  </a:lnTo>
                  <a:lnTo>
                    <a:pt x="2930" y="1493"/>
                  </a:lnTo>
                  <a:cubicBezTo>
                    <a:pt x="2930" y="1994"/>
                    <a:pt x="2440" y="2239"/>
                    <a:pt x="2251" y="2239"/>
                  </a:cubicBezTo>
                  <a:lnTo>
                    <a:pt x="714" y="2239"/>
                  </a:lnTo>
                  <a:cubicBezTo>
                    <a:pt x="524" y="2239"/>
                    <a:pt x="79" y="1994"/>
                    <a:pt x="34" y="1493"/>
                  </a:cubicBezTo>
                  <a:cubicBezTo>
                    <a:pt x="1" y="1214"/>
                    <a:pt x="34" y="100"/>
                    <a:pt x="34" y="10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2" name="Google Shape;1482;p50"/>
            <p:cNvSpPr/>
            <p:nvPr/>
          </p:nvSpPr>
          <p:spPr>
            <a:xfrm>
              <a:off x="6080895" y="1921805"/>
              <a:ext cx="1272725" cy="2056895"/>
            </a:xfrm>
            <a:custGeom>
              <a:avLst/>
              <a:gdLst/>
              <a:ahLst/>
              <a:cxnLst/>
              <a:rect l="l" t="t" r="r" b="b"/>
              <a:pathLst>
                <a:path w="13958" h="22558" extrusionOk="0">
                  <a:moveTo>
                    <a:pt x="13044" y="1"/>
                  </a:moveTo>
                  <a:lnTo>
                    <a:pt x="902" y="1"/>
                  </a:lnTo>
                  <a:cubicBezTo>
                    <a:pt x="902" y="1"/>
                    <a:pt x="0" y="14459"/>
                    <a:pt x="1471" y="21766"/>
                  </a:cubicBezTo>
                  <a:cubicBezTo>
                    <a:pt x="1471" y="21766"/>
                    <a:pt x="2830" y="22557"/>
                    <a:pt x="6973" y="22557"/>
                  </a:cubicBezTo>
                  <a:cubicBezTo>
                    <a:pt x="11128" y="22557"/>
                    <a:pt x="12487" y="21766"/>
                    <a:pt x="12487" y="21766"/>
                  </a:cubicBezTo>
                  <a:cubicBezTo>
                    <a:pt x="13957" y="14459"/>
                    <a:pt x="13044" y="1"/>
                    <a:pt x="13044"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3" name="Google Shape;1483;p50"/>
            <p:cNvSpPr/>
            <p:nvPr/>
          </p:nvSpPr>
          <p:spPr>
            <a:xfrm>
              <a:off x="6244386" y="1921805"/>
              <a:ext cx="946748" cy="1984769"/>
            </a:xfrm>
            <a:custGeom>
              <a:avLst/>
              <a:gdLst/>
              <a:ahLst/>
              <a:cxnLst/>
              <a:rect l="l" t="t" r="r" b="b"/>
              <a:pathLst>
                <a:path w="10383" h="21767" extrusionOk="0">
                  <a:moveTo>
                    <a:pt x="1" y="1"/>
                  </a:moveTo>
                  <a:cubicBezTo>
                    <a:pt x="157" y="569"/>
                    <a:pt x="1103" y="3198"/>
                    <a:pt x="5080" y="3253"/>
                  </a:cubicBezTo>
                  <a:lnTo>
                    <a:pt x="5080" y="21766"/>
                  </a:lnTo>
                  <a:lnTo>
                    <a:pt x="5292" y="21766"/>
                  </a:lnTo>
                  <a:lnTo>
                    <a:pt x="5292" y="3253"/>
                  </a:lnTo>
                  <a:cubicBezTo>
                    <a:pt x="9268" y="3198"/>
                    <a:pt x="10215" y="569"/>
                    <a:pt x="10382" y="1"/>
                  </a:cubicBezTo>
                  <a:lnTo>
                    <a:pt x="10048" y="1"/>
                  </a:lnTo>
                  <a:cubicBezTo>
                    <a:pt x="9848" y="647"/>
                    <a:pt x="8878" y="2942"/>
                    <a:pt x="5191" y="2942"/>
                  </a:cubicBezTo>
                  <a:cubicBezTo>
                    <a:pt x="1460" y="2942"/>
                    <a:pt x="513" y="658"/>
                    <a:pt x="324"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4" name="Google Shape;1484;p50"/>
            <p:cNvSpPr/>
            <p:nvPr/>
          </p:nvSpPr>
          <p:spPr>
            <a:xfrm>
              <a:off x="6300281" y="2035601"/>
              <a:ext cx="833955" cy="182912"/>
            </a:xfrm>
            <a:custGeom>
              <a:avLst/>
              <a:gdLst/>
              <a:ahLst/>
              <a:cxnLst/>
              <a:rect l="l" t="t" r="r" b="b"/>
              <a:pathLst>
                <a:path w="9146" h="2006" extrusionOk="0">
                  <a:moveTo>
                    <a:pt x="0" y="0"/>
                  </a:moveTo>
                  <a:cubicBezTo>
                    <a:pt x="669" y="925"/>
                    <a:pt x="1972" y="1972"/>
                    <a:pt x="4467" y="2005"/>
                  </a:cubicBezTo>
                  <a:lnTo>
                    <a:pt x="4679" y="2005"/>
                  </a:lnTo>
                  <a:cubicBezTo>
                    <a:pt x="7174" y="1972"/>
                    <a:pt x="8477" y="925"/>
                    <a:pt x="9145"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5" name="Google Shape;1485;p50"/>
            <p:cNvSpPr/>
            <p:nvPr/>
          </p:nvSpPr>
          <p:spPr>
            <a:xfrm>
              <a:off x="6178369" y="3343804"/>
              <a:ext cx="1076683" cy="634904"/>
            </a:xfrm>
            <a:custGeom>
              <a:avLst/>
              <a:gdLst/>
              <a:ahLst/>
              <a:cxnLst/>
              <a:rect l="l" t="t" r="r" b="b"/>
              <a:pathLst>
                <a:path w="11808" h="6963" extrusionOk="0">
                  <a:moveTo>
                    <a:pt x="1" y="0"/>
                  </a:moveTo>
                  <a:cubicBezTo>
                    <a:pt x="112" y="2262"/>
                    <a:pt x="324" y="4423"/>
                    <a:pt x="658" y="6171"/>
                  </a:cubicBezTo>
                  <a:cubicBezTo>
                    <a:pt x="658" y="6171"/>
                    <a:pt x="1950" y="6962"/>
                    <a:pt x="5904" y="6962"/>
                  </a:cubicBezTo>
                  <a:cubicBezTo>
                    <a:pt x="9859" y="6962"/>
                    <a:pt x="11162" y="6171"/>
                    <a:pt x="11162" y="6171"/>
                  </a:cubicBezTo>
                  <a:cubicBezTo>
                    <a:pt x="11485" y="4489"/>
                    <a:pt x="11685" y="2429"/>
                    <a:pt x="11808" y="257"/>
                  </a:cubicBezTo>
                  <a:lnTo>
                    <a:pt x="11808" y="257"/>
                  </a:lnTo>
                  <a:cubicBezTo>
                    <a:pt x="9750" y="1021"/>
                    <a:pt x="7603" y="1494"/>
                    <a:pt x="5448" y="1494"/>
                  </a:cubicBezTo>
                  <a:cubicBezTo>
                    <a:pt x="4746" y="1494"/>
                    <a:pt x="4043" y="1444"/>
                    <a:pt x="3342" y="1337"/>
                  </a:cubicBezTo>
                  <a:cubicBezTo>
                    <a:pt x="2262" y="1170"/>
                    <a:pt x="1025" y="713"/>
                    <a:pt x="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6" name="Google Shape;1486;p50"/>
            <p:cNvSpPr/>
            <p:nvPr/>
          </p:nvSpPr>
          <p:spPr>
            <a:xfrm>
              <a:off x="6178369" y="1098148"/>
              <a:ext cx="1077777" cy="743502"/>
            </a:xfrm>
            <a:custGeom>
              <a:avLst/>
              <a:gdLst/>
              <a:ahLst/>
              <a:cxnLst/>
              <a:rect l="l" t="t" r="r" b="b"/>
              <a:pathLst>
                <a:path w="11820" h="8154" extrusionOk="0">
                  <a:moveTo>
                    <a:pt x="10928" y="2451"/>
                  </a:moveTo>
                  <a:cubicBezTo>
                    <a:pt x="10048" y="0"/>
                    <a:pt x="5904" y="212"/>
                    <a:pt x="5904" y="212"/>
                  </a:cubicBezTo>
                  <a:cubicBezTo>
                    <a:pt x="5904" y="212"/>
                    <a:pt x="1772" y="0"/>
                    <a:pt x="881" y="2451"/>
                  </a:cubicBezTo>
                  <a:cubicBezTo>
                    <a:pt x="1" y="4901"/>
                    <a:pt x="1671" y="7708"/>
                    <a:pt x="2819" y="7864"/>
                  </a:cubicBezTo>
                  <a:cubicBezTo>
                    <a:pt x="3977" y="8009"/>
                    <a:pt x="4066" y="8154"/>
                    <a:pt x="5904" y="8154"/>
                  </a:cubicBezTo>
                  <a:cubicBezTo>
                    <a:pt x="7742" y="8154"/>
                    <a:pt x="7842" y="8009"/>
                    <a:pt x="8990" y="7864"/>
                  </a:cubicBezTo>
                  <a:cubicBezTo>
                    <a:pt x="10137" y="7708"/>
                    <a:pt x="11819" y="4901"/>
                    <a:pt x="10928" y="245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7" name="Google Shape;1487;p50"/>
            <p:cNvSpPr/>
            <p:nvPr/>
          </p:nvSpPr>
          <p:spPr>
            <a:xfrm>
              <a:off x="6711608" y="1116385"/>
              <a:ext cx="11307" cy="282483"/>
            </a:xfrm>
            <a:custGeom>
              <a:avLst/>
              <a:gdLst/>
              <a:ahLst/>
              <a:cxnLst/>
              <a:rect l="l" t="t" r="r" b="b"/>
              <a:pathLst>
                <a:path w="124" h="3098" extrusionOk="0">
                  <a:moveTo>
                    <a:pt x="1" y="1"/>
                  </a:moveTo>
                  <a:lnTo>
                    <a:pt x="1" y="3097"/>
                  </a:lnTo>
                  <a:lnTo>
                    <a:pt x="123" y="3097"/>
                  </a:lnTo>
                  <a:lnTo>
                    <a:pt x="123" y="1"/>
                  </a:lnTo>
                  <a:cubicBezTo>
                    <a:pt x="90" y="12"/>
                    <a:pt x="56" y="12"/>
                    <a:pt x="56" y="12"/>
                  </a:cubicBezTo>
                  <a:cubicBezTo>
                    <a:pt x="56" y="12"/>
                    <a:pt x="34" y="12"/>
                    <a:pt x="1"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8" name="Google Shape;1488;p50"/>
            <p:cNvSpPr/>
            <p:nvPr/>
          </p:nvSpPr>
          <p:spPr>
            <a:xfrm>
              <a:off x="6271832" y="1586616"/>
              <a:ext cx="890853" cy="243913"/>
            </a:xfrm>
            <a:custGeom>
              <a:avLst/>
              <a:gdLst/>
              <a:ahLst/>
              <a:cxnLst/>
              <a:rect l="l" t="t" r="r" b="b"/>
              <a:pathLst>
                <a:path w="9770" h="2675" extrusionOk="0">
                  <a:moveTo>
                    <a:pt x="0" y="1"/>
                  </a:moveTo>
                  <a:lnTo>
                    <a:pt x="0" y="1"/>
                  </a:lnTo>
                  <a:cubicBezTo>
                    <a:pt x="413" y="1293"/>
                    <a:pt x="1226" y="2296"/>
                    <a:pt x="1872" y="2385"/>
                  </a:cubicBezTo>
                  <a:cubicBezTo>
                    <a:pt x="2997" y="2530"/>
                    <a:pt x="3086" y="2674"/>
                    <a:pt x="4857" y="2674"/>
                  </a:cubicBezTo>
                  <a:cubicBezTo>
                    <a:pt x="6639" y="2674"/>
                    <a:pt x="6784" y="2530"/>
                    <a:pt x="7898" y="2385"/>
                  </a:cubicBezTo>
                  <a:cubicBezTo>
                    <a:pt x="8544" y="2296"/>
                    <a:pt x="9357" y="1293"/>
                    <a:pt x="9769" y="1"/>
                  </a:cubicBezTo>
                  <a:lnTo>
                    <a:pt x="9769" y="1"/>
                  </a:lnTo>
                  <a:cubicBezTo>
                    <a:pt x="8798" y="351"/>
                    <a:pt x="7674" y="489"/>
                    <a:pt x="6819" y="489"/>
                  </a:cubicBezTo>
                  <a:cubicBezTo>
                    <a:pt x="6693" y="489"/>
                    <a:pt x="6574" y="486"/>
                    <a:pt x="6461" y="480"/>
                  </a:cubicBezTo>
                  <a:cubicBezTo>
                    <a:pt x="6183" y="463"/>
                    <a:pt x="5536" y="455"/>
                    <a:pt x="4889" y="455"/>
                  </a:cubicBezTo>
                  <a:cubicBezTo>
                    <a:pt x="4242" y="455"/>
                    <a:pt x="3593" y="463"/>
                    <a:pt x="3309" y="480"/>
                  </a:cubicBezTo>
                  <a:cubicBezTo>
                    <a:pt x="3196" y="486"/>
                    <a:pt x="3076" y="489"/>
                    <a:pt x="2951" y="489"/>
                  </a:cubicBezTo>
                  <a:cubicBezTo>
                    <a:pt x="2096" y="489"/>
                    <a:pt x="972" y="351"/>
                    <a:pt x="0"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9" name="Google Shape;1489;p50"/>
            <p:cNvSpPr/>
            <p:nvPr/>
          </p:nvSpPr>
          <p:spPr>
            <a:xfrm>
              <a:off x="6394747" y="1318538"/>
              <a:ext cx="644022" cy="376857"/>
            </a:xfrm>
            <a:custGeom>
              <a:avLst/>
              <a:gdLst/>
              <a:ahLst/>
              <a:cxnLst/>
              <a:rect l="l" t="t" r="r" b="b"/>
              <a:pathLst>
                <a:path w="7063" h="4133" extrusionOk="0">
                  <a:moveTo>
                    <a:pt x="6405" y="680"/>
                  </a:moveTo>
                  <a:cubicBezTo>
                    <a:pt x="5737" y="0"/>
                    <a:pt x="3531" y="0"/>
                    <a:pt x="3531" y="0"/>
                  </a:cubicBezTo>
                  <a:cubicBezTo>
                    <a:pt x="3531" y="0"/>
                    <a:pt x="1337" y="0"/>
                    <a:pt x="669" y="680"/>
                  </a:cubicBezTo>
                  <a:cubicBezTo>
                    <a:pt x="0" y="1370"/>
                    <a:pt x="156" y="3286"/>
                    <a:pt x="914" y="3799"/>
                  </a:cubicBezTo>
                  <a:cubicBezTo>
                    <a:pt x="1415" y="4133"/>
                    <a:pt x="3531" y="4066"/>
                    <a:pt x="3531" y="4066"/>
                  </a:cubicBezTo>
                  <a:cubicBezTo>
                    <a:pt x="3531" y="4066"/>
                    <a:pt x="5659" y="4133"/>
                    <a:pt x="6149" y="3799"/>
                  </a:cubicBezTo>
                  <a:cubicBezTo>
                    <a:pt x="6918" y="3286"/>
                    <a:pt x="7062" y="1370"/>
                    <a:pt x="6405" y="68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0" name="Google Shape;1490;p50"/>
            <p:cNvSpPr/>
            <p:nvPr/>
          </p:nvSpPr>
          <p:spPr>
            <a:xfrm>
              <a:off x="5728381" y="2162528"/>
              <a:ext cx="1043219" cy="727363"/>
            </a:xfrm>
            <a:custGeom>
              <a:avLst/>
              <a:gdLst/>
              <a:ahLst/>
              <a:cxnLst/>
              <a:rect l="l" t="t" r="r" b="b"/>
              <a:pathLst>
                <a:path w="11441" h="7977" extrusionOk="0">
                  <a:moveTo>
                    <a:pt x="2028" y="1"/>
                  </a:moveTo>
                  <a:cubicBezTo>
                    <a:pt x="2028" y="1"/>
                    <a:pt x="1" y="4679"/>
                    <a:pt x="257" y="5125"/>
                  </a:cubicBezTo>
                  <a:cubicBezTo>
                    <a:pt x="513" y="5581"/>
                    <a:pt x="5838" y="7976"/>
                    <a:pt x="7119" y="7976"/>
                  </a:cubicBezTo>
                  <a:cubicBezTo>
                    <a:pt x="8389" y="7976"/>
                    <a:pt x="11441" y="5771"/>
                    <a:pt x="11441" y="5771"/>
                  </a:cubicBezTo>
                  <a:lnTo>
                    <a:pt x="9581" y="4312"/>
                  </a:lnTo>
                  <a:cubicBezTo>
                    <a:pt x="9581" y="4312"/>
                    <a:pt x="8300" y="5347"/>
                    <a:pt x="7620" y="5292"/>
                  </a:cubicBezTo>
                  <a:cubicBezTo>
                    <a:pt x="6941" y="5236"/>
                    <a:pt x="4512" y="3955"/>
                    <a:pt x="4512" y="3710"/>
                  </a:cubicBezTo>
                  <a:cubicBezTo>
                    <a:pt x="4512" y="3454"/>
                    <a:pt x="4713" y="1326"/>
                    <a:pt x="4713" y="132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1" name="Google Shape;1491;p50"/>
            <p:cNvSpPr/>
            <p:nvPr/>
          </p:nvSpPr>
          <p:spPr>
            <a:xfrm>
              <a:off x="5982326" y="2555618"/>
              <a:ext cx="789276" cy="334275"/>
            </a:xfrm>
            <a:custGeom>
              <a:avLst/>
              <a:gdLst/>
              <a:ahLst/>
              <a:cxnLst/>
              <a:rect l="l" t="t" r="r" b="b"/>
              <a:pathLst>
                <a:path w="8656" h="3666" extrusionOk="0">
                  <a:moveTo>
                    <a:pt x="6796" y="1"/>
                  </a:moveTo>
                  <a:cubicBezTo>
                    <a:pt x="6796" y="1"/>
                    <a:pt x="5581" y="983"/>
                    <a:pt x="4890" y="983"/>
                  </a:cubicBezTo>
                  <a:cubicBezTo>
                    <a:pt x="4871" y="983"/>
                    <a:pt x="4853" y="982"/>
                    <a:pt x="4835" y="981"/>
                  </a:cubicBezTo>
                  <a:cubicBezTo>
                    <a:pt x="4423" y="947"/>
                    <a:pt x="3365" y="457"/>
                    <a:pt x="2596" y="23"/>
                  </a:cubicBezTo>
                  <a:cubicBezTo>
                    <a:pt x="1694" y="702"/>
                    <a:pt x="881" y="1471"/>
                    <a:pt x="1" y="2184"/>
                  </a:cubicBezTo>
                  <a:cubicBezTo>
                    <a:pt x="1649" y="2919"/>
                    <a:pt x="3621" y="3665"/>
                    <a:pt x="4334" y="3665"/>
                  </a:cubicBezTo>
                  <a:cubicBezTo>
                    <a:pt x="5604" y="3665"/>
                    <a:pt x="8656" y="1460"/>
                    <a:pt x="8656" y="1460"/>
                  </a:cubicBezTo>
                  <a:lnTo>
                    <a:pt x="6796"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2" name="Google Shape;1492;p50"/>
            <p:cNvSpPr/>
            <p:nvPr/>
          </p:nvSpPr>
          <p:spPr>
            <a:xfrm>
              <a:off x="5804610" y="1909677"/>
              <a:ext cx="393179" cy="536335"/>
            </a:xfrm>
            <a:custGeom>
              <a:avLst/>
              <a:gdLst/>
              <a:ahLst/>
              <a:cxnLst/>
              <a:rect l="l" t="t" r="r" b="b"/>
              <a:pathLst>
                <a:path w="4312" h="5882" extrusionOk="0">
                  <a:moveTo>
                    <a:pt x="4311" y="134"/>
                  </a:moveTo>
                  <a:cubicBezTo>
                    <a:pt x="4311" y="134"/>
                    <a:pt x="2195" y="0"/>
                    <a:pt x="1861" y="513"/>
                  </a:cubicBezTo>
                  <a:cubicBezTo>
                    <a:pt x="1515" y="1014"/>
                    <a:pt x="0" y="4701"/>
                    <a:pt x="0" y="4701"/>
                  </a:cubicBezTo>
                  <a:cubicBezTo>
                    <a:pt x="0" y="4701"/>
                    <a:pt x="1671" y="5748"/>
                    <a:pt x="4100" y="5882"/>
                  </a:cubicBezTo>
                  <a:cubicBezTo>
                    <a:pt x="4100" y="5882"/>
                    <a:pt x="4311" y="3041"/>
                    <a:pt x="4311" y="134"/>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3" name="Google Shape;1493;p50"/>
            <p:cNvSpPr/>
            <p:nvPr/>
          </p:nvSpPr>
          <p:spPr>
            <a:xfrm>
              <a:off x="7208282" y="1905655"/>
              <a:ext cx="309838" cy="543539"/>
            </a:xfrm>
            <a:custGeom>
              <a:avLst/>
              <a:gdLst/>
              <a:ahLst/>
              <a:cxnLst/>
              <a:rect l="l" t="t" r="r" b="b"/>
              <a:pathLst>
                <a:path w="3398" h="5961" extrusionOk="0">
                  <a:moveTo>
                    <a:pt x="2150" y="925"/>
                  </a:moveTo>
                  <a:cubicBezTo>
                    <a:pt x="1816" y="90"/>
                    <a:pt x="1" y="1"/>
                    <a:pt x="1" y="1"/>
                  </a:cubicBezTo>
                  <a:lnTo>
                    <a:pt x="424" y="5960"/>
                  </a:lnTo>
                  <a:cubicBezTo>
                    <a:pt x="1215" y="5737"/>
                    <a:pt x="2596" y="5437"/>
                    <a:pt x="3398" y="5236"/>
                  </a:cubicBezTo>
                  <a:cubicBezTo>
                    <a:pt x="3398" y="5236"/>
                    <a:pt x="2384" y="1471"/>
                    <a:pt x="2150" y="925"/>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4" name="Google Shape;1494;p50"/>
            <p:cNvSpPr/>
            <p:nvPr/>
          </p:nvSpPr>
          <p:spPr>
            <a:xfrm>
              <a:off x="6041230" y="3778474"/>
              <a:ext cx="1349957" cy="454180"/>
            </a:xfrm>
            <a:custGeom>
              <a:avLst/>
              <a:gdLst/>
              <a:ahLst/>
              <a:cxnLst/>
              <a:rect l="l" t="t" r="r" b="b"/>
              <a:pathLst>
                <a:path w="14805" h="4981" extrusionOk="0">
                  <a:moveTo>
                    <a:pt x="13746" y="792"/>
                  </a:moveTo>
                  <a:cubicBezTo>
                    <a:pt x="12777" y="1"/>
                    <a:pt x="7397" y="257"/>
                    <a:pt x="7397" y="257"/>
                  </a:cubicBezTo>
                  <a:cubicBezTo>
                    <a:pt x="7397" y="257"/>
                    <a:pt x="2028" y="1"/>
                    <a:pt x="1059" y="792"/>
                  </a:cubicBezTo>
                  <a:cubicBezTo>
                    <a:pt x="79" y="1583"/>
                    <a:pt x="1" y="4646"/>
                    <a:pt x="391" y="4724"/>
                  </a:cubicBezTo>
                  <a:cubicBezTo>
                    <a:pt x="613" y="4780"/>
                    <a:pt x="2741" y="4858"/>
                    <a:pt x="4601" y="4924"/>
                  </a:cubicBezTo>
                  <a:cubicBezTo>
                    <a:pt x="6473" y="4980"/>
                    <a:pt x="8333" y="4980"/>
                    <a:pt x="10204" y="4924"/>
                  </a:cubicBezTo>
                  <a:cubicBezTo>
                    <a:pt x="12064" y="4858"/>
                    <a:pt x="14192" y="4780"/>
                    <a:pt x="14415" y="4724"/>
                  </a:cubicBezTo>
                  <a:cubicBezTo>
                    <a:pt x="14805" y="4646"/>
                    <a:pt x="14715" y="1583"/>
                    <a:pt x="13746" y="792"/>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5" name="Google Shape;1495;p50"/>
            <p:cNvSpPr/>
            <p:nvPr/>
          </p:nvSpPr>
          <p:spPr>
            <a:xfrm>
              <a:off x="6057552" y="4123875"/>
              <a:ext cx="1317405" cy="107504"/>
            </a:xfrm>
            <a:custGeom>
              <a:avLst/>
              <a:gdLst/>
              <a:ahLst/>
              <a:cxnLst/>
              <a:rect l="l" t="t" r="r" b="b"/>
              <a:pathLst>
                <a:path w="14448" h="1179" extrusionOk="0">
                  <a:moveTo>
                    <a:pt x="0" y="0"/>
                  </a:moveTo>
                  <a:cubicBezTo>
                    <a:pt x="0" y="524"/>
                    <a:pt x="78" y="914"/>
                    <a:pt x="212" y="936"/>
                  </a:cubicBezTo>
                  <a:cubicBezTo>
                    <a:pt x="434" y="992"/>
                    <a:pt x="2562" y="1070"/>
                    <a:pt x="4422" y="1136"/>
                  </a:cubicBezTo>
                  <a:cubicBezTo>
                    <a:pt x="5358" y="1164"/>
                    <a:pt x="6291" y="1178"/>
                    <a:pt x="7224" y="1178"/>
                  </a:cubicBezTo>
                  <a:cubicBezTo>
                    <a:pt x="8157" y="1178"/>
                    <a:pt x="9090" y="1164"/>
                    <a:pt x="10025" y="1136"/>
                  </a:cubicBezTo>
                  <a:cubicBezTo>
                    <a:pt x="11885" y="1070"/>
                    <a:pt x="14013" y="992"/>
                    <a:pt x="14236" y="936"/>
                  </a:cubicBezTo>
                  <a:cubicBezTo>
                    <a:pt x="14369" y="914"/>
                    <a:pt x="14447" y="524"/>
                    <a:pt x="14447" y="0"/>
                  </a:cubicBezTo>
                  <a:lnTo>
                    <a:pt x="14447" y="0"/>
                  </a:lnTo>
                  <a:cubicBezTo>
                    <a:pt x="13734" y="45"/>
                    <a:pt x="11585" y="123"/>
                    <a:pt x="9814" y="178"/>
                  </a:cubicBezTo>
                  <a:cubicBezTo>
                    <a:pt x="8950" y="206"/>
                    <a:pt x="8087" y="220"/>
                    <a:pt x="7224" y="220"/>
                  </a:cubicBezTo>
                  <a:cubicBezTo>
                    <a:pt x="6360" y="220"/>
                    <a:pt x="5497" y="206"/>
                    <a:pt x="4634" y="178"/>
                  </a:cubicBezTo>
                  <a:cubicBezTo>
                    <a:pt x="2863" y="123"/>
                    <a:pt x="713" y="45"/>
                    <a:pt x="0"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6" name="Google Shape;1496;p50"/>
            <p:cNvSpPr/>
            <p:nvPr/>
          </p:nvSpPr>
          <p:spPr>
            <a:xfrm>
              <a:off x="6917773" y="3056395"/>
              <a:ext cx="87444" cy="88447"/>
            </a:xfrm>
            <a:custGeom>
              <a:avLst/>
              <a:gdLst/>
              <a:ahLst/>
              <a:cxnLst/>
              <a:rect l="l" t="t" r="r" b="b"/>
              <a:pathLst>
                <a:path w="959" h="970" extrusionOk="0">
                  <a:moveTo>
                    <a:pt x="959" y="479"/>
                  </a:moveTo>
                  <a:cubicBezTo>
                    <a:pt x="959" y="746"/>
                    <a:pt x="747" y="969"/>
                    <a:pt x="480" y="969"/>
                  </a:cubicBezTo>
                  <a:cubicBezTo>
                    <a:pt x="212" y="969"/>
                    <a:pt x="1" y="746"/>
                    <a:pt x="1" y="479"/>
                  </a:cubicBezTo>
                  <a:cubicBezTo>
                    <a:pt x="1" y="223"/>
                    <a:pt x="212" y="0"/>
                    <a:pt x="480" y="0"/>
                  </a:cubicBezTo>
                  <a:cubicBezTo>
                    <a:pt x="747" y="0"/>
                    <a:pt x="959" y="223"/>
                    <a:pt x="959" y="479"/>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7" name="Google Shape;1497;p50"/>
            <p:cNvSpPr/>
            <p:nvPr/>
          </p:nvSpPr>
          <p:spPr>
            <a:xfrm>
              <a:off x="7048803" y="3056395"/>
              <a:ext cx="87444" cy="88447"/>
            </a:xfrm>
            <a:custGeom>
              <a:avLst/>
              <a:gdLst/>
              <a:ahLst/>
              <a:cxnLst/>
              <a:rect l="l" t="t" r="r" b="b"/>
              <a:pathLst>
                <a:path w="959" h="970" extrusionOk="0">
                  <a:moveTo>
                    <a:pt x="959" y="479"/>
                  </a:moveTo>
                  <a:cubicBezTo>
                    <a:pt x="959" y="746"/>
                    <a:pt x="747" y="969"/>
                    <a:pt x="480" y="969"/>
                  </a:cubicBezTo>
                  <a:cubicBezTo>
                    <a:pt x="212" y="969"/>
                    <a:pt x="1" y="746"/>
                    <a:pt x="1" y="479"/>
                  </a:cubicBezTo>
                  <a:cubicBezTo>
                    <a:pt x="1" y="223"/>
                    <a:pt x="212" y="0"/>
                    <a:pt x="480" y="0"/>
                  </a:cubicBezTo>
                  <a:cubicBezTo>
                    <a:pt x="747" y="0"/>
                    <a:pt x="959" y="223"/>
                    <a:pt x="959" y="479"/>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8" name="Google Shape;1498;p50"/>
            <p:cNvSpPr/>
            <p:nvPr/>
          </p:nvSpPr>
          <p:spPr>
            <a:xfrm>
              <a:off x="7632830" y="1864998"/>
              <a:ext cx="302817" cy="307832"/>
            </a:xfrm>
            <a:custGeom>
              <a:avLst/>
              <a:gdLst/>
              <a:ahLst/>
              <a:cxnLst/>
              <a:rect l="l" t="t" r="r" b="b"/>
              <a:pathLst>
                <a:path w="3321" h="3376" extrusionOk="0">
                  <a:moveTo>
                    <a:pt x="1983" y="3319"/>
                  </a:moveTo>
                  <a:cubicBezTo>
                    <a:pt x="2329" y="3297"/>
                    <a:pt x="2652" y="3108"/>
                    <a:pt x="2830" y="2818"/>
                  </a:cubicBezTo>
                  <a:cubicBezTo>
                    <a:pt x="3053" y="2417"/>
                    <a:pt x="3320" y="1805"/>
                    <a:pt x="3253" y="1136"/>
                  </a:cubicBezTo>
                  <a:cubicBezTo>
                    <a:pt x="3142" y="0"/>
                    <a:pt x="2095" y="646"/>
                    <a:pt x="1772" y="791"/>
                  </a:cubicBezTo>
                  <a:cubicBezTo>
                    <a:pt x="1449" y="925"/>
                    <a:pt x="747" y="824"/>
                    <a:pt x="368" y="1961"/>
                  </a:cubicBezTo>
                  <a:cubicBezTo>
                    <a:pt x="1" y="3097"/>
                    <a:pt x="212" y="3375"/>
                    <a:pt x="1048" y="3353"/>
                  </a:cubicBezTo>
                  <a:cubicBezTo>
                    <a:pt x="1460" y="3331"/>
                    <a:pt x="1750" y="3331"/>
                    <a:pt x="1983" y="331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9" name="Google Shape;1499;p50"/>
            <p:cNvSpPr/>
            <p:nvPr/>
          </p:nvSpPr>
          <p:spPr>
            <a:xfrm>
              <a:off x="7634015" y="1910680"/>
              <a:ext cx="225403" cy="260235"/>
            </a:xfrm>
            <a:custGeom>
              <a:avLst/>
              <a:gdLst/>
              <a:ahLst/>
              <a:cxnLst/>
              <a:rect l="l" t="t" r="r" b="b"/>
              <a:pathLst>
                <a:path w="2472" h="2854" extrusionOk="0">
                  <a:moveTo>
                    <a:pt x="2472" y="0"/>
                  </a:moveTo>
                  <a:lnTo>
                    <a:pt x="2472" y="0"/>
                  </a:lnTo>
                  <a:cubicBezTo>
                    <a:pt x="2193" y="56"/>
                    <a:pt x="1904" y="223"/>
                    <a:pt x="1759" y="290"/>
                  </a:cubicBezTo>
                  <a:cubicBezTo>
                    <a:pt x="1436" y="424"/>
                    <a:pt x="734" y="323"/>
                    <a:pt x="355" y="1460"/>
                  </a:cubicBezTo>
                  <a:cubicBezTo>
                    <a:pt x="1" y="2555"/>
                    <a:pt x="185" y="2853"/>
                    <a:pt x="947" y="2853"/>
                  </a:cubicBezTo>
                  <a:cubicBezTo>
                    <a:pt x="976" y="2853"/>
                    <a:pt x="1005" y="2853"/>
                    <a:pt x="1035" y="2852"/>
                  </a:cubicBezTo>
                  <a:cubicBezTo>
                    <a:pt x="1280" y="2841"/>
                    <a:pt x="1469" y="2830"/>
                    <a:pt x="1636" y="2830"/>
                  </a:cubicBezTo>
                  <a:cubicBezTo>
                    <a:pt x="1647" y="2607"/>
                    <a:pt x="1692" y="2384"/>
                    <a:pt x="1748" y="2161"/>
                  </a:cubicBezTo>
                  <a:cubicBezTo>
                    <a:pt x="1937" y="1448"/>
                    <a:pt x="2126" y="657"/>
                    <a:pt x="247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0" name="Google Shape;1500;p50"/>
            <p:cNvSpPr/>
            <p:nvPr/>
          </p:nvSpPr>
          <p:spPr>
            <a:xfrm>
              <a:off x="7668391" y="2002410"/>
              <a:ext cx="181909" cy="36382"/>
            </a:xfrm>
            <a:custGeom>
              <a:avLst/>
              <a:gdLst/>
              <a:ahLst/>
              <a:cxnLst/>
              <a:rect l="l" t="t" r="r" b="b"/>
              <a:pathLst>
                <a:path w="1995" h="399" extrusionOk="0">
                  <a:moveTo>
                    <a:pt x="946" y="1"/>
                  </a:moveTo>
                  <a:cubicBezTo>
                    <a:pt x="683" y="1"/>
                    <a:pt x="427" y="9"/>
                    <a:pt x="260" y="9"/>
                  </a:cubicBezTo>
                  <a:cubicBezTo>
                    <a:pt x="230" y="9"/>
                    <a:pt x="203" y="9"/>
                    <a:pt x="179" y="8"/>
                  </a:cubicBezTo>
                  <a:cubicBezTo>
                    <a:pt x="112" y="119"/>
                    <a:pt x="56" y="242"/>
                    <a:pt x="1" y="398"/>
                  </a:cubicBezTo>
                  <a:cubicBezTo>
                    <a:pt x="63" y="397"/>
                    <a:pt x="130" y="396"/>
                    <a:pt x="200" y="396"/>
                  </a:cubicBezTo>
                  <a:cubicBezTo>
                    <a:pt x="372" y="396"/>
                    <a:pt x="563" y="399"/>
                    <a:pt x="754" y="399"/>
                  </a:cubicBezTo>
                  <a:cubicBezTo>
                    <a:pt x="1322" y="399"/>
                    <a:pt x="1886" y="379"/>
                    <a:pt x="1939" y="220"/>
                  </a:cubicBezTo>
                  <a:cubicBezTo>
                    <a:pt x="1994" y="32"/>
                    <a:pt x="1458" y="1"/>
                    <a:pt x="946"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1" name="Google Shape;1501;p50"/>
            <p:cNvSpPr/>
            <p:nvPr/>
          </p:nvSpPr>
          <p:spPr>
            <a:xfrm>
              <a:off x="7651158" y="2072165"/>
              <a:ext cx="190024" cy="40303"/>
            </a:xfrm>
            <a:custGeom>
              <a:avLst/>
              <a:gdLst/>
              <a:ahLst/>
              <a:cxnLst/>
              <a:rect l="l" t="t" r="r" b="b"/>
              <a:pathLst>
                <a:path w="2084" h="442" extrusionOk="0">
                  <a:moveTo>
                    <a:pt x="67" y="34"/>
                  </a:moveTo>
                  <a:cubicBezTo>
                    <a:pt x="34" y="167"/>
                    <a:pt x="11" y="290"/>
                    <a:pt x="0" y="390"/>
                  </a:cubicBezTo>
                  <a:cubicBezTo>
                    <a:pt x="244" y="425"/>
                    <a:pt x="538" y="442"/>
                    <a:pt x="824" y="442"/>
                  </a:cubicBezTo>
                  <a:cubicBezTo>
                    <a:pt x="1375" y="442"/>
                    <a:pt x="1895" y="377"/>
                    <a:pt x="1961" y="245"/>
                  </a:cubicBezTo>
                  <a:cubicBezTo>
                    <a:pt x="2083" y="0"/>
                    <a:pt x="513" y="67"/>
                    <a:pt x="67" y="3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2" name="Google Shape;1502;p50"/>
            <p:cNvSpPr/>
            <p:nvPr/>
          </p:nvSpPr>
          <p:spPr>
            <a:xfrm>
              <a:off x="6406752" y="2514054"/>
              <a:ext cx="407403" cy="270265"/>
            </a:xfrm>
            <a:custGeom>
              <a:avLst/>
              <a:gdLst/>
              <a:ahLst/>
              <a:cxnLst/>
              <a:rect l="l" t="t" r="r" b="b"/>
              <a:pathLst>
                <a:path w="4468" h="2964" extrusionOk="0">
                  <a:moveTo>
                    <a:pt x="3197" y="2629"/>
                  </a:moveTo>
                  <a:cubicBezTo>
                    <a:pt x="2952" y="2863"/>
                    <a:pt x="2596" y="2964"/>
                    <a:pt x="2251" y="2886"/>
                  </a:cubicBezTo>
                  <a:cubicBezTo>
                    <a:pt x="1805" y="2774"/>
                    <a:pt x="1181" y="2540"/>
                    <a:pt x="747" y="2028"/>
                  </a:cubicBezTo>
                  <a:cubicBezTo>
                    <a:pt x="1" y="1159"/>
                    <a:pt x="1204" y="858"/>
                    <a:pt x="1527" y="713"/>
                  </a:cubicBezTo>
                  <a:cubicBezTo>
                    <a:pt x="1861" y="580"/>
                    <a:pt x="2262" y="1"/>
                    <a:pt x="3342" y="524"/>
                  </a:cubicBezTo>
                  <a:cubicBezTo>
                    <a:pt x="4423" y="1048"/>
                    <a:pt x="4467" y="1393"/>
                    <a:pt x="3866" y="1972"/>
                  </a:cubicBezTo>
                  <a:cubicBezTo>
                    <a:pt x="3576" y="2262"/>
                    <a:pt x="3365" y="2473"/>
                    <a:pt x="3197" y="262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3" name="Google Shape;1503;p50"/>
            <p:cNvSpPr/>
            <p:nvPr/>
          </p:nvSpPr>
          <p:spPr>
            <a:xfrm>
              <a:off x="6481887" y="2542138"/>
              <a:ext cx="332269" cy="190389"/>
            </a:xfrm>
            <a:custGeom>
              <a:avLst/>
              <a:gdLst/>
              <a:ahLst/>
              <a:cxnLst/>
              <a:rect l="l" t="t" r="r" b="b"/>
              <a:pathLst>
                <a:path w="3644" h="2088" extrusionOk="0">
                  <a:moveTo>
                    <a:pt x="1711" y="1"/>
                  </a:moveTo>
                  <a:cubicBezTo>
                    <a:pt x="1202" y="1"/>
                    <a:pt x="936" y="312"/>
                    <a:pt x="703" y="405"/>
                  </a:cubicBezTo>
                  <a:cubicBezTo>
                    <a:pt x="558" y="472"/>
                    <a:pt x="246" y="561"/>
                    <a:pt x="1" y="728"/>
                  </a:cubicBezTo>
                  <a:cubicBezTo>
                    <a:pt x="714" y="929"/>
                    <a:pt x="1415" y="1352"/>
                    <a:pt x="2062" y="1709"/>
                  </a:cubicBezTo>
                  <a:cubicBezTo>
                    <a:pt x="2262" y="1820"/>
                    <a:pt x="2451" y="1943"/>
                    <a:pt x="2618" y="2087"/>
                  </a:cubicBezTo>
                  <a:cubicBezTo>
                    <a:pt x="2741" y="1976"/>
                    <a:pt x="2875" y="1831"/>
                    <a:pt x="3042" y="1664"/>
                  </a:cubicBezTo>
                  <a:cubicBezTo>
                    <a:pt x="3643" y="1085"/>
                    <a:pt x="3599" y="740"/>
                    <a:pt x="2518" y="216"/>
                  </a:cubicBezTo>
                  <a:cubicBezTo>
                    <a:pt x="2193" y="59"/>
                    <a:pt x="1929" y="1"/>
                    <a:pt x="171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4" name="Google Shape;1504;p50"/>
            <p:cNvSpPr/>
            <p:nvPr/>
          </p:nvSpPr>
          <p:spPr>
            <a:xfrm>
              <a:off x="6546900" y="2546515"/>
              <a:ext cx="159569" cy="130026"/>
            </a:xfrm>
            <a:custGeom>
              <a:avLst/>
              <a:gdLst/>
              <a:ahLst/>
              <a:cxnLst/>
              <a:rect l="l" t="t" r="r" b="b"/>
              <a:pathLst>
                <a:path w="1750" h="1426" extrusionOk="0">
                  <a:moveTo>
                    <a:pt x="1349" y="1"/>
                  </a:moveTo>
                  <a:cubicBezTo>
                    <a:pt x="1081" y="302"/>
                    <a:pt x="1" y="1271"/>
                    <a:pt x="279" y="1416"/>
                  </a:cubicBezTo>
                  <a:cubicBezTo>
                    <a:pt x="292" y="1422"/>
                    <a:pt x="307" y="1425"/>
                    <a:pt x="323" y="1425"/>
                  </a:cubicBezTo>
                  <a:cubicBezTo>
                    <a:pt x="589" y="1425"/>
                    <a:pt x="1298" y="597"/>
                    <a:pt x="1750" y="146"/>
                  </a:cubicBezTo>
                  <a:cubicBezTo>
                    <a:pt x="1605" y="79"/>
                    <a:pt x="1471" y="34"/>
                    <a:pt x="1349"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5" name="Google Shape;1505;p50"/>
            <p:cNvSpPr/>
            <p:nvPr/>
          </p:nvSpPr>
          <p:spPr>
            <a:xfrm>
              <a:off x="6610911" y="2577062"/>
              <a:ext cx="157563" cy="138506"/>
            </a:xfrm>
            <a:custGeom>
              <a:avLst/>
              <a:gdLst/>
              <a:ahLst/>
              <a:cxnLst/>
              <a:rect l="l" t="t" r="r" b="b"/>
              <a:pathLst>
                <a:path w="1728" h="1519" extrusionOk="0">
                  <a:moveTo>
                    <a:pt x="1426" y="0"/>
                  </a:moveTo>
                  <a:cubicBezTo>
                    <a:pt x="1148" y="345"/>
                    <a:pt x="0" y="1426"/>
                    <a:pt x="268" y="1515"/>
                  </a:cubicBezTo>
                  <a:cubicBezTo>
                    <a:pt x="276" y="1518"/>
                    <a:pt x="285" y="1519"/>
                    <a:pt x="294" y="1519"/>
                  </a:cubicBezTo>
                  <a:cubicBezTo>
                    <a:pt x="534" y="1519"/>
                    <a:pt x="1320" y="757"/>
                    <a:pt x="1727" y="201"/>
                  </a:cubicBezTo>
                  <a:cubicBezTo>
                    <a:pt x="1649" y="134"/>
                    <a:pt x="1549" y="67"/>
                    <a:pt x="1426"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6" name="Google Shape;1506;p50"/>
            <p:cNvSpPr/>
            <p:nvPr/>
          </p:nvSpPr>
          <p:spPr>
            <a:xfrm>
              <a:off x="6500337" y="1430237"/>
              <a:ext cx="149448" cy="111790"/>
            </a:xfrm>
            <a:custGeom>
              <a:avLst/>
              <a:gdLst/>
              <a:ahLst/>
              <a:cxnLst/>
              <a:rect l="l" t="t" r="r" b="b"/>
              <a:pathLst>
                <a:path w="1639" h="1226" extrusionOk="0">
                  <a:moveTo>
                    <a:pt x="747" y="1170"/>
                  </a:moveTo>
                  <a:cubicBezTo>
                    <a:pt x="747" y="1170"/>
                    <a:pt x="1616" y="1226"/>
                    <a:pt x="1627" y="624"/>
                  </a:cubicBezTo>
                  <a:cubicBezTo>
                    <a:pt x="1638" y="23"/>
                    <a:pt x="1126" y="1"/>
                    <a:pt x="836" y="12"/>
                  </a:cubicBezTo>
                  <a:cubicBezTo>
                    <a:pt x="546" y="23"/>
                    <a:pt x="1" y="134"/>
                    <a:pt x="45" y="635"/>
                  </a:cubicBezTo>
                  <a:cubicBezTo>
                    <a:pt x="101" y="1204"/>
                    <a:pt x="747" y="1170"/>
                    <a:pt x="747" y="117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7" name="Google Shape;1507;p50"/>
            <p:cNvSpPr/>
            <p:nvPr/>
          </p:nvSpPr>
          <p:spPr>
            <a:xfrm>
              <a:off x="6783734" y="1430237"/>
              <a:ext cx="150451" cy="111790"/>
            </a:xfrm>
            <a:custGeom>
              <a:avLst/>
              <a:gdLst/>
              <a:ahLst/>
              <a:cxnLst/>
              <a:rect l="l" t="t" r="r" b="b"/>
              <a:pathLst>
                <a:path w="1650" h="1226" extrusionOk="0">
                  <a:moveTo>
                    <a:pt x="903" y="1170"/>
                  </a:moveTo>
                  <a:cubicBezTo>
                    <a:pt x="903" y="1170"/>
                    <a:pt x="23" y="1226"/>
                    <a:pt x="12" y="624"/>
                  </a:cubicBezTo>
                  <a:cubicBezTo>
                    <a:pt x="0" y="23"/>
                    <a:pt x="524" y="1"/>
                    <a:pt x="814" y="12"/>
                  </a:cubicBezTo>
                  <a:cubicBezTo>
                    <a:pt x="1103" y="23"/>
                    <a:pt x="1649" y="134"/>
                    <a:pt x="1593" y="635"/>
                  </a:cubicBezTo>
                  <a:cubicBezTo>
                    <a:pt x="1538" y="1204"/>
                    <a:pt x="903" y="1170"/>
                    <a:pt x="903" y="117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8" name="Google Shape;1508;p50"/>
            <p:cNvSpPr/>
            <p:nvPr/>
          </p:nvSpPr>
          <p:spPr>
            <a:xfrm>
              <a:off x="6619148" y="1554155"/>
              <a:ext cx="196134" cy="68113"/>
            </a:xfrm>
            <a:custGeom>
              <a:avLst/>
              <a:gdLst/>
              <a:ahLst/>
              <a:cxnLst/>
              <a:rect l="l" t="t" r="r" b="b"/>
              <a:pathLst>
                <a:path w="2151" h="747" extrusionOk="0">
                  <a:moveTo>
                    <a:pt x="1070" y="747"/>
                  </a:moveTo>
                  <a:cubicBezTo>
                    <a:pt x="335" y="747"/>
                    <a:pt x="45" y="234"/>
                    <a:pt x="34" y="212"/>
                  </a:cubicBezTo>
                  <a:cubicBezTo>
                    <a:pt x="1" y="145"/>
                    <a:pt x="23" y="67"/>
                    <a:pt x="79" y="34"/>
                  </a:cubicBezTo>
                  <a:cubicBezTo>
                    <a:pt x="146" y="0"/>
                    <a:pt x="224" y="23"/>
                    <a:pt x="257" y="90"/>
                  </a:cubicBezTo>
                  <a:cubicBezTo>
                    <a:pt x="268" y="101"/>
                    <a:pt x="491" y="491"/>
                    <a:pt x="1070" y="491"/>
                  </a:cubicBezTo>
                  <a:cubicBezTo>
                    <a:pt x="1661" y="491"/>
                    <a:pt x="1883" y="90"/>
                    <a:pt x="1895" y="90"/>
                  </a:cubicBezTo>
                  <a:cubicBezTo>
                    <a:pt x="1928" y="23"/>
                    <a:pt x="2006" y="0"/>
                    <a:pt x="2062" y="34"/>
                  </a:cubicBezTo>
                  <a:cubicBezTo>
                    <a:pt x="2128" y="67"/>
                    <a:pt x="2151" y="145"/>
                    <a:pt x="2117" y="212"/>
                  </a:cubicBezTo>
                  <a:cubicBezTo>
                    <a:pt x="2106" y="234"/>
                    <a:pt x="1817" y="747"/>
                    <a:pt x="1070" y="747"/>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9" name="Google Shape;1509;p50"/>
            <p:cNvSpPr/>
            <p:nvPr/>
          </p:nvSpPr>
          <p:spPr>
            <a:xfrm>
              <a:off x="6105241" y="3867925"/>
              <a:ext cx="1221937" cy="161575"/>
            </a:xfrm>
            <a:custGeom>
              <a:avLst/>
              <a:gdLst/>
              <a:ahLst/>
              <a:cxnLst/>
              <a:rect l="l" t="t" r="r" b="b"/>
              <a:pathLst>
                <a:path w="13401" h="1772" extrusionOk="0">
                  <a:moveTo>
                    <a:pt x="179" y="0"/>
                  </a:moveTo>
                  <a:cubicBezTo>
                    <a:pt x="112" y="78"/>
                    <a:pt x="56" y="167"/>
                    <a:pt x="1" y="268"/>
                  </a:cubicBezTo>
                  <a:cubicBezTo>
                    <a:pt x="747" y="780"/>
                    <a:pt x="2707" y="1771"/>
                    <a:pt x="6695" y="1771"/>
                  </a:cubicBezTo>
                  <a:cubicBezTo>
                    <a:pt x="10694" y="1771"/>
                    <a:pt x="12655" y="780"/>
                    <a:pt x="13401" y="268"/>
                  </a:cubicBezTo>
                  <a:cubicBezTo>
                    <a:pt x="13345" y="167"/>
                    <a:pt x="13289" y="78"/>
                    <a:pt x="13223" y="0"/>
                  </a:cubicBezTo>
                  <a:cubicBezTo>
                    <a:pt x="12532" y="468"/>
                    <a:pt x="10616" y="1459"/>
                    <a:pt x="6695" y="1459"/>
                  </a:cubicBezTo>
                  <a:cubicBezTo>
                    <a:pt x="2785" y="1459"/>
                    <a:pt x="869" y="468"/>
                    <a:pt x="179"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10" name="Google Shape;1510;p50"/>
            <p:cNvSpPr/>
            <p:nvPr/>
          </p:nvSpPr>
          <p:spPr>
            <a:xfrm>
              <a:off x="6629361" y="3875037"/>
              <a:ext cx="175800" cy="53889"/>
            </a:xfrm>
            <a:custGeom>
              <a:avLst/>
              <a:gdLst/>
              <a:ahLst/>
              <a:cxnLst/>
              <a:rect l="l" t="t" r="r" b="b"/>
              <a:pathLst>
                <a:path w="1928" h="591" extrusionOk="0">
                  <a:moveTo>
                    <a:pt x="969" y="0"/>
                  </a:moveTo>
                  <a:cubicBezTo>
                    <a:pt x="435" y="0"/>
                    <a:pt x="0" y="134"/>
                    <a:pt x="0" y="301"/>
                  </a:cubicBezTo>
                  <a:cubicBezTo>
                    <a:pt x="0" y="457"/>
                    <a:pt x="435" y="591"/>
                    <a:pt x="969" y="591"/>
                  </a:cubicBezTo>
                  <a:cubicBezTo>
                    <a:pt x="1493" y="591"/>
                    <a:pt x="1927" y="457"/>
                    <a:pt x="1927" y="301"/>
                  </a:cubicBezTo>
                  <a:cubicBezTo>
                    <a:pt x="1927" y="134"/>
                    <a:pt x="1493" y="0"/>
                    <a:pt x="969"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511" name="Google Shape;1511;p50"/>
          <p:cNvSpPr/>
          <p:nvPr/>
        </p:nvSpPr>
        <p:spPr>
          <a:xfrm>
            <a:off x="7841625" y="-511800"/>
            <a:ext cx="1654800" cy="1654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15"/>
        <p:cNvGrpSpPr/>
        <p:nvPr/>
      </p:nvGrpSpPr>
      <p:grpSpPr>
        <a:xfrm>
          <a:off x="0" y="0"/>
          <a:ext cx="0" cy="0"/>
          <a:chOff x="0" y="0"/>
          <a:chExt cx="0" cy="0"/>
        </a:xfrm>
      </p:grpSpPr>
      <p:sp>
        <p:nvSpPr>
          <p:cNvPr id="1516" name="Google Shape;1516;p51"/>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CASE </a:t>
            </a:r>
            <a:r>
              <a:rPr lang="en">
                <a:solidFill>
                  <a:schemeClr val="accent6"/>
                </a:solidFill>
              </a:rPr>
              <a:t>STUDY</a:t>
            </a:r>
            <a:endParaRPr>
              <a:solidFill>
                <a:schemeClr val="accent6"/>
              </a:solidFill>
            </a:endParaRPr>
          </a:p>
        </p:txBody>
      </p:sp>
      <p:grpSp>
        <p:nvGrpSpPr>
          <p:cNvPr id="1517" name="Google Shape;1517;p51"/>
          <p:cNvGrpSpPr/>
          <p:nvPr/>
        </p:nvGrpSpPr>
        <p:grpSpPr>
          <a:xfrm>
            <a:off x="919298" y="3209166"/>
            <a:ext cx="1184068" cy="1184068"/>
            <a:chOff x="2687876" y="879297"/>
            <a:chExt cx="1170954" cy="1170954"/>
          </a:xfrm>
        </p:grpSpPr>
        <p:sp>
          <p:nvSpPr>
            <p:cNvPr id="1518" name="Google Shape;1518;p51"/>
            <p:cNvSpPr/>
            <p:nvPr/>
          </p:nvSpPr>
          <p:spPr>
            <a:xfrm>
              <a:off x="2687876" y="879297"/>
              <a:ext cx="1170954" cy="1170954"/>
            </a:xfrm>
            <a:custGeom>
              <a:avLst/>
              <a:gdLst/>
              <a:ahLst/>
              <a:cxnLst/>
              <a:rect l="l" t="t" r="r" b="b"/>
              <a:pathLst>
                <a:path w="17055" h="17055" extrusionOk="0">
                  <a:moveTo>
                    <a:pt x="8222" y="17054"/>
                  </a:moveTo>
                  <a:cubicBezTo>
                    <a:pt x="8021" y="17043"/>
                    <a:pt x="7809" y="17032"/>
                    <a:pt x="7609" y="17010"/>
                  </a:cubicBezTo>
                  <a:lnTo>
                    <a:pt x="7743" y="15673"/>
                  </a:lnTo>
                  <a:cubicBezTo>
                    <a:pt x="7921" y="15695"/>
                    <a:pt x="8099" y="15706"/>
                    <a:pt x="8277" y="15706"/>
                  </a:cubicBezTo>
                  <a:close/>
                  <a:moveTo>
                    <a:pt x="8845" y="17054"/>
                  </a:moveTo>
                  <a:lnTo>
                    <a:pt x="8801" y="15706"/>
                  </a:lnTo>
                  <a:cubicBezTo>
                    <a:pt x="8968" y="15706"/>
                    <a:pt x="9146" y="15684"/>
                    <a:pt x="9324" y="15673"/>
                  </a:cubicBezTo>
                  <a:lnTo>
                    <a:pt x="9469" y="17010"/>
                  </a:lnTo>
                  <a:cubicBezTo>
                    <a:pt x="9257" y="17032"/>
                    <a:pt x="9057" y="17043"/>
                    <a:pt x="8845" y="17054"/>
                  </a:cubicBezTo>
                  <a:close/>
                  <a:moveTo>
                    <a:pt x="6985" y="16921"/>
                  </a:moveTo>
                  <a:cubicBezTo>
                    <a:pt x="6785" y="16887"/>
                    <a:pt x="6584" y="16843"/>
                    <a:pt x="6384" y="16787"/>
                  </a:cubicBezTo>
                  <a:lnTo>
                    <a:pt x="6718" y="15484"/>
                  </a:lnTo>
                  <a:cubicBezTo>
                    <a:pt x="6885" y="15528"/>
                    <a:pt x="7063" y="15562"/>
                    <a:pt x="7230" y="15595"/>
                  </a:cubicBezTo>
                  <a:close/>
                  <a:moveTo>
                    <a:pt x="10082" y="16921"/>
                  </a:moveTo>
                  <a:lnTo>
                    <a:pt x="9837" y="15595"/>
                  </a:lnTo>
                  <a:cubicBezTo>
                    <a:pt x="10015" y="15562"/>
                    <a:pt x="10182" y="15528"/>
                    <a:pt x="10349" y="15484"/>
                  </a:cubicBezTo>
                  <a:lnTo>
                    <a:pt x="10694" y="16776"/>
                  </a:lnTo>
                  <a:cubicBezTo>
                    <a:pt x="10494" y="16831"/>
                    <a:pt x="10282" y="16876"/>
                    <a:pt x="10082" y="16921"/>
                  </a:cubicBezTo>
                  <a:close/>
                  <a:moveTo>
                    <a:pt x="5782" y="16609"/>
                  </a:moveTo>
                  <a:cubicBezTo>
                    <a:pt x="5582" y="16542"/>
                    <a:pt x="5392" y="16464"/>
                    <a:pt x="5203" y="16386"/>
                  </a:cubicBezTo>
                  <a:lnTo>
                    <a:pt x="5726" y="15149"/>
                  </a:lnTo>
                  <a:cubicBezTo>
                    <a:pt x="5882" y="15216"/>
                    <a:pt x="6049" y="15283"/>
                    <a:pt x="6217" y="15339"/>
                  </a:cubicBezTo>
                  <a:close/>
                  <a:moveTo>
                    <a:pt x="11285" y="16597"/>
                  </a:moveTo>
                  <a:lnTo>
                    <a:pt x="10850" y="15328"/>
                  </a:lnTo>
                  <a:cubicBezTo>
                    <a:pt x="11017" y="15272"/>
                    <a:pt x="11185" y="15205"/>
                    <a:pt x="11340" y="15138"/>
                  </a:cubicBezTo>
                  <a:lnTo>
                    <a:pt x="11864" y="16375"/>
                  </a:lnTo>
                  <a:cubicBezTo>
                    <a:pt x="11675" y="16464"/>
                    <a:pt x="11485" y="16531"/>
                    <a:pt x="11285" y="16597"/>
                  </a:cubicBezTo>
                  <a:close/>
                  <a:moveTo>
                    <a:pt x="4635" y="16118"/>
                  </a:moveTo>
                  <a:cubicBezTo>
                    <a:pt x="4457" y="16029"/>
                    <a:pt x="4267" y="15929"/>
                    <a:pt x="4089" y="15818"/>
                  </a:cubicBezTo>
                  <a:lnTo>
                    <a:pt x="4791" y="14670"/>
                  </a:lnTo>
                  <a:cubicBezTo>
                    <a:pt x="4947" y="14760"/>
                    <a:pt x="5091" y="14849"/>
                    <a:pt x="5247" y="14927"/>
                  </a:cubicBezTo>
                  <a:close/>
                  <a:moveTo>
                    <a:pt x="12432" y="16118"/>
                  </a:moveTo>
                  <a:lnTo>
                    <a:pt x="11819" y="14915"/>
                  </a:lnTo>
                  <a:cubicBezTo>
                    <a:pt x="11975" y="14838"/>
                    <a:pt x="12120" y="14748"/>
                    <a:pt x="12276" y="14659"/>
                  </a:cubicBezTo>
                  <a:lnTo>
                    <a:pt x="12978" y="15807"/>
                  </a:lnTo>
                  <a:cubicBezTo>
                    <a:pt x="12800" y="15918"/>
                    <a:pt x="12610" y="16018"/>
                    <a:pt x="12432" y="16118"/>
                  </a:cubicBezTo>
                  <a:close/>
                  <a:moveTo>
                    <a:pt x="3577" y="15472"/>
                  </a:moveTo>
                  <a:cubicBezTo>
                    <a:pt x="3409" y="15350"/>
                    <a:pt x="3242" y="15227"/>
                    <a:pt x="3075" y="15094"/>
                  </a:cubicBezTo>
                  <a:lnTo>
                    <a:pt x="3944" y="14058"/>
                  </a:lnTo>
                  <a:cubicBezTo>
                    <a:pt x="4078" y="14169"/>
                    <a:pt x="4211" y="14281"/>
                    <a:pt x="4356" y="14381"/>
                  </a:cubicBezTo>
                  <a:close/>
                  <a:moveTo>
                    <a:pt x="13490" y="15461"/>
                  </a:moveTo>
                  <a:lnTo>
                    <a:pt x="12711" y="14370"/>
                  </a:lnTo>
                  <a:cubicBezTo>
                    <a:pt x="12855" y="14269"/>
                    <a:pt x="12989" y="14158"/>
                    <a:pt x="13123" y="14047"/>
                  </a:cubicBezTo>
                  <a:lnTo>
                    <a:pt x="13980" y="15083"/>
                  </a:lnTo>
                  <a:cubicBezTo>
                    <a:pt x="13824" y="15216"/>
                    <a:pt x="13657" y="15339"/>
                    <a:pt x="13490" y="15461"/>
                  </a:cubicBezTo>
                  <a:close/>
                  <a:moveTo>
                    <a:pt x="2619" y="14682"/>
                  </a:moveTo>
                  <a:cubicBezTo>
                    <a:pt x="2463" y="14537"/>
                    <a:pt x="2318" y="14381"/>
                    <a:pt x="2184" y="14236"/>
                  </a:cubicBezTo>
                  <a:lnTo>
                    <a:pt x="3187" y="13334"/>
                  </a:lnTo>
                  <a:cubicBezTo>
                    <a:pt x="3298" y="13456"/>
                    <a:pt x="3421" y="13590"/>
                    <a:pt x="3543" y="13712"/>
                  </a:cubicBezTo>
                  <a:close/>
                  <a:moveTo>
                    <a:pt x="14448" y="14670"/>
                  </a:moveTo>
                  <a:lnTo>
                    <a:pt x="13513" y="13701"/>
                  </a:lnTo>
                  <a:cubicBezTo>
                    <a:pt x="13635" y="13579"/>
                    <a:pt x="13758" y="13456"/>
                    <a:pt x="13880" y="13323"/>
                  </a:cubicBezTo>
                  <a:lnTo>
                    <a:pt x="14883" y="14225"/>
                  </a:lnTo>
                  <a:cubicBezTo>
                    <a:pt x="14738" y="14370"/>
                    <a:pt x="14593" y="14526"/>
                    <a:pt x="14448" y="14670"/>
                  </a:cubicBezTo>
                  <a:close/>
                  <a:moveTo>
                    <a:pt x="1783" y="13757"/>
                  </a:moveTo>
                  <a:cubicBezTo>
                    <a:pt x="1661" y="13590"/>
                    <a:pt x="1538" y="13423"/>
                    <a:pt x="1427" y="13245"/>
                  </a:cubicBezTo>
                  <a:lnTo>
                    <a:pt x="2541" y="12498"/>
                  </a:lnTo>
                  <a:cubicBezTo>
                    <a:pt x="2641" y="12643"/>
                    <a:pt x="2741" y="12788"/>
                    <a:pt x="2853" y="12933"/>
                  </a:cubicBezTo>
                  <a:close/>
                  <a:moveTo>
                    <a:pt x="15273" y="13746"/>
                  </a:moveTo>
                  <a:lnTo>
                    <a:pt x="14214" y="12922"/>
                  </a:lnTo>
                  <a:cubicBezTo>
                    <a:pt x="14326" y="12777"/>
                    <a:pt x="14426" y="12632"/>
                    <a:pt x="14515" y="12498"/>
                  </a:cubicBezTo>
                  <a:lnTo>
                    <a:pt x="15640" y="13233"/>
                  </a:lnTo>
                  <a:cubicBezTo>
                    <a:pt x="15529" y="13412"/>
                    <a:pt x="15406" y="13579"/>
                    <a:pt x="15273" y="13746"/>
                  </a:cubicBezTo>
                  <a:close/>
                  <a:moveTo>
                    <a:pt x="1093" y="12721"/>
                  </a:moveTo>
                  <a:cubicBezTo>
                    <a:pt x="992" y="12532"/>
                    <a:pt x="903" y="12354"/>
                    <a:pt x="814" y="12164"/>
                  </a:cubicBezTo>
                  <a:lnTo>
                    <a:pt x="2028" y="11596"/>
                  </a:lnTo>
                  <a:cubicBezTo>
                    <a:pt x="2095" y="11752"/>
                    <a:pt x="2184" y="11908"/>
                    <a:pt x="2262" y="12053"/>
                  </a:cubicBezTo>
                  <a:close/>
                  <a:moveTo>
                    <a:pt x="15963" y="12699"/>
                  </a:moveTo>
                  <a:lnTo>
                    <a:pt x="14794" y="12042"/>
                  </a:lnTo>
                  <a:cubicBezTo>
                    <a:pt x="14883" y="11897"/>
                    <a:pt x="14961" y="11741"/>
                    <a:pt x="15039" y="11574"/>
                  </a:cubicBezTo>
                  <a:lnTo>
                    <a:pt x="16253" y="12153"/>
                  </a:lnTo>
                  <a:cubicBezTo>
                    <a:pt x="16164" y="12331"/>
                    <a:pt x="16063" y="12521"/>
                    <a:pt x="15963" y="12699"/>
                  </a:cubicBezTo>
                  <a:close/>
                  <a:moveTo>
                    <a:pt x="569" y="11596"/>
                  </a:moveTo>
                  <a:cubicBezTo>
                    <a:pt x="491" y="11396"/>
                    <a:pt x="424" y="11195"/>
                    <a:pt x="369" y="11006"/>
                  </a:cubicBezTo>
                  <a:lnTo>
                    <a:pt x="1649" y="10616"/>
                  </a:lnTo>
                  <a:cubicBezTo>
                    <a:pt x="1705" y="10783"/>
                    <a:pt x="1761" y="10950"/>
                    <a:pt x="1817" y="11106"/>
                  </a:cubicBezTo>
                  <a:close/>
                  <a:moveTo>
                    <a:pt x="16498" y="11574"/>
                  </a:moveTo>
                  <a:lnTo>
                    <a:pt x="15239" y="11095"/>
                  </a:lnTo>
                  <a:cubicBezTo>
                    <a:pt x="15306" y="10928"/>
                    <a:pt x="15362" y="10761"/>
                    <a:pt x="15406" y="10605"/>
                  </a:cubicBezTo>
                  <a:lnTo>
                    <a:pt x="16698" y="10983"/>
                  </a:lnTo>
                  <a:cubicBezTo>
                    <a:pt x="16632" y="11184"/>
                    <a:pt x="16565" y="11384"/>
                    <a:pt x="16498" y="11574"/>
                  </a:cubicBezTo>
                  <a:close/>
                  <a:moveTo>
                    <a:pt x="201" y="10404"/>
                  </a:moveTo>
                  <a:cubicBezTo>
                    <a:pt x="157" y="10193"/>
                    <a:pt x="123" y="9992"/>
                    <a:pt x="90" y="9792"/>
                  </a:cubicBezTo>
                  <a:lnTo>
                    <a:pt x="1427" y="9591"/>
                  </a:lnTo>
                  <a:cubicBezTo>
                    <a:pt x="1449" y="9758"/>
                    <a:pt x="1482" y="9936"/>
                    <a:pt x="1516" y="10103"/>
                  </a:cubicBezTo>
                  <a:close/>
                  <a:moveTo>
                    <a:pt x="16854" y="10382"/>
                  </a:moveTo>
                  <a:lnTo>
                    <a:pt x="15540" y="10092"/>
                  </a:lnTo>
                  <a:cubicBezTo>
                    <a:pt x="15573" y="9925"/>
                    <a:pt x="15607" y="9747"/>
                    <a:pt x="15640" y="9580"/>
                  </a:cubicBezTo>
                  <a:lnTo>
                    <a:pt x="16966" y="9769"/>
                  </a:lnTo>
                  <a:cubicBezTo>
                    <a:pt x="16932" y="9970"/>
                    <a:pt x="16899" y="10181"/>
                    <a:pt x="16854" y="10382"/>
                  </a:cubicBezTo>
                  <a:close/>
                  <a:moveTo>
                    <a:pt x="23" y="9168"/>
                  </a:moveTo>
                  <a:cubicBezTo>
                    <a:pt x="12" y="8967"/>
                    <a:pt x="1" y="8756"/>
                    <a:pt x="1" y="8544"/>
                  </a:cubicBezTo>
                  <a:lnTo>
                    <a:pt x="1349" y="8544"/>
                  </a:lnTo>
                  <a:cubicBezTo>
                    <a:pt x="1349" y="8722"/>
                    <a:pt x="1349" y="8900"/>
                    <a:pt x="1360" y="9067"/>
                  </a:cubicBezTo>
                  <a:close/>
                  <a:moveTo>
                    <a:pt x="17033" y="9157"/>
                  </a:moveTo>
                  <a:lnTo>
                    <a:pt x="15696" y="9056"/>
                  </a:lnTo>
                  <a:cubicBezTo>
                    <a:pt x="15707" y="8878"/>
                    <a:pt x="15707" y="8700"/>
                    <a:pt x="15707" y="8533"/>
                  </a:cubicBezTo>
                  <a:lnTo>
                    <a:pt x="15707" y="8499"/>
                  </a:lnTo>
                  <a:lnTo>
                    <a:pt x="17055" y="8488"/>
                  </a:lnTo>
                  <a:lnTo>
                    <a:pt x="17055" y="8533"/>
                  </a:lnTo>
                  <a:cubicBezTo>
                    <a:pt x="17055" y="8733"/>
                    <a:pt x="17044" y="8945"/>
                    <a:pt x="17033" y="9157"/>
                  </a:cubicBezTo>
                  <a:close/>
                  <a:moveTo>
                    <a:pt x="1360" y="8020"/>
                  </a:moveTo>
                  <a:lnTo>
                    <a:pt x="23" y="7931"/>
                  </a:lnTo>
                  <a:cubicBezTo>
                    <a:pt x="34" y="7720"/>
                    <a:pt x="57" y="7508"/>
                    <a:pt x="90" y="7308"/>
                  </a:cubicBezTo>
                  <a:lnTo>
                    <a:pt x="1416" y="7497"/>
                  </a:lnTo>
                  <a:cubicBezTo>
                    <a:pt x="1393" y="7675"/>
                    <a:pt x="1371" y="7842"/>
                    <a:pt x="1360" y="8020"/>
                  </a:cubicBezTo>
                  <a:close/>
                  <a:moveTo>
                    <a:pt x="15685" y="7976"/>
                  </a:moveTo>
                  <a:cubicBezTo>
                    <a:pt x="15674" y="7798"/>
                    <a:pt x="15651" y="7631"/>
                    <a:pt x="15629" y="7452"/>
                  </a:cubicBezTo>
                  <a:lnTo>
                    <a:pt x="16955" y="7252"/>
                  </a:lnTo>
                  <a:cubicBezTo>
                    <a:pt x="16988" y="7463"/>
                    <a:pt x="17010" y="7664"/>
                    <a:pt x="17033" y="7876"/>
                  </a:cubicBezTo>
                  <a:close/>
                  <a:moveTo>
                    <a:pt x="1516" y="6985"/>
                  </a:moveTo>
                  <a:lnTo>
                    <a:pt x="201" y="6695"/>
                  </a:lnTo>
                  <a:cubicBezTo>
                    <a:pt x="246" y="6494"/>
                    <a:pt x="291" y="6294"/>
                    <a:pt x="357" y="6093"/>
                  </a:cubicBezTo>
                  <a:lnTo>
                    <a:pt x="1638" y="6472"/>
                  </a:lnTo>
                  <a:cubicBezTo>
                    <a:pt x="1594" y="6639"/>
                    <a:pt x="1549" y="6817"/>
                    <a:pt x="1516" y="6985"/>
                  </a:cubicBezTo>
                  <a:close/>
                  <a:moveTo>
                    <a:pt x="15529" y="6940"/>
                  </a:moveTo>
                  <a:cubicBezTo>
                    <a:pt x="15495" y="6773"/>
                    <a:pt x="15451" y="6595"/>
                    <a:pt x="15395" y="6428"/>
                  </a:cubicBezTo>
                  <a:lnTo>
                    <a:pt x="16687" y="6038"/>
                  </a:lnTo>
                  <a:cubicBezTo>
                    <a:pt x="16743" y="6238"/>
                    <a:pt x="16799" y="6439"/>
                    <a:pt x="16843" y="6639"/>
                  </a:cubicBezTo>
                  <a:close/>
                  <a:moveTo>
                    <a:pt x="1805" y="5982"/>
                  </a:moveTo>
                  <a:lnTo>
                    <a:pt x="558" y="5503"/>
                  </a:lnTo>
                  <a:cubicBezTo>
                    <a:pt x="625" y="5314"/>
                    <a:pt x="703" y="5113"/>
                    <a:pt x="792" y="4924"/>
                  </a:cubicBezTo>
                  <a:lnTo>
                    <a:pt x="2017" y="5492"/>
                  </a:lnTo>
                  <a:cubicBezTo>
                    <a:pt x="1939" y="5659"/>
                    <a:pt x="1872" y="5815"/>
                    <a:pt x="1805" y="5982"/>
                  </a:cubicBezTo>
                  <a:close/>
                  <a:moveTo>
                    <a:pt x="15228" y="5937"/>
                  </a:moveTo>
                  <a:cubicBezTo>
                    <a:pt x="15161" y="5770"/>
                    <a:pt x="15094" y="5614"/>
                    <a:pt x="15016" y="5458"/>
                  </a:cubicBezTo>
                  <a:lnTo>
                    <a:pt x="16231" y="4879"/>
                  </a:lnTo>
                  <a:cubicBezTo>
                    <a:pt x="16320" y="5069"/>
                    <a:pt x="16409" y="5258"/>
                    <a:pt x="16487" y="5447"/>
                  </a:cubicBezTo>
                  <a:close/>
                  <a:moveTo>
                    <a:pt x="2251" y="5035"/>
                  </a:moveTo>
                  <a:lnTo>
                    <a:pt x="1081" y="4378"/>
                  </a:lnTo>
                  <a:cubicBezTo>
                    <a:pt x="1182" y="4189"/>
                    <a:pt x="1293" y="4010"/>
                    <a:pt x="1404" y="3843"/>
                  </a:cubicBezTo>
                  <a:lnTo>
                    <a:pt x="2529" y="4578"/>
                  </a:lnTo>
                  <a:cubicBezTo>
                    <a:pt x="2429" y="4723"/>
                    <a:pt x="2340" y="4879"/>
                    <a:pt x="2251" y="5035"/>
                  </a:cubicBezTo>
                  <a:close/>
                  <a:moveTo>
                    <a:pt x="14782" y="4991"/>
                  </a:moveTo>
                  <a:cubicBezTo>
                    <a:pt x="14693" y="4835"/>
                    <a:pt x="14604" y="4690"/>
                    <a:pt x="14504" y="4545"/>
                  </a:cubicBezTo>
                  <a:lnTo>
                    <a:pt x="15618" y="3799"/>
                  </a:lnTo>
                  <a:cubicBezTo>
                    <a:pt x="15740" y="3966"/>
                    <a:pt x="15841" y="4144"/>
                    <a:pt x="15952" y="4322"/>
                  </a:cubicBezTo>
                  <a:close/>
                  <a:moveTo>
                    <a:pt x="2830" y="4155"/>
                  </a:moveTo>
                  <a:lnTo>
                    <a:pt x="1761" y="3331"/>
                  </a:lnTo>
                  <a:cubicBezTo>
                    <a:pt x="1895" y="3175"/>
                    <a:pt x="2028" y="3008"/>
                    <a:pt x="2162" y="2852"/>
                  </a:cubicBezTo>
                  <a:lnTo>
                    <a:pt x="3164" y="3754"/>
                  </a:lnTo>
                  <a:cubicBezTo>
                    <a:pt x="3053" y="3877"/>
                    <a:pt x="2942" y="4010"/>
                    <a:pt x="2830" y="4155"/>
                  </a:cubicBezTo>
                  <a:close/>
                  <a:moveTo>
                    <a:pt x="14192" y="4122"/>
                  </a:moveTo>
                  <a:cubicBezTo>
                    <a:pt x="14092" y="3977"/>
                    <a:pt x="13980" y="3843"/>
                    <a:pt x="13858" y="3721"/>
                  </a:cubicBezTo>
                  <a:lnTo>
                    <a:pt x="14860" y="2819"/>
                  </a:lnTo>
                  <a:cubicBezTo>
                    <a:pt x="14994" y="2974"/>
                    <a:pt x="15128" y="3130"/>
                    <a:pt x="15261" y="3297"/>
                  </a:cubicBezTo>
                  <a:close/>
                  <a:moveTo>
                    <a:pt x="3532" y="3375"/>
                  </a:moveTo>
                  <a:lnTo>
                    <a:pt x="2596" y="2406"/>
                  </a:lnTo>
                  <a:cubicBezTo>
                    <a:pt x="2741" y="2262"/>
                    <a:pt x="2897" y="2117"/>
                    <a:pt x="3053" y="1994"/>
                  </a:cubicBezTo>
                  <a:lnTo>
                    <a:pt x="3922" y="3019"/>
                  </a:lnTo>
                  <a:cubicBezTo>
                    <a:pt x="3788" y="3130"/>
                    <a:pt x="3655" y="3253"/>
                    <a:pt x="3532" y="3375"/>
                  </a:cubicBezTo>
                  <a:close/>
                  <a:moveTo>
                    <a:pt x="13490" y="3342"/>
                  </a:moveTo>
                  <a:cubicBezTo>
                    <a:pt x="13368" y="3220"/>
                    <a:pt x="13234" y="3108"/>
                    <a:pt x="13100" y="2997"/>
                  </a:cubicBezTo>
                  <a:lnTo>
                    <a:pt x="13958" y="1961"/>
                  </a:lnTo>
                  <a:cubicBezTo>
                    <a:pt x="14114" y="2083"/>
                    <a:pt x="14270" y="2228"/>
                    <a:pt x="14426" y="2373"/>
                  </a:cubicBezTo>
                  <a:close/>
                  <a:moveTo>
                    <a:pt x="4334" y="2696"/>
                  </a:moveTo>
                  <a:lnTo>
                    <a:pt x="3543" y="1604"/>
                  </a:lnTo>
                  <a:cubicBezTo>
                    <a:pt x="3710" y="1482"/>
                    <a:pt x="3888" y="1370"/>
                    <a:pt x="4067" y="1259"/>
                  </a:cubicBezTo>
                  <a:lnTo>
                    <a:pt x="4768" y="2406"/>
                  </a:lnTo>
                  <a:cubicBezTo>
                    <a:pt x="4624" y="2495"/>
                    <a:pt x="4479" y="2596"/>
                    <a:pt x="4334" y="2696"/>
                  </a:cubicBezTo>
                  <a:close/>
                  <a:moveTo>
                    <a:pt x="12688" y="2674"/>
                  </a:moveTo>
                  <a:cubicBezTo>
                    <a:pt x="12543" y="2573"/>
                    <a:pt x="12399" y="2473"/>
                    <a:pt x="12243" y="2384"/>
                  </a:cubicBezTo>
                  <a:lnTo>
                    <a:pt x="12944" y="1237"/>
                  </a:lnTo>
                  <a:cubicBezTo>
                    <a:pt x="13123" y="1337"/>
                    <a:pt x="13301" y="1460"/>
                    <a:pt x="13468" y="1582"/>
                  </a:cubicBezTo>
                  <a:close/>
                  <a:moveTo>
                    <a:pt x="5225" y="2150"/>
                  </a:moveTo>
                  <a:lnTo>
                    <a:pt x="4601" y="958"/>
                  </a:lnTo>
                  <a:cubicBezTo>
                    <a:pt x="4791" y="858"/>
                    <a:pt x="4980" y="769"/>
                    <a:pt x="5169" y="691"/>
                  </a:cubicBezTo>
                  <a:lnTo>
                    <a:pt x="5693" y="1927"/>
                  </a:lnTo>
                  <a:cubicBezTo>
                    <a:pt x="5537" y="1994"/>
                    <a:pt x="5381" y="2072"/>
                    <a:pt x="5225" y="2150"/>
                  </a:cubicBezTo>
                  <a:close/>
                  <a:moveTo>
                    <a:pt x="11786" y="2128"/>
                  </a:moveTo>
                  <a:cubicBezTo>
                    <a:pt x="11630" y="2050"/>
                    <a:pt x="11474" y="1972"/>
                    <a:pt x="11318" y="1905"/>
                  </a:cubicBezTo>
                  <a:lnTo>
                    <a:pt x="11831" y="669"/>
                  </a:lnTo>
                  <a:cubicBezTo>
                    <a:pt x="12031" y="747"/>
                    <a:pt x="12220" y="836"/>
                    <a:pt x="12399" y="936"/>
                  </a:cubicBezTo>
                  <a:close/>
                  <a:moveTo>
                    <a:pt x="6183" y="1738"/>
                  </a:moveTo>
                  <a:lnTo>
                    <a:pt x="5749" y="468"/>
                  </a:lnTo>
                  <a:cubicBezTo>
                    <a:pt x="5949" y="401"/>
                    <a:pt x="6150" y="335"/>
                    <a:pt x="6350" y="290"/>
                  </a:cubicBezTo>
                  <a:lnTo>
                    <a:pt x="6684" y="1582"/>
                  </a:lnTo>
                  <a:cubicBezTo>
                    <a:pt x="6517" y="1627"/>
                    <a:pt x="6350" y="1682"/>
                    <a:pt x="6183" y="1738"/>
                  </a:cubicBezTo>
                  <a:close/>
                  <a:moveTo>
                    <a:pt x="10828" y="1727"/>
                  </a:moveTo>
                  <a:cubicBezTo>
                    <a:pt x="10661" y="1671"/>
                    <a:pt x="10494" y="1615"/>
                    <a:pt x="10316" y="1571"/>
                  </a:cubicBezTo>
                  <a:lnTo>
                    <a:pt x="10661" y="268"/>
                  </a:lnTo>
                  <a:cubicBezTo>
                    <a:pt x="10861" y="323"/>
                    <a:pt x="11062" y="379"/>
                    <a:pt x="11251" y="446"/>
                  </a:cubicBezTo>
                  <a:close/>
                  <a:moveTo>
                    <a:pt x="7197" y="1471"/>
                  </a:moveTo>
                  <a:lnTo>
                    <a:pt x="6952" y="145"/>
                  </a:lnTo>
                  <a:cubicBezTo>
                    <a:pt x="7152" y="112"/>
                    <a:pt x="7364" y="78"/>
                    <a:pt x="7564" y="56"/>
                  </a:cubicBezTo>
                  <a:lnTo>
                    <a:pt x="7720" y="1393"/>
                  </a:lnTo>
                  <a:cubicBezTo>
                    <a:pt x="7542" y="1415"/>
                    <a:pt x="7375" y="1437"/>
                    <a:pt x="7197" y="1471"/>
                  </a:cubicBezTo>
                  <a:close/>
                  <a:moveTo>
                    <a:pt x="9803" y="1460"/>
                  </a:moveTo>
                  <a:cubicBezTo>
                    <a:pt x="9636" y="1426"/>
                    <a:pt x="9469" y="1404"/>
                    <a:pt x="9291" y="1393"/>
                  </a:cubicBezTo>
                  <a:lnTo>
                    <a:pt x="9436" y="45"/>
                  </a:lnTo>
                  <a:cubicBezTo>
                    <a:pt x="9636" y="67"/>
                    <a:pt x="9848" y="101"/>
                    <a:pt x="10048" y="134"/>
                  </a:cubicBezTo>
                  <a:close/>
                  <a:moveTo>
                    <a:pt x="8244" y="1348"/>
                  </a:moveTo>
                  <a:lnTo>
                    <a:pt x="8188" y="11"/>
                  </a:lnTo>
                  <a:cubicBezTo>
                    <a:pt x="8300" y="0"/>
                    <a:pt x="8411" y="0"/>
                    <a:pt x="8533" y="0"/>
                  </a:cubicBezTo>
                  <a:cubicBezTo>
                    <a:pt x="8623" y="0"/>
                    <a:pt x="8712" y="0"/>
                    <a:pt x="8812" y="11"/>
                  </a:cubicBezTo>
                  <a:lnTo>
                    <a:pt x="8767" y="1348"/>
                  </a:lnTo>
                  <a:cubicBezTo>
                    <a:pt x="8678" y="1348"/>
                    <a:pt x="8600" y="1348"/>
                    <a:pt x="8511" y="1348"/>
                  </a:cubicBezTo>
                  <a:cubicBezTo>
                    <a:pt x="8422" y="1348"/>
                    <a:pt x="8333" y="1348"/>
                    <a:pt x="8244" y="134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519" name="Google Shape;1519;p51"/>
            <p:cNvGrpSpPr/>
            <p:nvPr/>
          </p:nvGrpSpPr>
          <p:grpSpPr>
            <a:xfrm>
              <a:off x="2807960" y="998627"/>
              <a:ext cx="930805" cy="932320"/>
              <a:chOff x="2807960" y="998627"/>
              <a:chExt cx="930805" cy="932320"/>
            </a:xfrm>
          </p:grpSpPr>
          <p:sp>
            <p:nvSpPr>
              <p:cNvPr id="1520" name="Google Shape;1520;p51"/>
              <p:cNvSpPr/>
              <p:nvPr/>
            </p:nvSpPr>
            <p:spPr>
              <a:xfrm>
                <a:off x="3687478" y="1568359"/>
                <a:ext cx="36800" cy="36800"/>
              </a:xfrm>
              <a:custGeom>
                <a:avLst/>
                <a:gdLst/>
                <a:ahLst/>
                <a:cxnLst/>
                <a:rect l="l" t="t" r="r" b="b"/>
                <a:pathLst>
                  <a:path w="536" h="536" extrusionOk="0">
                    <a:moveTo>
                      <a:pt x="201" y="491"/>
                    </a:moveTo>
                    <a:cubicBezTo>
                      <a:pt x="79" y="457"/>
                      <a:pt x="1" y="324"/>
                      <a:pt x="34" y="201"/>
                    </a:cubicBezTo>
                    <a:cubicBezTo>
                      <a:pt x="67" y="79"/>
                      <a:pt x="201" y="1"/>
                      <a:pt x="335" y="34"/>
                    </a:cubicBezTo>
                    <a:cubicBezTo>
                      <a:pt x="468" y="56"/>
                      <a:pt x="535" y="190"/>
                      <a:pt x="502" y="324"/>
                    </a:cubicBezTo>
                    <a:cubicBezTo>
                      <a:pt x="457" y="457"/>
                      <a:pt x="324" y="535"/>
                      <a:pt x="201" y="49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3657680" y="1645601"/>
                <a:ext cx="38311" cy="37556"/>
              </a:xfrm>
              <a:custGeom>
                <a:avLst/>
                <a:gdLst/>
                <a:ahLst/>
                <a:cxnLst/>
                <a:rect l="l" t="t" r="r" b="b"/>
                <a:pathLst>
                  <a:path w="558" h="547" extrusionOk="0">
                    <a:moveTo>
                      <a:pt x="156" y="480"/>
                    </a:moveTo>
                    <a:cubicBezTo>
                      <a:pt x="45" y="413"/>
                      <a:pt x="0" y="268"/>
                      <a:pt x="56" y="157"/>
                    </a:cubicBezTo>
                    <a:cubicBezTo>
                      <a:pt x="112" y="45"/>
                      <a:pt x="256" y="1"/>
                      <a:pt x="379" y="45"/>
                    </a:cubicBezTo>
                    <a:cubicBezTo>
                      <a:pt x="501" y="101"/>
                      <a:pt x="557" y="246"/>
                      <a:pt x="490" y="368"/>
                    </a:cubicBezTo>
                    <a:cubicBezTo>
                      <a:pt x="424" y="491"/>
                      <a:pt x="279" y="546"/>
                      <a:pt x="156" y="48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3614082" y="1715976"/>
                <a:ext cx="38311" cy="37556"/>
              </a:xfrm>
              <a:custGeom>
                <a:avLst/>
                <a:gdLst/>
                <a:ahLst/>
                <a:cxnLst/>
                <a:rect l="l" t="t" r="r" b="b"/>
                <a:pathLst>
                  <a:path w="558" h="547" extrusionOk="0">
                    <a:moveTo>
                      <a:pt x="123" y="457"/>
                    </a:moveTo>
                    <a:cubicBezTo>
                      <a:pt x="23" y="379"/>
                      <a:pt x="0" y="223"/>
                      <a:pt x="89" y="123"/>
                    </a:cubicBezTo>
                    <a:cubicBezTo>
                      <a:pt x="167" y="34"/>
                      <a:pt x="312" y="0"/>
                      <a:pt x="412" y="78"/>
                    </a:cubicBezTo>
                    <a:cubicBezTo>
                      <a:pt x="524" y="145"/>
                      <a:pt x="557" y="312"/>
                      <a:pt x="468" y="413"/>
                    </a:cubicBezTo>
                    <a:cubicBezTo>
                      <a:pt x="379" y="524"/>
                      <a:pt x="223" y="546"/>
                      <a:pt x="123" y="457"/>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1"/>
              <p:cNvSpPr/>
              <p:nvPr/>
            </p:nvSpPr>
            <p:spPr>
              <a:xfrm>
                <a:off x="3559018" y="1777907"/>
                <a:ext cx="36732" cy="36800"/>
              </a:xfrm>
              <a:custGeom>
                <a:avLst/>
                <a:gdLst/>
                <a:ahLst/>
                <a:cxnLst/>
                <a:rect l="l" t="t" r="r" b="b"/>
                <a:pathLst>
                  <a:path w="535" h="536" extrusionOk="0">
                    <a:moveTo>
                      <a:pt x="78" y="424"/>
                    </a:moveTo>
                    <a:cubicBezTo>
                      <a:pt x="0" y="324"/>
                      <a:pt x="11" y="168"/>
                      <a:pt x="101" y="90"/>
                    </a:cubicBezTo>
                    <a:cubicBezTo>
                      <a:pt x="201" y="12"/>
                      <a:pt x="346" y="1"/>
                      <a:pt x="446" y="101"/>
                    </a:cubicBezTo>
                    <a:cubicBezTo>
                      <a:pt x="535" y="190"/>
                      <a:pt x="535" y="357"/>
                      <a:pt x="424" y="446"/>
                    </a:cubicBezTo>
                    <a:cubicBezTo>
                      <a:pt x="323" y="535"/>
                      <a:pt x="167" y="524"/>
                      <a:pt x="78" y="42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1"/>
              <p:cNvSpPr/>
              <p:nvPr/>
            </p:nvSpPr>
            <p:spPr>
              <a:xfrm>
                <a:off x="3492487" y="1827616"/>
                <a:ext cx="37487" cy="37556"/>
              </a:xfrm>
              <a:custGeom>
                <a:avLst/>
                <a:gdLst/>
                <a:ahLst/>
                <a:cxnLst/>
                <a:rect l="l" t="t" r="r" b="b"/>
                <a:pathLst>
                  <a:path w="546" h="547" extrusionOk="0">
                    <a:moveTo>
                      <a:pt x="67" y="391"/>
                    </a:moveTo>
                    <a:cubicBezTo>
                      <a:pt x="0" y="279"/>
                      <a:pt x="34" y="134"/>
                      <a:pt x="145" y="68"/>
                    </a:cubicBezTo>
                    <a:cubicBezTo>
                      <a:pt x="256" y="1"/>
                      <a:pt x="401" y="23"/>
                      <a:pt x="479" y="134"/>
                    </a:cubicBezTo>
                    <a:cubicBezTo>
                      <a:pt x="546" y="246"/>
                      <a:pt x="524" y="402"/>
                      <a:pt x="401" y="480"/>
                    </a:cubicBezTo>
                    <a:cubicBezTo>
                      <a:pt x="279" y="547"/>
                      <a:pt x="134" y="513"/>
                      <a:pt x="67" y="39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3418267" y="1865103"/>
                <a:ext cx="37556" cy="37556"/>
              </a:xfrm>
              <a:custGeom>
                <a:avLst/>
                <a:gdLst/>
                <a:ahLst/>
                <a:cxnLst/>
                <a:rect l="l" t="t" r="r" b="b"/>
                <a:pathLst>
                  <a:path w="547" h="547" extrusionOk="0">
                    <a:moveTo>
                      <a:pt x="45" y="346"/>
                    </a:moveTo>
                    <a:cubicBezTo>
                      <a:pt x="1" y="223"/>
                      <a:pt x="68" y="90"/>
                      <a:pt x="190" y="45"/>
                    </a:cubicBezTo>
                    <a:cubicBezTo>
                      <a:pt x="301" y="1"/>
                      <a:pt x="446" y="56"/>
                      <a:pt x="502" y="168"/>
                    </a:cubicBezTo>
                    <a:cubicBezTo>
                      <a:pt x="547" y="290"/>
                      <a:pt x="491" y="435"/>
                      <a:pt x="368" y="491"/>
                    </a:cubicBezTo>
                    <a:cubicBezTo>
                      <a:pt x="235" y="546"/>
                      <a:pt x="90" y="480"/>
                      <a:pt x="45" y="34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3339516" y="1888036"/>
                <a:ext cx="35977" cy="36800"/>
              </a:xfrm>
              <a:custGeom>
                <a:avLst/>
                <a:gdLst/>
                <a:ahLst/>
                <a:cxnLst/>
                <a:rect l="l" t="t" r="r" b="b"/>
                <a:pathLst>
                  <a:path w="524" h="536" extrusionOk="0">
                    <a:moveTo>
                      <a:pt x="23" y="313"/>
                    </a:moveTo>
                    <a:cubicBezTo>
                      <a:pt x="0" y="179"/>
                      <a:pt x="90" y="68"/>
                      <a:pt x="212" y="34"/>
                    </a:cubicBezTo>
                    <a:cubicBezTo>
                      <a:pt x="346" y="1"/>
                      <a:pt x="468" y="90"/>
                      <a:pt x="502" y="212"/>
                    </a:cubicBezTo>
                    <a:cubicBezTo>
                      <a:pt x="524" y="346"/>
                      <a:pt x="446" y="480"/>
                      <a:pt x="301" y="502"/>
                    </a:cubicBezTo>
                    <a:cubicBezTo>
                      <a:pt x="167" y="535"/>
                      <a:pt x="45" y="435"/>
                      <a:pt x="23" y="31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3257675" y="1897236"/>
                <a:ext cx="34466" cy="33711"/>
              </a:xfrm>
              <a:custGeom>
                <a:avLst/>
                <a:gdLst/>
                <a:ahLst/>
                <a:cxnLst/>
                <a:rect l="l" t="t" r="r" b="b"/>
                <a:pathLst>
                  <a:path w="502" h="491" extrusionOk="0">
                    <a:moveTo>
                      <a:pt x="12" y="245"/>
                    </a:moveTo>
                    <a:cubicBezTo>
                      <a:pt x="12" y="123"/>
                      <a:pt x="123" y="12"/>
                      <a:pt x="246" y="12"/>
                    </a:cubicBezTo>
                    <a:cubicBezTo>
                      <a:pt x="379" y="0"/>
                      <a:pt x="491" y="112"/>
                      <a:pt x="491" y="245"/>
                    </a:cubicBezTo>
                    <a:cubicBezTo>
                      <a:pt x="502" y="379"/>
                      <a:pt x="390" y="479"/>
                      <a:pt x="246" y="490"/>
                    </a:cubicBezTo>
                    <a:cubicBezTo>
                      <a:pt x="112" y="490"/>
                      <a:pt x="1" y="379"/>
                      <a:pt x="12" y="245"/>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3173568" y="1888791"/>
                <a:ext cx="35977" cy="36045"/>
              </a:xfrm>
              <a:custGeom>
                <a:avLst/>
                <a:gdLst/>
                <a:ahLst/>
                <a:cxnLst/>
                <a:rect l="l" t="t" r="r" b="b"/>
                <a:pathLst>
                  <a:path w="524" h="525" extrusionOk="0">
                    <a:moveTo>
                      <a:pt x="34" y="224"/>
                    </a:moveTo>
                    <a:cubicBezTo>
                      <a:pt x="67" y="90"/>
                      <a:pt x="190" y="1"/>
                      <a:pt x="312" y="23"/>
                    </a:cubicBezTo>
                    <a:cubicBezTo>
                      <a:pt x="446" y="45"/>
                      <a:pt x="524" y="168"/>
                      <a:pt x="513" y="302"/>
                    </a:cubicBezTo>
                    <a:cubicBezTo>
                      <a:pt x="490" y="435"/>
                      <a:pt x="368" y="524"/>
                      <a:pt x="234" y="491"/>
                    </a:cubicBezTo>
                    <a:cubicBezTo>
                      <a:pt x="89" y="469"/>
                      <a:pt x="0" y="346"/>
                      <a:pt x="34" y="22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3093237" y="1865859"/>
                <a:ext cx="37556" cy="37556"/>
              </a:xfrm>
              <a:custGeom>
                <a:avLst/>
                <a:gdLst/>
                <a:ahLst/>
                <a:cxnLst/>
                <a:rect l="l" t="t" r="r" b="b"/>
                <a:pathLst>
                  <a:path w="547" h="547" extrusionOk="0">
                    <a:moveTo>
                      <a:pt x="56" y="179"/>
                    </a:moveTo>
                    <a:cubicBezTo>
                      <a:pt x="112" y="56"/>
                      <a:pt x="246" y="1"/>
                      <a:pt x="368" y="45"/>
                    </a:cubicBezTo>
                    <a:cubicBezTo>
                      <a:pt x="480" y="90"/>
                      <a:pt x="546" y="235"/>
                      <a:pt x="502" y="357"/>
                    </a:cubicBezTo>
                    <a:cubicBezTo>
                      <a:pt x="457" y="480"/>
                      <a:pt x="324" y="546"/>
                      <a:pt x="190" y="491"/>
                    </a:cubicBezTo>
                    <a:cubicBezTo>
                      <a:pt x="67" y="446"/>
                      <a:pt x="1" y="301"/>
                      <a:pt x="56" y="17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3019086" y="1829126"/>
                <a:ext cx="37487" cy="38311"/>
              </a:xfrm>
              <a:custGeom>
                <a:avLst/>
                <a:gdLst/>
                <a:ahLst/>
                <a:cxnLst/>
                <a:rect l="l" t="t" r="r" b="b"/>
                <a:pathLst>
                  <a:path w="546" h="558" extrusionOk="0">
                    <a:moveTo>
                      <a:pt x="67" y="146"/>
                    </a:moveTo>
                    <a:cubicBezTo>
                      <a:pt x="145" y="34"/>
                      <a:pt x="290" y="1"/>
                      <a:pt x="401" y="68"/>
                    </a:cubicBezTo>
                    <a:cubicBezTo>
                      <a:pt x="501" y="146"/>
                      <a:pt x="546" y="279"/>
                      <a:pt x="479" y="402"/>
                    </a:cubicBezTo>
                    <a:cubicBezTo>
                      <a:pt x="412" y="513"/>
                      <a:pt x="267" y="558"/>
                      <a:pt x="145" y="480"/>
                    </a:cubicBezTo>
                    <a:cubicBezTo>
                      <a:pt x="34" y="402"/>
                      <a:pt x="0" y="246"/>
                      <a:pt x="67" y="14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1"/>
              <p:cNvSpPr/>
              <p:nvPr/>
            </p:nvSpPr>
            <p:spPr>
              <a:xfrm>
                <a:off x="2953311" y="1779417"/>
                <a:ext cx="36732" cy="37556"/>
              </a:xfrm>
              <a:custGeom>
                <a:avLst/>
                <a:gdLst/>
                <a:ahLst/>
                <a:cxnLst/>
                <a:rect l="l" t="t" r="r" b="b"/>
                <a:pathLst>
                  <a:path w="535" h="547" extrusionOk="0">
                    <a:moveTo>
                      <a:pt x="89" y="101"/>
                    </a:moveTo>
                    <a:cubicBezTo>
                      <a:pt x="190" y="12"/>
                      <a:pt x="334" y="1"/>
                      <a:pt x="423" y="90"/>
                    </a:cubicBezTo>
                    <a:cubicBezTo>
                      <a:pt x="513" y="190"/>
                      <a:pt x="535" y="324"/>
                      <a:pt x="446" y="435"/>
                    </a:cubicBezTo>
                    <a:cubicBezTo>
                      <a:pt x="368" y="536"/>
                      <a:pt x="201" y="547"/>
                      <a:pt x="100" y="447"/>
                    </a:cubicBezTo>
                    <a:cubicBezTo>
                      <a:pt x="0" y="357"/>
                      <a:pt x="0" y="201"/>
                      <a:pt x="89" y="10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1"/>
              <p:cNvSpPr/>
              <p:nvPr/>
            </p:nvSpPr>
            <p:spPr>
              <a:xfrm>
                <a:off x="2896667" y="1718242"/>
                <a:ext cx="36800" cy="37556"/>
              </a:xfrm>
              <a:custGeom>
                <a:avLst/>
                <a:gdLst/>
                <a:ahLst/>
                <a:cxnLst/>
                <a:rect l="l" t="t" r="r" b="b"/>
                <a:pathLst>
                  <a:path w="536" h="547" extrusionOk="0">
                    <a:moveTo>
                      <a:pt x="135" y="79"/>
                    </a:moveTo>
                    <a:cubicBezTo>
                      <a:pt x="246" y="1"/>
                      <a:pt x="391" y="23"/>
                      <a:pt x="469" y="123"/>
                    </a:cubicBezTo>
                    <a:cubicBezTo>
                      <a:pt x="536" y="235"/>
                      <a:pt x="524" y="380"/>
                      <a:pt x="424" y="458"/>
                    </a:cubicBezTo>
                    <a:cubicBezTo>
                      <a:pt x="324" y="547"/>
                      <a:pt x="168" y="536"/>
                      <a:pt x="79" y="424"/>
                    </a:cubicBezTo>
                    <a:cubicBezTo>
                      <a:pt x="1" y="302"/>
                      <a:pt x="23" y="146"/>
                      <a:pt x="135" y="7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2852314" y="1647935"/>
                <a:ext cx="38311" cy="37487"/>
              </a:xfrm>
              <a:custGeom>
                <a:avLst/>
                <a:gdLst/>
                <a:ahLst/>
                <a:cxnLst/>
                <a:rect l="l" t="t" r="r" b="b"/>
                <a:pathLst>
                  <a:path w="558" h="546" extrusionOk="0">
                    <a:moveTo>
                      <a:pt x="179" y="56"/>
                    </a:moveTo>
                    <a:cubicBezTo>
                      <a:pt x="302" y="0"/>
                      <a:pt x="435" y="45"/>
                      <a:pt x="491" y="167"/>
                    </a:cubicBezTo>
                    <a:cubicBezTo>
                      <a:pt x="558" y="279"/>
                      <a:pt x="513" y="423"/>
                      <a:pt x="391" y="479"/>
                    </a:cubicBezTo>
                    <a:cubicBezTo>
                      <a:pt x="279" y="546"/>
                      <a:pt x="134" y="501"/>
                      <a:pt x="68" y="379"/>
                    </a:cubicBezTo>
                    <a:cubicBezTo>
                      <a:pt x="1" y="256"/>
                      <a:pt x="57" y="111"/>
                      <a:pt x="179" y="5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2822516" y="1571449"/>
                <a:ext cx="37556" cy="36732"/>
              </a:xfrm>
              <a:custGeom>
                <a:avLst/>
                <a:gdLst/>
                <a:ahLst/>
                <a:cxnLst/>
                <a:rect l="l" t="t" r="r" b="b"/>
                <a:pathLst>
                  <a:path w="547" h="535" extrusionOk="0">
                    <a:moveTo>
                      <a:pt x="212" y="22"/>
                    </a:moveTo>
                    <a:cubicBezTo>
                      <a:pt x="346" y="0"/>
                      <a:pt x="468" y="67"/>
                      <a:pt x="502" y="190"/>
                    </a:cubicBezTo>
                    <a:cubicBezTo>
                      <a:pt x="546" y="312"/>
                      <a:pt x="468" y="446"/>
                      <a:pt x="346" y="490"/>
                    </a:cubicBezTo>
                    <a:cubicBezTo>
                      <a:pt x="223" y="535"/>
                      <a:pt x="90" y="457"/>
                      <a:pt x="45" y="323"/>
                    </a:cubicBezTo>
                    <a:cubicBezTo>
                      <a:pt x="0" y="190"/>
                      <a:pt x="90" y="56"/>
                      <a:pt x="212" y="2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2807960" y="1491118"/>
                <a:ext cx="35290" cy="34466"/>
              </a:xfrm>
              <a:custGeom>
                <a:avLst/>
                <a:gdLst/>
                <a:ahLst/>
                <a:cxnLst/>
                <a:rect l="l" t="t" r="r" b="b"/>
                <a:pathLst>
                  <a:path w="514" h="502" extrusionOk="0">
                    <a:moveTo>
                      <a:pt x="246" y="1"/>
                    </a:moveTo>
                    <a:cubicBezTo>
                      <a:pt x="379" y="1"/>
                      <a:pt x="480" y="90"/>
                      <a:pt x="502" y="223"/>
                    </a:cubicBezTo>
                    <a:cubicBezTo>
                      <a:pt x="513" y="346"/>
                      <a:pt x="424" y="468"/>
                      <a:pt x="290" y="480"/>
                    </a:cubicBezTo>
                    <a:cubicBezTo>
                      <a:pt x="157" y="502"/>
                      <a:pt x="34" y="402"/>
                      <a:pt x="23" y="268"/>
                    </a:cubicBezTo>
                    <a:cubicBezTo>
                      <a:pt x="1" y="123"/>
                      <a:pt x="112" y="12"/>
                      <a:pt x="24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2808716" y="1407011"/>
                <a:ext cx="34535" cy="35221"/>
              </a:xfrm>
              <a:custGeom>
                <a:avLst/>
                <a:gdLst/>
                <a:ahLst/>
                <a:cxnLst/>
                <a:rect l="l" t="t" r="r" b="b"/>
                <a:pathLst>
                  <a:path w="503" h="513" extrusionOk="0">
                    <a:moveTo>
                      <a:pt x="268" y="23"/>
                    </a:moveTo>
                    <a:cubicBezTo>
                      <a:pt x="402" y="34"/>
                      <a:pt x="502" y="156"/>
                      <a:pt x="491" y="279"/>
                    </a:cubicBezTo>
                    <a:cubicBezTo>
                      <a:pt x="480" y="412"/>
                      <a:pt x="357" y="513"/>
                      <a:pt x="235" y="502"/>
                    </a:cubicBezTo>
                    <a:cubicBezTo>
                      <a:pt x="101" y="490"/>
                      <a:pt x="1" y="379"/>
                      <a:pt x="12" y="234"/>
                    </a:cubicBezTo>
                    <a:cubicBezTo>
                      <a:pt x="23" y="101"/>
                      <a:pt x="135" y="0"/>
                      <a:pt x="268" y="2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2822516" y="1324414"/>
                <a:ext cx="36800" cy="36732"/>
              </a:xfrm>
              <a:custGeom>
                <a:avLst/>
                <a:gdLst/>
                <a:ahLst/>
                <a:cxnLst/>
                <a:rect l="l" t="t" r="r" b="b"/>
                <a:pathLst>
                  <a:path w="536" h="535" extrusionOk="0">
                    <a:moveTo>
                      <a:pt x="335" y="45"/>
                    </a:moveTo>
                    <a:cubicBezTo>
                      <a:pt x="457" y="78"/>
                      <a:pt x="535" y="212"/>
                      <a:pt x="502" y="334"/>
                    </a:cubicBezTo>
                    <a:cubicBezTo>
                      <a:pt x="457" y="468"/>
                      <a:pt x="323" y="535"/>
                      <a:pt x="201" y="513"/>
                    </a:cubicBezTo>
                    <a:cubicBezTo>
                      <a:pt x="67" y="479"/>
                      <a:pt x="0" y="346"/>
                      <a:pt x="34" y="212"/>
                    </a:cubicBezTo>
                    <a:cubicBezTo>
                      <a:pt x="67" y="78"/>
                      <a:pt x="201" y="0"/>
                      <a:pt x="335" y="45"/>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2850803" y="1246417"/>
                <a:ext cx="38311" cy="38311"/>
              </a:xfrm>
              <a:custGeom>
                <a:avLst/>
                <a:gdLst/>
                <a:ahLst/>
                <a:cxnLst/>
                <a:rect l="l" t="t" r="r" b="b"/>
                <a:pathLst>
                  <a:path w="558" h="558" extrusionOk="0">
                    <a:moveTo>
                      <a:pt x="390" y="67"/>
                    </a:moveTo>
                    <a:cubicBezTo>
                      <a:pt x="513" y="134"/>
                      <a:pt x="557" y="279"/>
                      <a:pt x="502" y="390"/>
                    </a:cubicBezTo>
                    <a:cubicBezTo>
                      <a:pt x="435" y="501"/>
                      <a:pt x="290" y="557"/>
                      <a:pt x="179" y="501"/>
                    </a:cubicBezTo>
                    <a:cubicBezTo>
                      <a:pt x="56" y="446"/>
                      <a:pt x="1" y="301"/>
                      <a:pt x="67" y="178"/>
                    </a:cubicBezTo>
                    <a:cubicBezTo>
                      <a:pt x="134" y="56"/>
                      <a:pt x="279" y="0"/>
                      <a:pt x="390" y="67"/>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2894402" y="1176042"/>
                <a:ext cx="37556" cy="37556"/>
              </a:xfrm>
              <a:custGeom>
                <a:avLst/>
                <a:gdLst/>
                <a:ahLst/>
                <a:cxnLst/>
                <a:rect l="l" t="t" r="r" b="b"/>
                <a:pathLst>
                  <a:path w="547" h="547" extrusionOk="0">
                    <a:moveTo>
                      <a:pt x="435" y="89"/>
                    </a:moveTo>
                    <a:cubicBezTo>
                      <a:pt x="535" y="167"/>
                      <a:pt x="546" y="323"/>
                      <a:pt x="468" y="424"/>
                    </a:cubicBezTo>
                    <a:cubicBezTo>
                      <a:pt x="390" y="524"/>
                      <a:pt x="246" y="546"/>
                      <a:pt x="134" y="468"/>
                    </a:cubicBezTo>
                    <a:cubicBezTo>
                      <a:pt x="34" y="401"/>
                      <a:pt x="0" y="245"/>
                      <a:pt x="90" y="134"/>
                    </a:cubicBezTo>
                    <a:cubicBezTo>
                      <a:pt x="179" y="23"/>
                      <a:pt x="323" y="0"/>
                      <a:pt x="435" y="8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2950976" y="1114866"/>
                <a:ext cx="36800" cy="36732"/>
              </a:xfrm>
              <a:custGeom>
                <a:avLst/>
                <a:gdLst/>
                <a:ahLst/>
                <a:cxnLst/>
                <a:rect l="l" t="t" r="r" b="b"/>
                <a:pathLst>
                  <a:path w="536" h="535" extrusionOk="0">
                    <a:moveTo>
                      <a:pt x="446" y="112"/>
                    </a:moveTo>
                    <a:cubicBezTo>
                      <a:pt x="535" y="212"/>
                      <a:pt x="524" y="368"/>
                      <a:pt x="424" y="446"/>
                    </a:cubicBezTo>
                    <a:cubicBezTo>
                      <a:pt x="324" y="535"/>
                      <a:pt x="190" y="535"/>
                      <a:pt x="90" y="446"/>
                    </a:cubicBezTo>
                    <a:cubicBezTo>
                      <a:pt x="1" y="345"/>
                      <a:pt x="1" y="190"/>
                      <a:pt x="101" y="100"/>
                    </a:cubicBezTo>
                    <a:cubicBezTo>
                      <a:pt x="212" y="0"/>
                      <a:pt x="368" y="11"/>
                      <a:pt x="446" y="11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3016751" y="1064333"/>
                <a:ext cx="37556" cy="37556"/>
              </a:xfrm>
              <a:custGeom>
                <a:avLst/>
                <a:gdLst/>
                <a:ahLst/>
                <a:cxnLst/>
                <a:rect l="l" t="t" r="r" b="b"/>
                <a:pathLst>
                  <a:path w="547" h="547" extrusionOk="0">
                    <a:moveTo>
                      <a:pt x="480" y="157"/>
                    </a:moveTo>
                    <a:cubicBezTo>
                      <a:pt x="547" y="268"/>
                      <a:pt x="513" y="413"/>
                      <a:pt x="402" y="480"/>
                    </a:cubicBezTo>
                    <a:cubicBezTo>
                      <a:pt x="290" y="547"/>
                      <a:pt x="146" y="525"/>
                      <a:pt x="68" y="413"/>
                    </a:cubicBezTo>
                    <a:cubicBezTo>
                      <a:pt x="1" y="302"/>
                      <a:pt x="23" y="146"/>
                      <a:pt x="146" y="68"/>
                    </a:cubicBezTo>
                    <a:cubicBezTo>
                      <a:pt x="268" y="1"/>
                      <a:pt x="413" y="46"/>
                      <a:pt x="480" y="157"/>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1"/>
              <p:cNvSpPr/>
              <p:nvPr/>
            </p:nvSpPr>
            <p:spPr>
              <a:xfrm>
                <a:off x="3090216" y="1027669"/>
                <a:ext cx="38242" cy="37556"/>
              </a:xfrm>
              <a:custGeom>
                <a:avLst/>
                <a:gdLst/>
                <a:ahLst/>
                <a:cxnLst/>
                <a:rect l="l" t="t" r="r" b="b"/>
                <a:pathLst>
                  <a:path w="557" h="547" extrusionOk="0">
                    <a:moveTo>
                      <a:pt x="512" y="190"/>
                    </a:moveTo>
                    <a:cubicBezTo>
                      <a:pt x="557" y="312"/>
                      <a:pt x="490" y="446"/>
                      <a:pt x="368" y="490"/>
                    </a:cubicBezTo>
                    <a:cubicBezTo>
                      <a:pt x="245" y="546"/>
                      <a:pt x="111" y="490"/>
                      <a:pt x="56" y="368"/>
                    </a:cubicBezTo>
                    <a:cubicBezTo>
                      <a:pt x="0" y="245"/>
                      <a:pt x="67" y="101"/>
                      <a:pt x="189" y="45"/>
                    </a:cubicBezTo>
                    <a:cubicBezTo>
                      <a:pt x="323" y="0"/>
                      <a:pt x="468" y="67"/>
                      <a:pt x="512" y="19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1"/>
              <p:cNvSpPr/>
              <p:nvPr/>
            </p:nvSpPr>
            <p:spPr>
              <a:xfrm>
                <a:off x="3170478" y="1004737"/>
                <a:ext cx="36800" cy="36732"/>
              </a:xfrm>
              <a:custGeom>
                <a:avLst/>
                <a:gdLst/>
                <a:ahLst/>
                <a:cxnLst/>
                <a:rect l="l" t="t" r="r" b="b"/>
                <a:pathLst>
                  <a:path w="536" h="535" extrusionOk="0">
                    <a:moveTo>
                      <a:pt x="513" y="223"/>
                    </a:moveTo>
                    <a:cubicBezTo>
                      <a:pt x="535" y="368"/>
                      <a:pt x="446" y="468"/>
                      <a:pt x="313" y="501"/>
                    </a:cubicBezTo>
                    <a:cubicBezTo>
                      <a:pt x="190" y="535"/>
                      <a:pt x="67" y="446"/>
                      <a:pt x="34" y="323"/>
                    </a:cubicBezTo>
                    <a:cubicBezTo>
                      <a:pt x="1" y="190"/>
                      <a:pt x="90" y="67"/>
                      <a:pt x="223" y="34"/>
                    </a:cubicBezTo>
                    <a:cubicBezTo>
                      <a:pt x="368" y="0"/>
                      <a:pt x="491" y="100"/>
                      <a:pt x="513" y="22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3254585" y="998627"/>
                <a:ext cx="34535" cy="33711"/>
              </a:xfrm>
              <a:custGeom>
                <a:avLst/>
                <a:gdLst/>
                <a:ahLst/>
                <a:cxnLst/>
                <a:rect l="l" t="t" r="r" b="b"/>
                <a:pathLst>
                  <a:path w="503" h="491" extrusionOk="0">
                    <a:moveTo>
                      <a:pt x="491" y="245"/>
                    </a:moveTo>
                    <a:cubicBezTo>
                      <a:pt x="491" y="379"/>
                      <a:pt x="380" y="479"/>
                      <a:pt x="246" y="479"/>
                    </a:cubicBezTo>
                    <a:cubicBezTo>
                      <a:pt x="123" y="490"/>
                      <a:pt x="12" y="379"/>
                      <a:pt x="12" y="245"/>
                    </a:cubicBezTo>
                    <a:cubicBezTo>
                      <a:pt x="1" y="123"/>
                      <a:pt x="112" y="11"/>
                      <a:pt x="246" y="0"/>
                    </a:cubicBezTo>
                    <a:cubicBezTo>
                      <a:pt x="391" y="0"/>
                      <a:pt x="502" y="111"/>
                      <a:pt x="491" y="245"/>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3336426" y="1004737"/>
                <a:ext cx="36045" cy="35977"/>
              </a:xfrm>
              <a:custGeom>
                <a:avLst/>
                <a:gdLst/>
                <a:ahLst/>
                <a:cxnLst/>
                <a:rect l="l" t="t" r="r" b="b"/>
                <a:pathLst>
                  <a:path w="525" h="524" extrusionOk="0">
                    <a:moveTo>
                      <a:pt x="502" y="312"/>
                    </a:moveTo>
                    <a:cubicBezTo>
                      <a:pt x="469" y="435"/>
                      <a:pt x="346" y="524"/>
                      <a:pt x="224" y="501"/>
                    </a:cubicBezTo>
                    <a:cubicBezTo>
                      <a:pt x="90" y="479"/>
                      <a:pt x="1" y="357"/>
                      <a:pt x="23" y="223"/>
                    </a:cubicBezTo>
                    <a:cubicBezTo>
                      <a:pt x="45" y="89"/>
                      <a:pt x="168" y="0"/>
                      <a:pt x="302" y="34"/>
                    </a:cubicBezTo>
                    <a:cubicBezTo>
                      <a:pt x="446" y="56"/>
                      <a:pt x="524" y="178"/>
                      <a:pt x="502" y="31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3416002" y="1026159"/>
                <a:ext cx="37556" cy="37487"/>
              </a:xfrm>
              <a:custGeom>
                <a:avLst/>
                <a:gdLst/>
                <a:ahLst/>
                <a:cxnLst/>
                <a:rect l="l" t="t" r="r" b="b"/>
                <a:pathLst>
                  <a:path w="547" h="546" extrusionOk="0">
                    <a:moveTo>
                      <a:pt x="490" y="368"/>
                    </a:moveTo>
                    <a:cubicBezTo>
                      <a:pt x="435" y="490"/>
                      <a:pt x="301" y="546"/>
                      <a:pt x="179" y="501"/>
                    </a:cubicBezTo>
                    <a:cubicBezTo>
                      <a:pt x="56" y="457"/>
                      <a:pt x="0" y="312"/>
                      <a:pt x="45" y="189"/>
                    </a:cubicBezTo>
                    <a:cubicBezTo>
                      <a:pt x="78" y="67"/>
                      <a:pt x="223" y="0"/>
                      <a:pt x="357" y="56"/>
                    </a:cubicBezTo>
                    <a:cubicBezTo>
                      <a:pt x="479" y="100"/>
                      <a:pt x="546" y="245"/>
                      <a:pt x="490" y="368"/>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3490153" y="1062068"/>
                <a:ext cx="37556" cy="38311"/>
              </a:xfrm>
              <a:custGeom>
                <a:avLst/>
                <a:gdLst/>
                <a:ahLst/>
                <a:cxnLst/>
                <a:rect l="l" t="t" r="r" b="b"/>
                <a:pathLst>
                  <a:path w="547" h="558" extrusionOk="0">
                    <a:moveTo>
                      <a:pt x="469" y="424"/>
                    </a:moveTo>
                    <a:cubicBezTo>
                      <a:pt x="402" y="524"/>
                      <a:pt x="246" y="558"/>
                      <a:pt x="146" y="491"/>
                    </a:cubicBezTo>
                    <a:cubicBezTo>
                      <a:pt x="34" y="424"/>
                      <a:pt x="1" y="279"/>
                      <a:pt x="68" y="168"/>
                    </a:cubicBezTo>
                    <a:cubicBezTo>
                      <a:pt x="123" y="45"/>
                      <a:pt x="279" y="1"/>
                      <a:pt x="391" y="79"/>
                    </a:cubicBezTo>
                    <a:cubicBezTo>
                      <a:pt x="513" y="157"/>
                      <a:pt x="547" y="312"/>
                      <a:pt x="469" y="42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3556683" y="1112532"/>
                <a:ext cx="36800" cy="37556"/>
              </a:xfrm>
              <a:custGeom>
                <a:avLst/>
                <a:gdLst/>
                <a:ahLst/>
                <a:cxnLst/>
                <a:rect l="l" t="t" r="r" b="b"/>
                <a:pathLst>
                  <a:path w="536" h="547" extrusionOk="0">
                    <a:moveTo>
                      <a:pt x="446" y="446"/>
                    </a:moveTo>
                    <a:cubicBezTo>
                      <a:pt x="346" y="535"/>
                      <a:pt x="201" y="547"/>
                      <a:pt x="112" y="457"/>
                    </a:cubicBezTo>
                    <a:cubicBezTo>
                      <a:pt x="23" y="357"/>
                      <a:pt x="1" y="224"/>
                      <a:pt x="90" y="123"/>
                    </a:cubicBezTo>
                    <a:cubicBezTo>
                      <a:pt x="168" y="23"/>
                      <a:pt x="335" y="1"/>
                      <a:pt x="424" y="101"/>
                    </a:cubicBezTo>
                    <a:cubicBezTo>
                      <a:pt x="524" y="201"/>
                      <a:pt x="536" y="346"/>
                      <a:pt x="446" y="44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3613327" y="1173707"/>
                <a:ext cx="36732" cy="37556"/>
              </a:xfrm>
              <a:custGeom>
                <a:avLst/>
                <a:gdLst/>
                <a:ahLst/>
                <a:cxnLst/>
                <a:rect l="l" t="t" r="r" b="b"/>
                <a:pathLst>
                  <a:path w="535" h="547" extrusionOk="0">
                    <a:moveTo>
                      <a:pt x="401" y="469"/>
                    </a:moveTo>
                    <a:cubicBezTo>
                      <a:pt x="290" y="547"/>
                      <a:pt x="145" y="524"/>
                      <a:pt x="67" y="424"/>
                    </a:cubicBezTo>
                    <a:cubicBezTo>
                      <a:pt x="0" y="313"/>
                      <a:pt x="0" y="179"/>
                      <a:pt x="112" y="90"/>
                    </a:cubicBezTo>
                    <a:cubicBezTo>
                      <a:pt x="212" y="1"/>
                      <a:pt x="368" y="12"/>
                      <a:pt x="457" y="135"/>
                    </a:cubicBezTo>
                    <a:cubicBezTo>
                      <a:pt x="535" y="246"/>
                      <a:pt x="513" y="402"/>
                      <a:pt x="401" y="46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3656101" y="1244083"/>
                <a:ext cx="37556" cy="37556"/>
              </a:xfrm>
              <a:custGeom>
                <a:avLst/>
                <a:gdLst/>
                <a:ahLst/>
                <a:cxnLst/>
                <a:rect l="l" t="t" r="r" b="b"/>
                <a:pathLst>
                  <a:path w="547" h="547" extrusionOk="0">
                    <a:moveTo>
                      <a:pt x="380" y="491"/>
                    </a:moveTo>
                    <a:cubicBezTo>
                      <a:pt x="257" y="546"/>
                      <a:pt x="112" y="502"/>
                      <a:pt x="68" y="379"/>
                    </a:cubicBezTo>
                    <a:cubicBezTo>
                      <a:pt x="1" y="268"/>
                      <a:pt x="46" y="123"/>
                      <a:pt x="157" y="67"/>
                    </a:cubicBezTo>
                    <a:cubicBezTo>
                      <a:pt x="279" y="1"/>
                      <a:pt x="424" y="45"/>
                      <a:pt x="491" y="168"/>
                    </a:cubicBezTo>
                    <a:cubicBezTo>
                      <a:pt x="547" y="290"/>
                      <a:pt x="502" y="446"/>
                      <a:pt x="380" y="49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3686723" y="1321324"/>
                <a:ext cx="37556" cy="37556"/>
              </a:xfrm>
              <a:custGeom>
                <a:avLst/>
                <a:gdLst/>
                <a:ahLst/>
                <a:cxnLst/>
                <a:rect l="l" t="t" r="r" b="b"/>
                <a:pathLst>
                  <a:path w="547" h="547" extrusionOk="0">
                    <a:moveTo>
                      <a:pt x="335" y="513"/>
                    </a:moveTo>
                    <a:cubicBezTo>
                      <a:pt x="201" y="547"/>
                      <a:pt x="78" y="469"/>
                      <a:pt x="45" y="346"/>
                    </a:cubicBezTo>
                    <a:cubicBezTo>
                      <a:pt x="1" y="223"/>
                      <a:pt x="67" y="90"/>
                      <a:pt x="201" y="45"/>
                    </a:cubicBezTo>
                    <a:cubicBezTo>
                      <a:pt x="324" y="1"/>
                      <a:pt x="457" y="79"/>
                      <a:pt x="502" y="212"/>
                    </a:cubicBezTo>
                    <a:cubicBezTo>
                      <a:pt x="546" y="346"/>
                      <a:pt x="457" y="480"/>
                      <a:pt x="335" y="51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3703544" y="1403921"/>
                <a:ext cx="35221" cy="35290"/>
              </a:xfrm>
              <a:custGeom>
                <a:avLst/>
                <a:gdLst/>
                <a:ahLst/>
                <a:cxnLst/>
                <a:rect l="l" t="t" r="r" b="b"/>
                <a:pathLst>
                  <a:path w="513" h="514" extrusionOk="0">
                    <a:moveTo>
                      <a:pt x="268" y="502"/>
                    </a:moveTo>
                    <a:cubicBezTo>
                      <a:pt x="134" y="513"/>
                      <a:pt x="34" y="413"/>
                      <a:pt x="12" y="279"/>
                    </a:cubicBezTo>
                    <a:cubicBezTo>
                      <a:pt x="1" y="157"/>
                      <a:pt x="90" y="34"/>
                      <a:pt x="223" y="23"/>
                    </a:cubicBezTo>
                    <a:cubicBezTo>
                      <a:pt x="357" y="1"/>
                      <a:pt x="468" y="101"/>
                      <a:pt x="491" y="235"/>
                    </a:cubicBezTo>
                    <a:cubicBezTo>
                      <a:pt x="513" y="379"/>
                      <a:pt x="402" y="491"/>
                      <a:pt x="268" y="50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1"/>
              <p:cNvSpPr/>
              <p:nvPr/>
            </p:nvSpPr>
            <p:spPr>
              <a:xfrm>
                <a:off x="3703544" y="1488028"/>
                <a:ext cx="34466" cy="34535"/>
              </a:xfrm>
              <a:custGeom>
                <a:avLst/>
                <a:gdLst/>
                <a:ahLst/>
                <a:cxnLst/>
                <a:rect l="l" t="t" r="r" b="b"/>
                <a:pathLst>
                  <a:path w="502" h="503" extrusionOk="0">
                    <a:moveTo>
                      <a:pt x="234" y="480"/>
                    </a:moveTo>
                    <a:cubicBezTo>
                      <a:pt x="101" y="469"/>
                      <a:pt x="1" y="346"/>
                      <a:pt x="12" y="224"/>
                    </a:cubicBezTo>
                    <a:cubicBezTo>
                      <a:pt x="23" y="90"/>
                      <a:pt x="134" y="1"/>
                      <a:pt x="268" y="1"/>
                    </a:cubicBezTo>
                    <a:cubicBezTo>
                      <a:pt x="402" y="12"/>
                      <a:pt x="502" y="124"/>
                      <a:pt x="491" y="268"/>
                    </a:cubicBezTo>
                    <a:cubicBezTo>
                      <a:pt x="480" y="402"/>
                      <a:pt x="368" y="502"/>
                      <a:pt x="234" y="48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4" name="Google Shape;1554;p51"/>
            <p:cNvSpPr/>
            <p:nvPr/>
          </p:nvSpPr>
          <p:spPr>
            <a:xfrm>
              <a:off x="2916578" y="1143154"/>
              <a:ext cx="682250" cy="639407"/>
            </a:xfrm>
            <a:custGeom>
              <a:avLst/>
              <a:gdLst/>
              <a:ahLst/>
              <a:cxnLst/>
              <a:rect l="l" t="t" r="r" b="b"/>
              <a:pathLst>
                <a:path w="9937" h="9313" extrusionOk="0">
                  <a:moveTo>
                    <a:pt x="9157" y="2807"/>
                  </a:moveTo>
                  <a:cubicBezTo>
                    <a:pt x="9157" y="2807"/>
                    <a:pt x="8756" y="646"/>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35" y="8176"/>
                    <a:pt x="8756" y="8020"/>
                    <a:pt x="8767" y="7876"/>
                  </a:cubicBezTo>
                  <a:cubicBezTo>
                    <a:pt x="8789" y="7742"/>
                    <a:pt x="9224" y="6873"/>
                    <a:pt x="9257" y="6728"/>
                  </a:cubicBezTo>
                  <a:cubicBezTo>
                    <a:pt x="9290" y="6595"/>
                    <a:pt x="9413" y="6494"/>
                    <a:pt x="9413" y="6494"/>
                  </a:cubicBezTo>
                  <a:cubicBezTo>
                    <a:pt x="9413" y="6494"/>
                    <a:pt x="9045" y="6060"/>
                    <a:pt x="9112" y="5915"/>
                  </a:cubicBezTo>
                  <a:cubicBezTo>
                    <a:pt x="9190" y="5759"/>
                    <a:pt x="9413" y="5737"/>
                    <a:pt x="9524" y="5759"/>
                  </a:cubicBezTo>
                  <a:cubicBezTo>
                    <a:pt x="9636" y="5781"/>
                    <a:pt x="9937" y="5559"/>
                    <a:pt x="9781" y="5258"/>
                  </a:cubicBezTo>
                  <a:cubicBezTo>
                    <a:pt x="9613" y="4957"/>
                    <a:pt x="8923" y="4099"/>
                    <a:pt x="8878" y="3754"/>
                  </a:cubicBezTo>
                  <a:cubicBezTo>
                    <a:pt x="8834" y="3409"/>
                    <a:pt x="9224" y="3019"/>
                    <a:pt x="9157" y="280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5" name="Google Shape;1555;p51"/>
            <p:cNvSpPr/>
            <p:nvPr/>
          </p:nvSpPr>
          <p:spPr>
            <a:xfrm>
              <a:off x="2916578" y="1143154"/>
              <a:ext cx="632542" cy="639407"/>
            </a:xfrm>
            <a:custGeom>
              <a:avLst/>
              <a:gdLst/>
              <a:ahLst/>
              <a:cxnLst/>
              <a:rect l="l" t="t" r="r" b="b"/>
              <a:pathLst>
                <a:path w="9213" h="9313" extrusionOk="0">
                  <a:moveTo>
                    <a:pt x="7686" y="7931"/>
                  </a:moveTo>
                  <a:cubicBezTo>
                    <a:pt x="7252" y="7798"/>
                    <a:pt x="6951" y="7430"/>
                    <a:pt x="6795" y="7018"/>
                  </a:cubicBezTo>
                  <a:cubicBezTo>
                    <a:pt x="6717" y="6817"/>
                    <a:pt x="6706" y="6505"/>
                    <a:pt x="6684" y="6249"/>
                  </a:cubicBezTo>
                  <a:cubicBezTo>
                    <a:pt x="6651" y="6238"/>
                    <a:pt x="6628" y="6227"/>
                    <a:pt x="6595" y="6216"/>
                  </a:cubicBezTo>
                  <a:cubicBezTo>
                    <a:pt x="6327" y="6116"/>
                    <a:pt x="5982" y="5893"/>
                    <a:pt x="5871" y="5626"/>
                  </a:cubicBezTo>
                  <a:cubicBezTo>
                    <a:pt x="5626" y="5057"/>
                    <a:pt x="5514" y="4378"/>
                    <a:pt x="5693" y="3776"/>
                  </a:cubicBezTo>
                  <a:cubicBezTo>
                    <a:pt x="6060" y="2551"/>
                    <a:pt x="7241" y="1994"/>
                    <a:pt x="8377" y="1537"/>
                  </a:cubicBezTo>
                  <a:cubicBezTo>
                    <a:pt x="7820" y="1003"/>
                    <a:pt x="6884" y="468"/>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12" y="8232"/>
                    <a:pt x="8845" y="8054"/>
                    <a:pt x="8778" y="7920"/>
                  </a:cubicBezTo>
                  <a:cubicBezTo>
                    <a:pt x="8422" y="8032"/>
                    <a:pt x="8032" y="8043"/>
                    <a:pt x="7686" y="7931"/>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2948711" y="1527095"/>
              <a:ext cx="596565" cy="247854"/>
            </a:xfrm>
            <a:custGeom>
              <a:avLst/>
              <a:gdLst/>
              <a:ahLst/>
              <a:cxnLst/>
              <a:rect l="l" t="t" r="r" b="b"/>
              <a:pathLst>
                <a:path w="8689" h="3610" extrusionOk="0">
                  <a:moveTo>
                    <a:pt x="7085" y="2763"/>
                  </a:moveTo>
                  <a:cubicBezTo>
                    <a:pt x="6494" y="2785"/>
                    <a:pt x="5548" y="2807"/>
                    <a:pt x="5035" y="2417"/>
                  </a:cubicBezTo>
                  <a:cubicBezTo>
                    <a:pt x="4846" y="2272"/>
                    <a:pt x="4712" y="2094"/>
                    <a:pt x="4590" y="1927"/>
                  </a:cubicBezTo>
                  <a:cubicBezTo>
                    <a:pt x="4501" y="1983"/>
                    <a:pt x="4434" y="2039"/>
                    <a:pt x="4445" y="2027"/>
                  </a:cubicBezTo>
                  <a:cubicBezTo>
                    <a:pt x="4233" y="2194"/>
                    <a:pt x="3877" y="2228"/>
                    <a:pt x="3621" y="2272"/>
                  </a:cubicBezTo>
                  <a:cubicBezTo>
                    <a:pt x="3208" y="2339"/>
                    <a:pt x="2451" y="2328"/>
                    <a:pt x="2039" y="2161"/>
                  </a:cubicBezTo>
                  <a:cubicBezTo>
                    <a:pt x="1292" y="1838"/>
                    <a:pt x="836" y="1426"/>
                    <a:pt x="0" y="0"/>
                  </a:cubicBezTo>
                  <a:cubicBezTo>
                    <a:pt x="490" y="1638"/>
                    <a:pt x="1894" y="3386"/>
                    <a:pt x="4333" y="2551"/>
                  </a:cubicBezTo>
                  <a:cubicBezTo>
                    <a:pt x="4333" y="2551"/>
                    <a:pt x="4545" y="3030"/>
                    <a:pt x="5002" y="3097"/>
                  </a:cubicBezTo>
                  <a:cubicBezTo>
                    <a:pt x="5458" y="3152"/>
                    <a:pt x="8299" y="3609"/>
                    <a:pt x="8533" y="3097"/>
                  </a:cubicBezTo>
                  <a:cubicBezTo>
                    <a:pt x="8689" y="2763"/>
                    <a:pt x="8533" y="2584"/>
                    <a:pt x="8410" y="2451"/>
                  </a:cubicBezTo>
                  <a:cubicBezTo>
                    <a:pt x="8032" y="2640"/>
                    <a:pt x="7597" y="2751"/>
                    <a:pt x="7085" y="2763"/>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3026707" y="1286926"/>
              <a:ext cx="318228" cy="348780"/>
            </a:xfrm>
            <a:custGeom>
              <a:avLst/>
              <a:gdLst/>
              <a:ahLst/>
              <a:cxnLst/>
              <a:rect l="l" t="t" r="r" b="b"/>
              <a:pathLst>
                <a:path w="4635" h="5080" extrusionOk="0">
                  <a:moveTo>
                    <a:pt x="4178" y="925"/>
                  </a:moveTo>
                  <a:cubicBezTo>
                    <a:pt x="3966" y="591"/>
                    <a:pt x="3398" y="0"/>
                    <a:pt x="2952" y="67"/>
                  </a:cubicBezTo>
                  <a:cubicBezTo>
                    <a:pt x="2317" y="168"/>
                    <a:pt x="1727" y="301"/>
                    <a:pt x="1137" y="591"/>
                  </a:cubicBezTo>
                  <a:cubicBezTo>
                    <a:pt x="324" y="992"/>
                    <a:pt x="234" y="1404"/>
                    <a:pt x="101" y="2251"/>
                  </a:cubicBezTo>
                  <a:cubicBezTo>
                    <a:pt x="1" y="2908"/>
                    <a:pt x="669" y="4178"/>
                    <a:pt x="1259" y="4556"/>
                  </a:cubicBezTo>
                  <a:cubicBezTo>
                    <a:pt x="2072" y="5080"/>
                    <a:pt x="2752" y="4890"/>
                    <a:pt x="3509" y="4389"/>
                  </a:cubicBezTo>
                  <a:cubicBezTo>
                    <a:pt x="3810" y="4189"/>
                    <a:pt x="4089" y="3944"/>
                    <a:pt x="4378" y="3721"/>
                  </a:cubicBezTo>
                  <a:cubicBezTo>
                    <a:pt x="4300" y="3543"/>
                    <a:pt x="4289" y="3342"/>
                    <a:pt x="4367" y="3097"/>
                  </a:cubicBezTo>
                  <a:cubicBezTo>
                    <a:pt x="4634" y="2340"/>
                    <a:pt x="4612" y="1627"/>
                    <a:pt x="4178" y="925"/>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8" name="Google Shape;1558;p51"/>
            <p:cNvSpPr/>
            <p:nvPr/>
          </p:nvSpPr>
          <p:spPr>
            <a:xfrm>
              <a:off x="3243943" y="1327435"/>
              <a:ext cx="91795" cy="90353"/>
            </a:xfrm>
            <a:custGeom>
              <a:avLst/>
              <a:gdLst/>
              <a:ahLst/>
              <a:cxnLst/>
              <a:rect l="l" t="t" r="r" b="b"/>
              <a:pathLst>
                <a:path w="1337" h="1316" extrusionOk="0">
                  <a:moveTo>
                    <a:pt x="1092" y="1"/>
                  </a:moveTo>
                  <a:lnTo>
                    <a:pt x="0" y="1048"/>
                  </a:lnTo>
                  <a:lnTo>
                    <a:pt x="189" y="1315"/>
                  </a:lnTo>
                  <a:lnTo>
                    <a:pt x="1337" y="469"/>
                  </a:lnTo>
                  <a:lnTo>
                    <a:pt x="1092"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59" name="Google Shape;1559;p51"/>
            <p:cNvSpPr/>
            <p:nvPr/>
          </p:nvSpPr>
          <p:spPr>
            <a:xfrm>
              <a:off x="3196500" y="1279305"/>
              <a:ext cx="58977" cy="109371"/>
            </a:xfrm>
            <a:custGeom>
              <a:avLst/>
              <a:gdLst/>
              <a:ahLst/>
              <a:cxnLst/>
              <a:rect l="l" t="t" r="r" b="b"/>
              <a:pathLst>
                <a:path w="859" h="1593" extrusionOk="0">
                  <a:moveTo>
                    <a:pt x="401" y="0"/>
                  </a:moveTo>
                  <a:lnTo>
                    <a:pt x="0" y="1448"/>
                  </a:lnTo>
                  <a:lnTo>
                    <a:pt x="301" y="1593"/>
                  </a:lnTo>
                  <a:lnTo>
                    <a:pt x="858" y="267"/>
                  </a:lnTo>
                  <a:lnTo>
                    <a:pt x="401"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0" name="Google Shape;1560;p51"/>
            <p:cNvSpPr/>
            <p:nvPr/>
          </p:nvSpPr>
          <p:spPr>
            <a:xfrm>
              <a:off x="3123104" y="1279305"/>
              <a:ext cx="47442" cy="100240"/>
            </a:xfrm>
            <a:custGeom>
              <a:avLst/>
              <a:gdLst/>
              <a:ahLst/>
              <a:cxnLst/>
              <a:rect l="l" t="t" r="r" b="b"/>
              <a:pathLst>
                <a:path w="691" h="1460" extrusionOk="0">
                  <a:moveTo>
                    <a:pt x="0" y="0"/>
                  </a:moveTo>
                  <a:lnTo>
                    <a:pt x="368" y="1459"/>
                  </a:lnTo>
                  <a:lnTo>
                    <a:pt x="691" y="1426"/>
                  </a:lnTo>
                  <a:lnTo>
                    <a:pt x="524" y="11"/>
                  </a:lnTo>
                  <a:lnTo>
                    <a:pt x="0"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1" name="Google Shape;1561;p51"/>
            <p:cNvSpPr/>
            <p:nvPr/>
          </p:nvSpPr>
          <p:spPr>
            <a:xfrm>
              <a:off x="3056505" y="1344256"/>
              <a:ext cx="68932" cy="68177"/>
            </a:xfrm>
            <a:custGeom>
              <a:avLst/>
              <a:gdLst/>
              <a:ahLst/>
              <a:cxnLst/>
              <a:rect l="l" t="t" r="r" b="b"/>
              <a:pathLst>
                <a:path w="1004" h="993" extrusionOk="0">
                  <a:moveTo>
                    <a:pt x="291" y="1"/>
                  </a:moveTo>
                  <a:cubicBezTo>
                    <a:pt x="257" y="34"/>
                    <a:pt x="213" y="79"/>
                    <a:pt x="179" y="123"/>
                  </a:cubicBezTo>
                  <a:cubicBezTo>
                    <a:pt x="146" y="168"/>
                    <a:pt x="135" y="179"/>
                    <a:pt x="123" y="190"/>
                  </a:cubicBezTo>
                  <a:cubicBezTo>
                    <a:pt x="112" y="201"/>
                    <a:pt x="112" y="213"/>
                    <a:pt x="101" y="224"/>
                  </a:cubicBezTo>
                  <a:cubicBezTo>
                    <a:pt x="68" y="268"/>
                    <a:pt x="34" y="324"/>
                    <a:pt x="1" y="368"/>
                  </a:cubicBezTo>
                  <a:lnTo>
                    <a:pt x="825" y="992"/>
                  </a:lnTo>
                  <a:cubicBezTo>
                    <a:pt x="870" y="881"/>
                    <a:pt x="925" y="769"/>
                    <a:pt x="1003" y="680"/>
                  </a:cubicBezTo>
                  <a:lnTo>
                    <a:pt x="291"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2" name="Google Shape;1562;p51"/>
            <p:cNvSpPr/>
            <p:nvPr/>
          </p:nvSpPr>
          <p:spPr>
            <a:xfrm>
              <a:off x="3025952" y="1426098"/>
              <a:ext cx="74219" cy="33711"/>
            </a:xfrm>
            <a:custGeom>
              <a:avLst/>
              <a:gdLst/>
              <a:ahLst/>
              <a:cxnLst/>
              <a:rect l="l" t="t" r="r" b="b"/>
              <a:pathLst>
                <a:path w="1081" h="491" extrusionOk="0">
                  <a:moveTo>
                    <a:pt x="981" y="1"/>
                  </a:moveTo>
                  <a:lnTo>
                    <a:pt x="0" y="23"/>
                  </a:lnTo>
                  <a:cubicBezTo>
                    <a:pt x="0" y="79"/>
                    <a:pt x="12" y="134"/>
                    <a:pt x="12" y="190"/>
                  </a:cubicBezTo>
                  <a:cubicBezTo>
                    <a:pt x="12" y="235"/>
                    <a:pt x="12" y="268"/>
                    <a:pt x="12" y="279"/>
                  </a:cubicBezTo>
                  <a:cubicBezTo>
                    <a:pt x="23" y="290"/>
                    <a:pt x="23" y="301"/>
                    <a:pt x="23" y="313"/>
                  </a:cubicBezTo>
                  <a:cubicBezTo>
                    <a:pt x="34" y="368"/>
                    <a:pt x="45" y="435"/>
                    <a:pt x="56" y="491"/>
                  </a:cubicBezTo>
                  <a:lnTo>
                    <a:pt x="1081" y="335"/>
                  </a:lnTo>
                  <a:cubicBezTo>
                    <a:pt x="1025" y="235"/>
                    <a:pt x="992" y="112"/>
                    <a:pt x="98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3" name="Google Shape;1563;p51"/>
            <p:cNvSpPr/>
            <p:nvPr/>
          </p:nvSpPr>
          <p:spPr>
            <a:xfrm>
              <a:off x="3038173" y="1478897"/>
              <a:ext cx="76553" cy="58153"/>
            </a:xfrm>
            <a:custGeom>
              <a:avLst/>
              <a:gdLst/>
              <a:ahLst/>
              <a:cxnLst/>
              <a:rect l="l" t="t" r="r" b="b"/>
              <a:pathLst>
                <a:path w="1115" h="847" extrusionOk="0">
                  <a:moveTo>
                    <a:pt x="881" y="0"/>
                  </a:moveTo>
                  <a:lnTo>
                    <a:pt x="1" y="446"/>
                  </a:lnTo>
                  <a:cubicBezTo>
                    <a:pt x="23" y="490"/>
                    <a:pt x="56" y="546"/>
                    <a:pt x="90" y="591"/>
                  </a:cubicBezTo>
                  <a:cubicBezTo>
                    <a:pt x="112" y="635"/>
                    <a:pt x="123" y="658"/>
                    <a:pt x="123" y="669"/>
                  </a:cubicBezTo>
                  <a:cubicBezTo>
                    <a:pt x="134" y="680"/>
                    <a:pt x="134" y="680"/>
                    <a:pt x="145" y="702"/>
                  </a:cubicBezTo>
                  <a:cubicBezTo>
                    <a:pt x="179" y="747"/>
                    <a:pt x="223" y="791"/>
                    <a:pt x="257" y="847"/>
                  </a:cubicBezTo>
                  <a:lnTo>
                    <a:pt x="1115" y="279"/>
                  </a:lnTo>
                  <a:cubicBezTo>
                    <a:pt x="1025" y="201"/>
                    <a:pt x="947" y="112"/>
                    <a:pt x="88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4" name="Google Shape;1564;p51"/>
            <p:cNvSpPr/>
            <p:nvPr/>
          </p:nvSpPr>
          <p:spPr>
            <a:xfrm>
              <a:off x="3090971" y="1519405"/>
              <a:ext cx="59732" cy="71198"/>
            </a:xfrm>
            <a:custGeom>
              <a:avLst/>
              <a:gdLst/>
              <a:ahLst/>
              <a:cxnLst/>
              <a:rect l="l" t="t" r="r" b="b"/>
              <a:pathLst>
                <a:path w="870" h="1037" extrusionOk="0">
                  <a:moveTo>
                    <a:pt x="535" y="1"/>
                  </a:moveTo>
                  <a:lnTo>
                    <a:pt x="0" y="825"/>
                  </a:lnTo>
                  <a:cubicBezTo>
                    <a:pt x="45" y="858"/>
                    <a:pt x="100" y="881"/>
                    <a:pt x="145" y="914"/>
                  </a:cubicBezTo>
                  <a:cubicBezTo>
                    <a:pt x="190" y="936"/>
                    <a:pt x="212" y="948"/>
                    <a:pt x="223" y="959"/>
                  </a:cubicBezTo>
                  <a:cubicBezTo>
                    <a:pt x="234" y="959"/>
                    <a:pt x="245" y="959"/>
                    <a:pt x="256" y="970"/>
                  </a:cubicBezTo>
                  <a:cubicBezTo>
                    <a:pt x="312" y="992"/>
                    <a:pt x="368" y="1014"/>
                    <a:pt x="423" y="1037"/>
                  </a:cubicBezTo>
                  <a:lnTo>
                    <a:pt x="869" y="112"/>
                  </a:lnTo>
                  <a:cubicBezTo>
                    <a:pt x="758" y="90"/>
                    <a:pt x="635" y="56"/>
                    <a:pt x="53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5" name="Google Shape;1565;p51"/>
            <p:cNvSpPr/>
            <p:nvPr/>
          </p:nvSpPr>
          <p:spPr>
            <a:xfrm>
              <a:off x="3150636" y="1544672"/>
              <a:ext cx="46687" cy="71198"/>
            </a:xfrm>
            <a:custGeom>
              <a:avLst/>
              <a:gdLst/>
              <a:ahLst/>
              <a:cxnLst/>
              <a:rect l="l" t="t" r="r" b="b"/>
              <a:pathLst>
                <a:path w="680" h="1037" extrusionOk="0">
                  <a:moveTo>
                    <a:pt x="334" y="0"/>
                  </a:moveTo>
                  <a:lnTo>
                    <a:pt x="0" y="936"/>
                  </a:lnTo>
                  <a:cubicBezTo>
                    <a:pt x="56" y="947"/>
                    <a:pt x="111" y="958"/>
                    <a:pt x="178" y="981"/>
                  </a:cubicBezTo>
                  <a:cubicBezTo>
                    <a:pt x="223" y="992"/>
                    <a:pt x="245" y="1003"/>
                    <a:pt x="256" y="1003"/>
                  </a:cubicBezTo>
                  <a:cubicBezTo>
                    <a:pt x="267" y="1003"/>
                    <a:pt x="267" y="1003"/>
                    <a:pt x="290" y="1014"/>
                  </a:cubicBezTo>
                  <a:cubicBezTo>
                    <a:pt x="345" y="1025"/>
                    <a:pt x="412" y="1025"/>
                    <a:pt x="468" y="1036"/>
                  </a:cubicBezTo>
                  <a:lnTo>
                    <a:pt x="680" y="23"/>
                  </a:lnTo>
                  <a:lnTo>
                    <a:pt x="680" y="23"/>
                  </a:lnTo>
                  <a:cubicBezTo>
                    <a:pt x="640" y="30"/>
                    <a:pt x="599" y="34"/>
                    <a:pt x="558" y="34"/>
                  </a:cubicBezTo>
                  <a:cubicBezTo>
                    <a:pt x="483" y="34"/>
                    <a:pt x="406" y="22"/>
                    <a:pt x="334"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6" name="Google Shape;1566;p51"/>
            <p:cNvSpPr/>
            <p:nvPr/>
          </p:nvSpPr>
          <p:spPr>
            <a:xfrm>
              <a:off x="3256164" y="1425342"/>
              <a:ext cx="86440" cy="35221"/>
            </a:xfrm>
            <a:custGeom>
              <a:avLst/>
              <a:gdLst/>
              <a:ahLst/>
              <a:cxnLst/>
              <a:rect l="l" t="t" r="r" b="b"/>
              <a:pathLst>
                <a:path w="1259" h="513" extrusionOk="0">
                  <a:moveTo>
                    <a:pt x="1259" y="1"/>
                  </a:moveTo>
                  <a:lnTo>
                    <a:pt x="0" y="179"/>
                  </a:lnTo>
                  <a:lnTo>
                    <a:pt x="0" y="513"/>
                  </a:lnTo>
                  <a:lnTo>
                    <a:pt x="1237" y="491"/>
                  </a:lnTo>
                  <a:cubicBezTo>
                    <a:pt x="1259" y="324"/>
                    <a:pt x="1259" y="157"/>
                    <a:pt x="1259"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7" name="Google Shape;1567;p51"/>
            <p:cNvSpPr/>
            <p:nvPr/>
          </p:nvSpPr>
          <p:spPr>
            <a:xfrm>
              <a:off x="3243119" y="1478141"/>
              <a:ext cx="84998" cy="61242"/>
            </a:xfrm>
            <a:custGeom>
              <a:avLst/>
              <a:gdLst/>
              <a:ahLst/>
              <a:cxnLst/>
              <a:rect l="l" t="t" r="r" b="b"/>
              <a:pathLst>
                <a:path w="1238" h="892" extrusionOk="0">
                  <a:moveTo>
                    <a:pt x="190" y="0"/>
                  </a:moveTo>
                  <a:lnTo>
                    <a:pt x="1" y="279"/>
                  </a:lnTo>
                  <a:lnTo>
                    <a:pt x="981" y="891"/>
                  </a:lnTo>
                  <a:cubicBezTo>
                    <a:pt x="1059" y="758"/>
                    <a:pt x="1148" y="624"/>
                    <a:pt x="1237" y="490"/>
                  </a:cubicBezTo>
                  <a:lnTo>
                    <a:pt x="190"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8" name="Google Shape;1568;p51"/>
            <p:cNvSpPr/>
            <p:nvPr/>
          </p:nvSpPr>
          <p:spPr>
            <a:xfrm>
              <a:off x="3026707" y="1291183"/>
              <a:ext cx="318228" cy="330037"/>
            </a:xfrm>
            <a:custGeom>
              <a:avLst/>
              <a:gdLst/>
              <a:ahLst/>
              <a:cxnLst/>
              <a:rect l="l" t="t" r="r" b="b"/>
              <a:pathLst>
                <a:path w="4635" h="4807" extrusionOk="0">
                  <a:moveTo>
                    <a:pt x="2570" y="683"/>
                  </a:moveTo>
                  <a:cubicBezTo>
                    <a:pt x="2688" y="683"/>
                    <a:pt x="2804" y="691"/>
                    <a:pt x="2919" y="707"/>
                  </a:cubicBezTo>
                  <a:cubicBezTo>
                    <a:pt x="3933" y="841"/>
                    <a:pt x="4244" y="1932"/>
                    <a:pt x="4066" y="2801"/>
                  </a:cubicBezTo>
                  <a:cubicBezTo>
                    <a:pt x="3902" y="3630"/>
                    <a:pt x="3288" y="4384"/>
                    <a:pt x="2439" y="4384"/>
                  </a:cubicBezTo>
                  <a:cubicBezTo>
                    <a:pt x="2308" y="4384"/>
                    <a:pt x="2170" y="4366"/>
                    <a:pt x="2028" y="4327"/>
                  </a:cubicBezTo>
                  <a:cubicBezTo>
                    <a:pt x="1527" y="4182"/>
                    <a:pt x="1014" y="3715"/>
                    <a:pt x="747" y="3280"/>
                  </a:cubicBezTo>
                  <a:cubicBezTo>
                    <a:pt x="624" y="3102"/>
                    <a:pt x="546" y="2890"/>
                    <a:pt x="524" y="2679"/>
                  </a:cubicBezTo>
                  <a:cubicBezTo>
                    <a:pt x="491" y="2590"/>
                    <a:pt x="468" y="2489"/>
                    <a:pt x="468" y="2378"/>
                  </a:cubicBezTo>
                  <a:cubicBezTo>
                    <a:pt x="498" y="1280"/>
                    <a:pt x="1557" y="683"/>
                    <a:pt x="2570" y="683"/>
                  </a:cubicBezTo>
                  <a:close/>
                  <a:moveTo>
                    <a:pt x="3024" y="0"/>
                  </a:moveTo>
                  <a:cubicBezTo>
                    <a:pt x="3000" y="0"/>
                    <a:pt x="2976" y="2"/>
                    <a:pt x="2952" y="5"/>
                  </a:cubicBezTo>
                  <a:cubicBezTo>
                    <a:pt x="2317" y="106"/>
                    <a:pt x="1727" y="239"/>
                    <a:pt x="1137" y="529"/>
                  </a:cubicBezTo>
                  <a:cubicBezTo>
                    <a:pt x="324" y="930"/>
                    <a:pt x="234" y="1342"/>
                    <a:pt x="101" y="2189"/>
                  </a:cubicBezTo>
                  <a:cubicBezTo>
                    <a:pt x="1" y="2846"/>
                    <a:pt x="669" y="4116"/>
                    <a:pt x="1259" y="4494"/>
                  </a:cubicBezTo>
                  <a:cubicBezTo>
                    <a:pt x="1597" y="4712"/>
                    <a:pt x="1912" y="4806"/>
                    <a:pt x="2219" y="4806"/>
                  </a:cubicBezTo>
                  <a:cubicBezTo>
                    <a:pt x="2651" y="4806"/>
                    <a:pt x="3067" y="4620"/>
                    <a:pt x="3509" y="4327"/>
                  </a:cubicBezTo>
                  <a:cubicBezTo>
                    <a:pt x="3821" y="4127"/>
                    <a:pt x="4089" y="3882"/>
                    <a:pt x="4378" y="3659"/>
                  </a:cubicBezTo>
                  <a:cubicBezTo>
                    <a:pt x="4300" y="3481"/>
                    <a:pt x="4289" y="3280"/>
                    <a:pt x="4367" y="3035"/>
                  </a:cubicBezTo>
                  <a:cubicBezTo>
                    <a:pt x="4634" y="2278"/>
                    <a:pt x="4612" y="1565"/>
                    <a:pt x="4178" y="863"/>
                  </a:cubicBezTo>
                  <a:cubicBezTo>
                    <a:pt x="3977" y="546"/>
                    <a:pt x="3457" y="0"/>
                    <a:pt x="3024"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9" name="Google Shape;1569;p51"/>
            <p:cNvSpPr/>
            <p:nvPr/>
          </p:nvSpPr>
          <p:spPr>
            <a:xfrm>
              <a:off x="3094748" y="1374123"/>
              <a:ext cx="190525" cy="175969"/>
            </a:xfrm>
            <a:custGeom>
              <a:avLst/>
              <a:gdLst/>
              <a:ahLst/>
              <a:cxnLst/>
              <a:rect l="l" t="t" r="r" b="b"/>
              <a:pathLst>
                <a:path w="2775" h="2563" extrusionOk="0">
                  <a:moveTo>
                    <a:pt x="1939" y="101"/>
                  </a:moveTo>
                  <a:cubicBezTo>
                    <a:pt x="1739" y="34"/>
                    <a:pt x="1527" y="0"/>
                    <a:pt x="1248" y="45"/>
                  </a:cubicBezTo>
                  <a:cubicBezTo>
                    <a:pt x="847" y="123"/>
                    <a:pt x="123" y="201"/>
                    <a:pt x="68" y="713"/>
                  </a:cubicBezTo>
                  <a:cubicBezTo>
                    <a:pt x="1" y="1304"/>
                    <a:pt x="34" y="1593"/>
                    <a:pt x="391" y="2083"/>
                  </a:cubicBezTo>
                  <a:cubicBezTo>
                    <a:pt x="446" y="2161"/>
                    <a:pt x="491" y="2239"/>
                    <a:pt x="524" y="2317"/>
                  </a:cubicBezTo>
                  <a:cubicBezTo>
                    <a:pt x="680" y="2362"/>
                    <a:pt x="803" y="2440"/>
                    <a:pt x="903" y="2551"/>
                  </a:cubicBezTo>
                  <a:lnTo>
                    <a:pt x="1081" y="2518"/>
                  </a:lnTo>
                  <a:cubicBezTo>
                    <a:pt x="1248" y="2562"/>
                    <a:pt x="1404" y="2562"/>
                    <a:pt x="1571" y="2551"/>
                  </a:cubicBezTo>
                  <a:cubicBezTo>
                    <a:pt x="1950" y="2406"/>
                    <a:pt x="2284" y="2050"/>
                    <a:pt x="2485" y="1693"/>
                  </a:cubicBezTo>
                  <a:cubicBezTo>
                    <a:pt x="2775" y="1148"/>
                    <a:pt x="2362" y="535"/>
                    <a:pt x="1939" y="10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0" name="Google Shape;1570;p51"/>
            <p:cNvSpPr/>
            <p:nvPr/>
          </p:nvSpPr>
          <p:spPr>
            <a:xfrm>
              <a:off x="2935666" y="1163202"/>
              <a:ext cx="573702" cy="267558"/>
            </a:xfrm>
            <a:custGeom>
              <a:avLst/>
              <a:gdLst/>
              <a:ahLst/>
              <a:cxnLst/>
              <a:rect l="l" t="t" r="r" b="b"/>
              <a:pathLst>
                <a:path w="8356" h="3897" extrusionOk="0">
                  <a:moveTo>
                    <a:pt x="4391" y="1"/>
                  </a:moveTo>
                  <a:cubicBezTo>
                    <a:pt x="1420" y="1"/>
                    <a:pt x="337" y="2123"/>
                    <a:pt x="34" y="3562"/>
                  </a:cubicBezTo>
                  <a:cubicBezTo>
                    <a:pt x="23" y="3663"/>
                    <a:pt x="1" y="3774"/>
                    <a:pt x="1" y="3897"/>
                  </a:cubicBezTo>
                  <a:cubicBezTo>
                    <a:pt x="914" y="1947"/>
                    <a:pt x="1538" y="1569"/>
                    <a:pt x="2663" y="978"/>
                  </a:cubicBezTo>
                  <a:cubicBezTo>
                    <a:pt x="3277" y="660"/>
                    <a:pt x="3985" y="543"/>
                    <a:pt x="4678" y="543"/>
                  </a:cubicBezTo>
                  <a:cubicBezTo>
                    <a:pt x="5029" y="543"/>
                    <a:pt x="5375" y="573"/>
                    <a:pt x="5704" y="622"/>
                  </a:cubicBezTo>
                  <a:cubicBezTo>
                    <a:pt x="6217" y="689"/>
                    <a:pt x="6729" y="889"/>
                    <a:pt x="7186" y="1134"/>
                  </a:cubicBezTo>
                  <a:cubicBezTo>
                    <a:pt x="7787" y="1446"/>
                    <a:pt x="8355" y="1513"/>
                    <a:pt x="8355" y="1513"/>
                  </a:cubicBezTo>
                  <a:cubicBezTo>
                    <a:pt x="7832" y="911"/>
                    <a:pt x="6807" y="198"/>
                    <a:pt x="5025" y="31"/>
                  </a:cubicBezTo>
                  <a:cubicBezTo>
                    <a:pt x="4804" y="11"/>
                    <a:pt x="4593" y="1"/>
                    <a:pt x="4391"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1"/>
            <p:cNvSpPr/>
            <p:nvPr/>
          </p:nvSpPr>
          <p:spPr>
            <a:xfrm>
              <a:off x="3367048" y="1359636"/>
              <a:ext cx="156814" cy="109509"/>
            </a:xfrm>
            <a:custGeom>
              <a:avLst/>
              <a:gdLst/>
              <a:ahLst/>
              <a:cxnLst/>
              <a:rect l="l" t="t" r="r" b="b"/>
              <a:pathLst>
                <a:path w="2284" h="1595" extrusionOk="0">
                  <a:moveTo>
                    <a:pt x="1498" y="0"/>
                  </a:moveTo>
                  <a:cubicBezTo>
                    <a:pt x="1431" y="0"/>
                    <a:pt x="1369" y="9"/>
                    <a:pt x="1315" y="33"/>
                  </a:cubicBezTo>
                  <a:cubicBezTo>
                    <a:pt x="736" y="256"/>
                    <a:pt x="468" y="445"/>
                    <a:pt x="0" y="1214"/>
                  </a:cubicBezTo>
                  <a:cubicBezTo>
                    <a:pt x="257" y="1381"/>
                    <a:pt x="335" y="1470"/>
                    <a:pt x="635" y="1526"/>
                  </a:cubicBezTo>
                  <a:cubicBezTo>
                    <a:pt x="804" y="1556"/>
                    <a:pt x="1089" y="1594"/>
                    <a:pt x="1315" y="1594"/>
                  </a:cubicBezTo>
                  <a:cubicBezTo>
                    <a:pt x="1342" y="1594"/>
                    <a:pt x="1368" y="1594"/>
                    <a:pt x="1393" y="1593"/>
                  </a:cubicBezTo>
                  <a:cubicBezTo>
                    <a:pt x="1593" y="1593"/>
                    <a:pt x="1849" y="1503"/>
                    <a:pt x="1916" y="1258"/>
                  </a:cubicBezTo>
                  <a:cubicBezTo>
                    <a:pt x="2028" y="813"/>
                    <a:pt x="1916" y="768"/>
                    <a:pt x="1950" y="545"/>
                  </a:cubicBezTo>
                  <a:cubicBezTo>
                    <a:pt x="1983" y="278"/>
                    <a:pt x="2206" y="367"/>
                    <a:pt x="2284" y="100"/>
                  </a:cubicBezTo>
                  <a:lnTo>
                    <a:pt x="2284" y="100"/>
                  </a:lnTo>
                  <a:cubicBezTo>
                    <a:pt x="2263" y="102"/>
                    <a:pt x="2241" y="104"/>
                    <a:pt x="2219" y="104"/>
                  </a:cubicBezTo>
                  <a:cubicBezTo>
                    <a:pt x="2005" y="104"/>
                    <a:pt x="1724" y="0"/>
                    <a:pt x="1498"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2" name="Google Shape;1572;p51"/>
            <p:cNvSpPr/>
            <p:nvPr/>
          </p:nvSpPr>
          <p:spPr>
            <a:xfrm>
              <a:off x="3390529" y="1403921"/>
              <a:ext cx="120357" cy="50738"/>
            </a:xfrm>
            <a:custGeom>
              <a:avLst/>
              <a:gdLst/>
              <a:ahLst/>
              <a:cxnLst/>
              <a:rect l="l" t="t" r="r" b="b"/>
              <a:pathLst>
                <a:path w="1753" h="739" extrusionOk="0">
                  <a:moveTo>
                    <a:pt x="1151" y="1"/>
                  </a:moveTo>
                  <a:cubicBezTo>
                    <a:pt x="550" y="1"/>
                    <a:pt x="82" y="558"/>
                    <a:pt x="82" y="558"/>
                  </a:cubicBezTo>
                  <a:cubicBezTo>
                    <a:pt x="0" y="639"/>
                    <a:pt x="883" y="739"/>
                    <a:pt x="1123" y="739"/>
                  </a:cubicBezTo>
                  <a:cubicBezTo>
                    <a:pt x="1146" y="739"/>
                    <a:pt x="1164" y="738"/>
                    <a:pt x="1173" y="736"/>
                  </a:cubicBezTo>
                  <a:cubicBezTo>
                    <a:pt x="1285" y="714"/>
                    <a:pt x="1430" y="580"/>
                    <a:pt x="1485" y="457"/>
                  </a:cubicBezTo>
                  <a:cubicBezTo>
                    <a:pt x="1552" y="335"/>
                    <a:pt x="1753" y="12"/>
                    <a:pt x="1151"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3" name="Google Shape;1573;p51"/>
            <p:cNvSpPr/>
            <p:nvPr/>
          </p:nvSpPr>
          <p:spPr>
            <a:xfrm>
              <a:off x="3438178" y="1402410"/>
              <a:ext cx="58153" cy="58153"/>
            </a:xfrm>
            <a:custGeom>
              <a:avLst/>
              <a:gdLst/>
              <a:ahLst/>
              <a:cxnLst/>
              <a:rect l="l" t="t" r="r" b="b"/>
              <a:pathLst>
                <a:path w="847" h="847" extrusionOk="0">
                  <a:moveTo>
                    <a:pt x="847" y="424"/>
                  </a:moveTo>
                  <a:cubicBezTo>
                    <a:pt x="847" y="658"/>
                    <a:pt x="658" y="847"/>
                    <a:pt x="424" y="847"/>
                  </a:cubicBezTo>
                  <a:cubicBezTo>
                    <a:pt x="190" y="847"/>
                    <a:pt x="0" y="658"/>
                    <a:pt x="0" y="424"/>
                  </a:cubicBezTo>
                  <a:cubicBezTo>
                    <a:pt x="0" y="190"/>
                    <a:pt x="190" y="0"/>
                    <a:pt x="424" y="0"/>
                  </a:cubicBezTo>
                  <a:cubicBezTo>
                    <a:pt x="658" y="0"/>
                    <a:pt x="847" y="190"/>
                    <a:pt x="847" y="42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4" name="Google Shape;1574;p51"/>
            <p:cNvSpPr/>
            <p:nvPr/>
          </p:nvSpPr>
          <p:spPr>
            <a:xfrm>
              <a:off x="3380780" y="1393347"/>
              <a:ext cx="125506" cy="52729"/>
            </a:xfrm>
            <a:custGeom>
              <a:avLst/>
              <a:gdLst/>
              <a:ahLst/>
              <a:cxnLst/>
              <a:rect l="l" t="t" r="r" b="b"/>
              <a:pathLst>
                <a:path w="1828" h="768" extrusionOk="0">
                  <a:moveTo>
                    <a:pt x="1300" y="1"/>
                  </a:moveTo>
                  <a:cubicBezTo>
                    <a:pt x="1231" y="1"/>
                    <a:pt x="1158" y="7"/>
                    <a:pt x="1081" y="21"/>
                  </a:cubicBezTo>
                  <a:cubicBezTo>
                    <a:pt x="469" y="132"/>
                    <a:pt x="146" y="522"/>
                    <a:pt x="101" y="589"/>
                  </a:cubicBezTo>
                  <a:cubicBezTo>
                    <a:pt x="1" y="723"/>
                    <a:pt x="302" y="767"/>
                    <a:pt x="302" y="767"/>
                  </a:cubicBezTo>
                  <a:cubicBezTo>
                    <a:pt x="491" y="578"/>
                    <a:pt x="825" y="344"/>
                    <a:pt x="1182" y="311"/>
                  </a:cubicBezTo>
                  <a:cubicBezTo>
                    <a:pt x="1195" y="310"/>
                    <a:pt x="1209" y="309"/>
                    <a:pt x="1222" y="309"/>
                  </a:cubicBezTo>
                  <a:cubicBezTo>
                    <a:pt x="1546" y="309"/>
                    <a:pt x="1649" y="567"/>
                    <a:pt x="1649" y="567"/>
                  </a:cubicBezTo>
                  <a:cubicBezTo>
                    <a:pt x="1649" y="567"/>
                    <a:pt x="1817" y="288"/>
                    <a:pt x="1828" y="199"/>
                  </a:cubicBezTo>
                  <a:cubicBezTo>
                    <a:pt x="1828" y="126"/>
                    <a:pt x="1611" y="1"/>
                    <a:pt x="1300"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5" name="Google Shape;1575;p51"/>
            <p:cNvSpPr/>
            <p:nvPr/>
          </p:nvSpPr>
          <p:spPr>
            <a:xfrm>
              <a:off x="3330316" y="1252528"/>
              <a:ext cx="180569" cy="81908"/>
            </a:xfrm>
            <a:custGeom>
              <a:avLst/>
              <a:gdLst/>
              <a:ahLst/>
              <a:cxnLst/>
              <a:rect l="l" t="t" r="r" b="b"/>
              <a:pathLst>
                <a:path w="2630" h="1193" extrusionOk="0">
                  <a:moveTo>
                    <a:pt x="123" y="1081"/>
                  </a:moveTo>
                  <a:cubicBezTo>
                    <a:pt x="123" y="1081"/>
                    <a:pt x="1282" y="0"/>
                    <a:pt x="2451" y="78"/>
                  </a:cubicBezTo>
                  <a:lnTo>
                    <a:pt x="2630" y="234"/>
                  </a:lnTo>
                  <a:cubicBezTo>
                    <a:pt x="2630" y="234"/>
                    <a:pt x="825" y="646"/>
                    <a:pt x="201" y="1181"/>
                  </a:cubicBezTo>
                  <a:cubicBezTo>
                    <a:pt x="201" y="1181"/>
                    <a:pt x="1" y="1192"/>
                    <a:pt x="123" y="108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6" name="Google Shape;1576;p51"/>
            <p:cNvSpPr/>
            <p:nvPr/>
          </p:nvSpPr>
          <p:spPr>
            <a:xfrm>
              <a:off x="3188055" y="1176797"/>
              <a:ext cx="162238" cy="97974"/>
            </a:xfrm>
            <a:custGeom>
              <a:avLst/>
              <a:gdLst/>
              <a:ahLst/>
              <a:cxnLst/>
              <a:rect l="l" t="t" r="r" b="b"/>
              <a:pathLst>
                <a:path w="2363" h="1427" extrusionOk="0">
                  <a:moveTo>
                    <a:pt x="235" y="1426"/>
                  </a:moveTo>
                  <a:lnTo>
                    <a:pt x="1" y="1293"/>
                  </a:lnTo>
                  <a:cubicBezTo>
                    <a:pt x="235" y="880"/>
                    <a:pt x="758" y="880"/>
                    <a:pt x="1137" y="869"/>
                  </a:cubicBezTo>
                  <a:cubicBezTo>
                    <a:pt x="1282" y="869"/>
                    <a:pt x="1438" y="869"/>
                    <a:pt x="1493" y="847"/>
                  </a:cubicBezTo>
                  <a:cubicBezTo>
                    <a:pt x="1649" y="780"/>
                    <a:pt x="1950" y="312"/>
                    <a:pt x="2117" y="0"/>
                  </a:cubicBezTo>
                  <a:lnTo>
                    <a:pt x="2362" y="123"/>
                  </a:lnTo>
                  <a:cubicBezTo>
                    <a:pt x="2284" y="268"/>
                    <a:pt x="1906" y="970"/>
                    <a:pt x="1605" y="1092"/>
                  </a:cubicBezTo>
                  <a:cubicBezTo>
                    <a:pt x="1493" y="1148"/>
                    <a:pt x="1338" y="1148"/>
                    <a:pt x="1148" y="1148"/>
                  </a:cubicBezTo>
                  <a:cubicBezTo>
                    <a:pt x="814" y="1148"/>
                    <a:pt x="391" y="1159"/>
                    <a:pt x="235" y="1426"/>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7" name="Google Shape;1577;p51"/>
            <p:cNvSpPr/>
            <p:nvPr/>
          </p:nvSpPr>
          <p:spPr>
            <a:xfrm>
              <a:off x="3003775" y="1256304"/>
              <a:ext cx="99485" cy="56711"/>
            </a:xfrm>
            <a:custGeom>
              <a:avLst/>
              <a:gdLst/>
              <a:ahLst/>
              <a:cxnLst/>
              <a:rect l="l" t="t" r="r" b="b"/>
              <a:pathLst>
                <a:path w="1449" h="826" extrusionOk="0">
                  <a:moveTo>
                    <a:pt x="1203" y="825"/>
                  </a:moveTo>
                  <a:cubicBezTo>
                    <a:pt x="1114" y="636"/>
                    <a:pt x="847" y="614"/>
                    <a:pt x="468" y="636"/>
                  </a:cubicBezTo>
                  <a:cubicBezTo>
                    <a:pt x="301" y="647"/>
                    <a:pt x="212" y="580"/>
                    <a:pt x="156" y="524"/>
                  </a:cubicBezTo>
                  <a:cubicBezTo>
                    <a:pt x="0" y="346"/>
                    <a:pt x="34" y="34"/>
                    <a:pt x="34" y="1"/>
                  </a:cubicBezTo>
                  <a:lnTo>
                    <a:pt x="312" y="34"/>
                  </a:lnTo>
                  <a:cubicBezTo>
                    <a:pt x="301" y="112"/>
                    <a:pt x="301" y="268"/>
                    <a:pt x="357" y="335"/>
                  </a:cubicBezTo>
                  <a:cubicBezTo>
                    <a:pt x="368" y="346"/>
                    <a:pt x="390" y="357"/>
                    <a:pt x="446" y="357"/>
                  </a:cubicBezTo>
                  <a:cubicBezTo>
                    <a:pt x="736" y="346"/>
                    <a:pt x="1259" y="302"/>
                    <a:pt x="1448" y="71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8" name="Google Shape;1578;p51"/>
            <p:cNvSpPr/>
            <p:nvPr/>
          </p:nvSpPr>
          <p:spPr>
            <a:xfrm>
              <a:off x="2938755" y="1461320"/>
              <a:ext cx="68108" cy="40577"/>
            </a:xfrm>
            <a:custGeom>
              <a:avLst/>
              <a:gdLst/>
              <a:ahLst/>
              <a:cxnLst/>
              <a:rect l="l" t="t" r="r" b="b"/>
              <a:pathLst>
                <a:path w="992" h="591" extrusionOk="0">
                  <a:moveTo>
                    <a:pt x="1" y="301"/>
                  </a:moveTo>
                  <a:cubicBezTo>
                    <a:pt x="12" y="390"/>
                    <a:pt x="34" y="490"/>
                    <a:pt x="56" y="590"/>
                  </a:cubicBezTo>
                  <a:cubicBezTo>
                    <a:pt x="301" y="457"/>
                    <a:pt x="691" y="301"/>
                    <a:pt x="858" y="357"/>
                  </a:cubicBezTo>
                  <a:lnTo>
                    <a:pt x="992" y="100"/>
                  </a:lnTo>
                  <a:cubicBezTo>
                    <a:pt x="680" y="0"/>
                    <a:pt x="257" y="167"/>
                    <a:pt x="1" y="30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9" name="Google Shape;1579;p51"/>
            <p:cNvSpPr/>
            <p:nvPr/>
          </p:nvSpPr>
          <p:spPr>
            <a:xfrm>
              <a:off x="3366293" y="1332790"/>
              <a:ext cx="177480" cy="110195"/>
            </a:xfrm>
            <a:custGeom>
              <a:avLst/>
              <a:gdLst/>
              <a:ahLst/>
              <a:cxnLst/>
              <a:rect l="l" t="t" r="r" b="b"/>
              <a:pathLst>
                <a:path w="2585" h="1605" extrusionOk="0">
                  <a:moveTo>
                    <a:pt x="2303" y="1"/>
                  </a:moveTo>
                  <a:cubicBezTo>
                    <a:pt x="1986" y="1"/>
                    <a:pt x="1106" y="222"/>
                    <a:pt x="691" y="469"/>
                  </a:cubicBezTo>
                  <a:cubicBezTo>
                    <a:pt x="223" y="736"/>
                    <a:pt x="0" y="1605"/>
                    <a:pt x="0" y="1605"/>
                  </a:cubicBezTo>
                  <a:cubicBezTo>
                    <a:pt x="112" y="1605"/>
                    <a:pt x="424" y="1137"/>
                    <a:pt x="836" y="836"/>
                  </a:cubicBezTo>
                  <a:cubicBezTo>
                    <a:pt x="1098" y="652"/>
                    <a:pt x="1434" y="598"/>
                    <a:pt x="1711" y="598"/>
                  </a:cubicBezTo>
                  <a:cubicBezTo>
                    <a:pt x="1869" y="598"/>
                    <a:pt x="2009" y="616"/>
                    <a:pt x="2106" y="636"/>
                  </a:cubicBezTo>
                  <a:cubicBezTo>
                    <a:pt x="2121" y="639"/>
                    <a:pt x="2136" y="641"/>
                    <a:pt x="2150" y="641"/>
                  </a:cubicBezTo>
                  <a:cubicBezTo>
                    <a:pt x="2394" y="641"/>
                    <a:pt x="2562" y="146"/>
                    <a:pt x="2562" y="146"/>
                  </a:cubicBezTo>
                  <a:cubicBezTo>
                    <a:pt x="2562" y="146"/>
                    <a:pt x="2585" y="90"/>
                    <a:pt x="2395" y="12"/>
                  </a:cubicBezTo>
                  <a:cubicBezTo>
                    <a:pt x="2375" y="4"/>
                    <a:pt x="2344" y="1"/>
                    <a:pt x="2303"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0" name="Google Shape;1580;p51"/>
            <p:cNvSpPr/>
            <p:nvPr/>
          </p:nvSpPr>
          <p:spPr>
            <a:xfrm>
              <a:off x="3271475" y="1461320"/>
              <a:ext cx="159079" cy="197459"/>
            </a:xfrm>
            <a:custGeom>
              <a:avLst/>
              <a:gdLst/>
              <a:ahLst/>
              <a:cxnLst/>
              <a:rect l="l" t="t" r="r" b="b"/>
              <a:pathLst>
                <a:path w="2317" h="2876" extrusionOk="0">
                  <a:moveTo>
                    <a:pt x="902" y="0"/>
                  </a:moveTo>
                  <a:cubicBezTo>
                    <a:pt x="902" y="0"/>
                    <a:pt x="646" y="713"/>
                    <a:pt x="501" y="1025"/>
                  </a:cubicBezTo>
                  <a:cubicBezTo>
                    <a:pt x="379" y="1281"/>
                    <a:pt x="0" y="1805"/>
                    <a:pt x="0" y="1805"/>
                  </a:cubicBezTo>
                  <a:cubicBezTo>
                    <a:pt x="0" y="1805"/>
                    <a:pt x="17" y="1804"/>
                    <a:pt x="46" y="1804"/>
                  </a:cubicBezTo>
                  <a:cubicBezTo>
                    <a:pt x="214" y="1804"/>
                    <a:pt x="797" y="1820"/>
                    <a:pt x="1025" y="2039"/>
                  </a:cubicBezTo>
                  <a:cubicBezTo>
                    <a:pt x="1274" y="2288"/>
                    <a:pt x="1756" y="2875"/>
                    <a:pt x="1843" y="2875"/>
                  </a:cubicBezTo>
                  <a:cubicBezTo>
                    <a:pt x="1845" y="2875"/>
                    <a:pt x="1847" y="2875"/>
                    <a:pt x="1849" y="2874"/>
                  </a:cubicBezTo>
                  <a:cubicBezTo>
                    <a:pt x="1927" y="2841"/>
                    <a:pt x="1838" y="2239"/>
                    <a:pt x="1860" y="2039"/>
                  </a:cubicBezTo>
                  <a:cubicBezTo>
                    <a:pt x="1894" y="1805"/>
                    <a:pt x="2194" y="1671"/>
                    <a:pt x="2284" y="1448"/>
                  </a:cubicBezTo>
                  <a:cubicBezTo>
                    <a:pt x="2295" y="1426"/>
                    <a:pt x="2317" y="1348"/>
                    <a:pt x="2272" y="1326"/>
                  </a:cubicBezTo>
                  <a:cubicBezTo>
                    <a:pt x="2268" y="1322"/>
                    <a:pt x="2262" y="1321"/>
                    <a:pt x="2256" y="1321"/>
                  </a:cubicBezTo>
                  <a:cubicBezTo>
                    <a:pt x="2217" y="1321"/>
                    <a:pt x="2155" y="1370"/>
                    <a:pt x="2116" y="1370"/>
                  </a:cubicBezTo>
                  <a:cubicBezTo>
                    <a:pt x="1927" y="1370"/>
                    <a:pt x="1693" y="1281"/>
                    <a:pt x="1537" y="1192"/>
                  </a:cubicBezTo>
                  <a:cubicBezTo>
                    <a:pt x="1359" y="1092"/>
                    <a:pt x="1147" y="925"/>
                    <a:pt x="1092" y="724"/>
                  </a:cubicBezTo>
                  <a:cubicBezTo>
                    <a:pt x="1014" y="490"/>
                    <a:pt x="958" y="234"/>
                    <a:pt x="902"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1" name="Google Shape;1581;p51"/>
            <p:cNvSpPr/>
            <p:nvPr/>
          </p:nvSpPr>
          <p:spPr>
            <a:xfrm>
              <a:off x="3478138" y="1491804"/>
              <a:ext cx="48060" cy="46069"/>
            </a:xfrm>
            <a:custGeom>
              <a:avLst/>
              <a:gdLst/>
              <a:ahLst/>
              <a:cxnLst/>
              <a:rect l="l" t="t" r="r" b="b"/>
              <a:pathLst>
                <a:path w="700" h="671" extrusionOk="0">
                  <a:moveTo>
                    <a:pt x="603" y="0"/>
                  </a:moveTo>
                  <a:cubicBezTo>
                    <a:pt x="510" y="0"/>
                    <a:pt x="276" y="22"/>
                    <a:pt x="142" y="236"/>
                  </a:cubicBezTo>
                  <a:cubicBezTo>
                    <a:pt x="1" y="453"/>
                    <a:pt x="211" y="670"/>
                    <a:pt x="408" y="670"/>
                  </a:cubicBezTo>
                  <a:cubicBezTo>
                    <a:pt x="443" y="670"/>
                    <a:pt x="478" y="663"/>
                    <a:pt x="510" y="648"/>
                  </a:cubicBezTo>
                  <a:cubicBezTo>
                    <a:pt x="688" y="559"/>
                    <a:pt x="432" y="503"/>
                    <a:pt x="399" y="436"/>
                  </a:cubicBezTo>
                  <a:cubicBezTo>
                    <a:pt x="387" y="403"/>
                    <a:pt x="387" y="369"/>
                    <a:pt x="399" y="336"/>
                  </a:cubicBezTo>
                  <a:cubicBezTo>
                    <a:pt x="421" y="258"/>
                    <a:pt x="465" y="202"/>
                    <a:pt x="532" y="169"/>
                  </a:cubicBezTo>
                  <a:cubicBezTo>
                    <a:pt x="566" y="158"/>
                    <a:pt x="599" y="146"/>
                    <a:pt x="621" y="135"/>
                  </a:cubicBezTo>
                  <a:cubicBezTo>
                    <a:pt x="655" y="124"/>
                    <a:pt x="699" y="91"/>
                    <a:pt x="699" y="57"/>
                  </a:cubicBezTo>
                  <a:cubicBezTo>
                    <a:pt x="699" y="24"/>
                    <a:pt x="666" y="2"/>
                    <a:pt x="644" y="2"/>
                  </a:cubicBezTo>
                  <a:cubicBezTo>
                    <a:pt x="641" y="2"/>
                    <a:pt x="627" y="0"/>
                    <a:pt x="60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2" name="Google Shape;1582;p51"/>
            <p:cNvSpPr/>
            <p:nvPr/>
          </p:nvSpPr>
          <p:spPr>
            <a:xfrm>
              <a:off x="3519333" y="1519062"/>
              <a:ext cx="50463" cy="17576"/>
            </a:xfrm>
            <a:custGeom>
              <a:avLst/>
              <a:gdLst/>
              <a:ahLst/>
              <a:cxnLst/>
              <a:rect l="l" t="t" r="r" b="b"/>
              <a:pathLst>
                <a:path w="735" h="256" extrusionOk="0">
                  <a:moveTo>
                    <a:pt x="401" y="1"/>
                  </a:moveTo>
                  <a:cubicBezTo>
                    <a:pt x="235" y="1"/>
                    <a:pt x="1" y="55"/>
                    <a:pt x="10" y="151"/>
                  </a:cubicBezTo>
                  <a:cubicBezTo>
                    <a:pt x="18" y="218"/>
                    <a:pt x="111" y="255"/>
                    <a:pt x="195" y="255"/>
                  </a:cubicBezTo>
                  <a:cubicBezTo>
                    <a:pt x="236" y="255"/>
                    <a:pt x="274" y="247"/>
                    <a:pt x="300" y="228"/>
                  </a:cubicBezTo>
                  <a:cubicBezTo>
                    <a:pt x="369" y="194"/>
                    <a:pt x="446" y="166"/>
                    <a:pt x="513" y="166"/>
                  </a:cubicBezTo>
                  <a:cubicBezTo>
                    <a:pt x="532" y="166"/>
                    <a:pt x="550" y="168"/>
                    <a:pt x="567" y="173"/>
                  </a:cubicBezTo>
                  <a:cubicBezTo>
                    <a:pt x="592" y="179"/>
                    <a:pt x="618" y="183"/>
                    <a:pt x="641" y="183"/>
                  </a:cubicBezTo>
                  <a:cubicBezTo>
                    <a:pt x="699" y="183"/>
                    <a:pt x="735" y="159"/>
                    <a:pt x="679" y="95"/>
                  </a:cubicBezTo>
                  <a:cubicBezTo>
                    <a:pt x="679" y="95"/>
                    <a:pt x="634" y="28"/>
                    <a:pt x="478" y="6"/>
                  </a:cubicBezTo>
                  <a:cubicBezTo>
                    <a:pt x="455" y="2"/>
                    <a:pt x="429" y="1"/>
                    <a:pt x="40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3" name="Google Shape;1583;p51"/>
            <p:cNvSpPr/>
            <p:nvPr/>
          </p:nvSpPr>
          <p:spPr>
            <a:xfrm>
              <a:off x="3463376" y="1603032"/>
              <a:ext cx="93374" cy="49845"/>
            </a:xfrm>
            <a:custGeom>
              <a:avLst/>
              <a:gdLst/>
              <a:ahLst/>
              <a:cxnLst/>
              <a:rect l="l" t="t" r="r" b="b"/>
              <a:pathLst>
                <a:path w="1360" h="726" extrusionOk="0">
                  <a:moveTo>
                    <a:pt x="91" y="1"/>
                  </a:moveTo>
                  <a:cubicBezTo>
                    <a:pt x="66" y="1"/>
                    <a:pt x="43" y="6"/>
                    <a:pt x="23" y="19"/>
                  </a:cubicBezTo>
                  <a:cubicBezTo>
                    <a:pt x="1" y="53"/>
                    <a:pt x="1" y="108"/>
                    <a:pt x="23" y="142"/>
                  </a:cubicBezTo>
                  <a:cubicBezTo>
                    <a:pt x="45" y="175"/>
                    <a:pt x="90" y="197"/>
                    <a:pt x="112" y="220"/>
                  </a:cubicBezTo>
                  <a:cubicBezTo>
                    <a:pt x="224" y="309"/>
                    <a:pt x="313" y="431"/>
                    <a:pt x="413" y="520"/>
                  </a:cubicBezTo>
                  <a:cubicBezTo>
                    <a:pt x="524" y="609"/>
                    <a:pt x="669" y="665"/>
                    <a:pt x="814" y="699"/>
                  </a:cubicBezTo>
                  <a:cubicBezTo>
                    <a:pt x="879" y="715"/>
                    <a:pt x="945" y="725"/>
                    <a:pt x="1010" y="725"/>
                  </a:cubicBezTo>
                  <a:cubicBezTo>
                    <a:pt x="1034" y="725"/>
                    <a:pt x="1058" y="724"/>
                    <a:pt x="1081" y="721"/>
                  </a:cubicBezTo>
                  <a:cubicBezTo>
                    <a:pt x="1171" y="710"/>
                    <a:pt x="1260" y="665"/>
                    <a:pt x="1315" y="587"/>
                  </a:cubicBezTo>
                  <a:cubicBezTo>
                    <a:pt x="1338" y="554"/>
                    <a:pt x="1360" y="509"/>
                    <a:pt x="1349" y="465"/>
                  </a:cubicBezTo>
                  <a:cubicBezTo>
                    <a:pt x="1338" y="420"/>
                    <a:pt x="1304" y="376"/>
                    <a:pt x="1260" y="364"/>
                  </a:cubicBezTo>
                  <a:cubicBezTo>
                    <a:pt x="1215" y="342"/>
                    <a:pt x="1171" y="331"/>
                    <a:pt x="1126" y="331"/>
                  </a:cubicBezTo>
                  <a:cubicBezTo>
                    <a:pt x="870" y="298"/>
                    <a:pt x="614" y="275"/>
                    <a:pt x="391" y="175"/>
                  </a:cubicBezTo>
                  <a:cubicBezTo>
                    <a:pt x="335" y="153"/>
                    <a:pt x="291" y="119"/>
                    <a:pt x="246" y="86"/>
                  </a:cubicBezTo>
                  <a:cubicBezTo>
                    <a:pt x="213" y="64"/>
                    <a:pt x="179" y="30"/>
                    <a:pt x="146" y="8"/>
                  </a:cubicBezTo>
                  <a:cubicBezTo>
                    <a:pt x="127" y="3"/>
                    <a:pt x="109" y="1"/>
                    <a:pt x="9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4" name="Google Shape;1584;p51"/>
            <p:cNvSpPr/>
            <p:nvPr/>
          </p:nvSpPr>
          <p:spPr>
            <a:xfrm>
              <a:off x="3473332" y="1582984"/>
              <a:ext cx="105595" cy="42018"/>
            </a:xfrm>
            <a:custGeom>
              <a:avLst/>
              <a:gdLst/>
              <a:ahLst/>
              <a:cxnLst/>
              <a:rect l="l" t="t" r="r" b="b"/>
              <a:pathLst>
                <a:path w="1538" h="612" extrusionOk="0">
                  <a:moveTo>
                    <a:pt x="1226" y="1"/>
                  </a:moveTo>
                  <a:cubicBezTo>
                    <a:pt x="1163" y="1"/>
                    <a:pt x="1101" y="14"/>
                    <a:pt x="1048" y="44"/>
                  </a:cubicBezTo>
                  <a:cubicBezTo>
                    <a:pt x="936" y="88"/>
                    <a:pt x="858" y="177"/>
                    <a:pt x="758" y="222"/>
                  </a:cubicBezTo>
                  <a:cubicBezTo>
                    <a:pt x="705" y="242"/>
                    <a:pt x="647" y="252"/>
                    <a:pt x="589" y="252"/>
                  </a:cubicBezTo>
                  <a:cubicBezTo>
                    <a:pt x="489" y="252"/>
                    <a:pt x="386" y="223"/>
                    <a:pt x="301" y="166"/>
                  </a:cubicBezTo>
                  <a:cubicBezTo>
                    <a:pt x="268" y="155"/>
                    <a:pt x="235" y="122"/>
                    <a:pt x="190" y="122"/>
                  </a:cubicBezTo>
                  <a:cubicBezTo>
                    <a:pt x="168" y="133"/>
                    <a:pt x="146" y="133"/>
                    <a:pt x="123" y="144"/>
                  </a:cubicBezTo>
                  <a:cubicBezTo>
                    <a:pt x="90" y="166"/>
                    <a:pt x="56" y="189"/>
                    <a:pt x="34" y="211"/>
                  </a:cubicBezTo>
                  <a:cubicBezTo>
                    <a:pt x="23" y="222"/>
                    <a:pt x="12" y="233"/>
                    <a:pt x="12" y="244"/>
                  </a:cubicBezTo>
                  <a:cubicBezTo>
                    <a:pt x="1" y="255"/>
                    <a:pt x="12" y="267"/>
                    <a:pt x="12" y="278"/>
                  </a:cubicBezTo>
                  <a:cubicBezTo>
                    <a:pt x="56" y="367"/>
                    <a:pt x="134" y="434"/>
                    <a:pt x="235" y="489"/>
                  </a:cubicBezTo>
                  <a:cubicBezTo>
                    <a:pt x="469" y="601"/>
                    <a:pt x="747" y="612"/>
                    <a:pt x="1026" y="612"/>
                  </a:cubicBezTo>
                  <a:cubicBezTo>
                    <a:pt x="1070" y="612"/>
                    <a:pt x="1115" y="612"/>
                    <a:pt x="1159" y="590"/>
                  </a:cubicBezTo>
                  <a:cubicBezTo>
                    <a:pt x="1215" y="578"/>
                    <a:pt x="1259" y="545"/>
                    <a:pt x="1304" y="512"/>
                  </a:cubicBezTo>
                  <a:cubicBezTo>
                    <a:pt x="1360" y="467"/>
                    <a:pt x="1415" y="411"/>
                    <a:pt x="1460" y="345"/>
                  </a:cubicBezTo>
                  <a:cubicBezTo>
                    <a:pt x="1504" y="289"/>
                    <a:pt x="1538" y="233"/>
                    <a:pt x="1527" y="166"/>
                  </a:cubicBezTo>
                  <a:cubicBezTo>
                    <a:pt x="1516" y="99"/>
                    <a:pt x="1449" y="55"/>
                    <a:pt x="1393" y="33"/>
                  </a:cubicBezTo>
                  <a:cubicBezTo>
                    <a:pt x="1341" y="12"/>
                    <a:pt x="1283" y="1"/>
                    <a:pt x="122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5" name="Google Shape;1585;p51"/>
            <p:cNvSpPr/>
            <p:nvPr/>
          </p:nvSpPr>
          <p:spPr>
            <a:xfrm>
              <a:off x="3455755" y="1580306"/>
              <a:ext cx="45177" cy="36320"/>
            </a:xfrm>
            <a:custGeom>
              <a:avLst/>
              <a:gdLst/>
              <a:ahLst/>
              <a:cxnLst/>
              <a:rect l="l" t="t" r="r" b="b"/>
              <a:pathLst>
                <a:path w="658" h="529" extrusionOk="0">
                  <a:moveTo>
                    <a:pt x="541" y="0"/>
                  </a:moveTo>
                  <a:cubicBezTo>
                    <a:pt x="509" y="0"/>
                    <a:pt x="478" y="8"/>
                    <a:pt x="446" y="16"/>
                  </a:cubicBezTo>
                  <a:cubicBezTo>
                    <a:pt x="335" y="49"/>
                    <a:pt x="234" y="72"/>
                    <a:pt x="134" y="127"/>
                  </a:cubicBezTo>
                  <a:cubicBezTo>
                    <a:pt x="90" y="138"/>
                    <a:pt x="56" y="172"/>
                    <a:pt x="34" y="205"/>
                  </a:cubicBezTo>
                  <a:cubicBezTo>
                    <a:pt x="1" y="250"/>
                    <a:pt x="1" y="317"/>
                    <a:pt x="1" y="372"/>
                  </a:cubicBezTo>
                  <a:cubicBezTo>
                    <a:pt x="1" y="417"/>
                    <a:pt x="12" y="462"/>
                    <a:pt x="34" y="484"/>
                  </a:cubicBezTo>
                  <a:cubicBezTo>
                    <a:pt x="56" y="517"/>
                    <a:pt x="112" y="528"/>
                    <a:pt x="156" y="528"/>
                  </a:cubicBezTo>
                  <a:cubicBezTo>
                    <a:pt x="246" y="528"/>
                    <a:pt x="346" y="484"/>
                    <a:pt x="413" y="417"/>
                  </a:cubicBezTo>
                  <a:cubicBezTo>
                    <a:pt x="435" y="406"/>
                    <a:pt x="446" y="384"/>
                    <a:pt x="468" y="361"/>
                  </a:cubicBezTo>
                  <a:cubicBezTo>
                    <a:pt x="502" y="339"/>
                    <a:pt x="524" y="317"/>
                    <a:pt x="557" y="294"/>
                  </a:cubicBezTo>
                  <a:cubicBezTo>
                    <a:pt x="602" y="261"/>
                    <a:pt x="647" y="205"/>
                    <a:pt x="647" y="150"/>
                  </a:cubicBezTo>
                  <a:cubicBezTo>
                    <a:pt x="658" y="94"/>
                    <a:pt x="635" y="27"/>
                    <a:pt x="580" y="5"/>
                  </a:cubicBezTo>
                  <a:cubicBezTo>
                    <a:pt x="567" y="2"/>
                    <a:pt x="554" y="0"/>
                    <a:pt x="54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6" name="Google Shape;1586;p51"/>
            <p:cNvSpPr/>
            <p:nvPr/>
          </p:nvSpPr>
          <p:spPr>
            <a:xfrm>
              <a:off x="2984619" y="1243327"/>
              <a:ext cx="389357" cy="424509"/>
            </a:xfrm>
            <a:custGeom>
              <a:avLst/>
              <a:gdLst/>
              <a:ahLst/>
              <a:cxnLst/>
              <a:rect l="l" t="t" r="r" b="b"/>
              <a:pathLst>
                <a:path w="5671" h="6183" extrusionOk="0">
                  <a:moveTo>
                    <a:pt x="5548" y="2696"/>
                  </a:moveTo>
                  <a:cubicBezTo>
                    <a:pt x="5637" y="2473"/>
                    <a:pt x="5671" y="2217"/>
                    <a:pt x="5626" y="1972"/>
                  </a:cubicBezTo>
                  <a:cubicBezTo>
                    <a:pt x="5526" y="1460"/>
                    <a:pt x="5181" y="981"/>
                    <a:pt x="4735" y="713"/>
                  </a:cubicBezTo>
                  <a:cubicBezTo>
                    <a:pt x="3554" y="1"/>
                    <a:pt x="1805" y="223"/>
                    <a:pt x="825" y="1181"/>
                  </a:cubicBezTo>
                  <a:cubicBezTo>
                    <a:pt x="435" y="1560"/>
                    <a:pt x="179" y="2084"/>
                    <a:pt x="101" y="2607"/>
                  </a:cubicBezTo>
                  <a:cubicBezTo>
                    <a:pt x="1" y="3197"/>
                    <a:pt x="68" y="3821"/>
                    <a:pt x="290" y="4378"/>
                  </a:cubicBezTo>
                  <a:cubicBezTo>
                    <a:pt x="669" y="5325"/>
                    <a:pt x="1739" y="6183"/>
                    <a:pt x="2797" y="6038"/>
                  </a:cubicBezTo>
                  <a:cubicBezTo>
                    <a:pt x="3008" y="6004"/>
                    <a:pt x="3354" y="5848"/>
                    <a:pt x="3253" y="5581"/>
                  </a:cubicBezTo>
                  <a:cubicBezTo>
                    <a:pt x="3153" y="5336"/>
                    <a:pt x="2786" y="5180"/>
                    <a:pt x="2563" y="5102"/>
                  </a:cubicBezTo>
                  <a:cubicBezTo>
                    <a:pt x="1360" y="4690"/>
                    <a:pt x="458" y="3175"/>
                    <a:pt x="1304" y="2028"/>
                  </a:cubicBezTo>
                  <a:cubicBezTo>
                    <a:pt x="1739" y="1437"/>
                    <a:pt x="2485" y="1114"/>
                    <a:pt x="3209" y="1103"/>
                  </a:cubicBezTo>
                  <a:cubicBezTo>
                    <a:pt x="3755" y="1092"/>
                    <a:pt x="4501" y="1281"/>
                    <a:pt x="4791" y="1794"/>
                  </a:cubicBezTo>
                  <a:cubicBezTo>
                    <a:pt x="5080" y="2295"/>
                    <a:pt x="5169" y="2930"/>
                    <a:pt x="4947" y="3476"/>
                  </a:cubicBezTo>
                  <a:cubicBezTo>
                    <a:pt x="4991" y="3431"/>
                    <a:pt x="5013" y="3420"/>
                    <a:pt x="5058" y="3387"/>
                  </a:cubicBezTo>
                  <a:cubicBezTo>
                    <a:pt x="5125" y="3353"/>
                    <a:pt x="5181" y="3287"/>
                    <a:pt x="5225" y="3231"/>
                  </a:cubicBezTo>
                  <a:cubicBezTo>
                    <a:pt x="5325" y="3119"/>
                    <a:pt x="5414" y="2986"/>
                    <a:pt x="5481" y="2852"/>
                  </a:cubicBezTo>
                  <a:cubicBezTo>
                    <a:pt x="5515" y="2808"/>
                    <a:pt x="5537" y="2752"/>
                    <a:pt x="5548" y="2696"/>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7" name="Google Shape;1587;p51"/>
            <p:cNvSpPr/>
            <p:nvPr/>
          </p:nvSpPr>
          <p:spPr>
            <a:xfrm>
              <a:off x="3073326" y="1354212"/>
              <a:ext cx="210435" cy="211190"/>
            </a:xfrm>
            <a:custGeom>
              <a:avLst/>
              <a:gdLst/>
              <a:ahLst/>
              <a:cxnLst/>
              <a:rect l="l" t="t" r="r" b="b"/>
              <a:pathLst>
                <a:path w="3065" h="3076" extrusionOk="0">
                  <a:moveTo>
                    <a:pt x="1527" y="1"/>
                  </a:moveTo>
                  <a:cubicBezTo>
                    <a:pt x="680" y="1"/>
                    <a:pt x="1" y="691"/>
                    <a:pt x="1" y="1538"/>
                  </a:cubicBezTo>
                  <a:cubicBezTo>
                    <a:pt x="1" y="2384"/>
                    <a:pt x="680" y="3075"/>
                    <a:pt x="1527" y="3075"/>
                  </a:cubicBezTo>
                  <a:cubicBezTo>
                    <a:pt x="2374" y="3075"/>
                    <a:pt x="3064" y="2384"/>
                    <a:pt x="3064" y="1538"/>
                  </a:cubicBezTo>
                  <a:cubicBezTo>
                    <a:pt x="3064" y="691"/>
                    <a:pt x="2374" y="1"/>
                    <a:pt x="1527" y="1"/>
                  </a:cubicBezTo>
                  <a:close/>
                  <a:moveTo>
                    <a:pt x="1527" y="2540"/>
                  </a:moveTo>
                  <a:cubicBezTo>
                    <a:pt x="981" y="2540"/>
                    <a:pt x="525" y="2095"/>
                    <a:pt x="525" y="1538"/>
                  </a:cubicBezTo>
                  <a:cubicBezTo>
                    <a:pt x="525" y="981"/>
                    <a:pt x="981" y="535"/>
                    <a:pt x="1527" y="535"/>
                  </a:cubicBezTo>
                  <a:cubicBezTo>
                    <a:pt x="2084" y="535"/>
                    <a:pt x="2541" y="981"/>
                    <a:pt x="2541" y="1538"/>
                  </a:cubicBezTo>
                  <a:cubicBezTo>
                    <a:pt x="2541" y="2095"/>
                    <a:pt x="2084" y="2540"/>
                    <a:pt x="1527" y="254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8" name="Google Shape;1588;p51"/>
            <p:cNvSpPr/>
            <p:nvPr/>
          </p:nvSpPr>
          <p:spPr>
            <a:xfrm>
              <a:off x="3146791" y="1384078"/>
              <a:ext cx="63508" cy="64263"/>
            </a:xfrm>
            <a:custGeom>
              <a:avLst/>
              <a:gdLst/>
              <a:ahLst/>
              <a:cxnLst/>
              <a:rect l="l" t="t" r="r" b="b"/>
              <a:pathLst>
                <a:path w="925" h="936" extrusionOk="0">
                  <a:moveTo>
                    <a:pt x="457" y="936"/>
                  </a:moveTo>
                  <a:lnTo>
                    <a:pt x="412" y="880"/>
                  </a:lnTo>
                  <a:cubicBezTo>
                    <a:pt x="346" y="791"/>
                    <a:pt x="0" y="334"/>
                    <a:pt x="201" y="167"/>
                  </a:cubicBezTo>
                  <a:cubicBezTo>
                    <a:pt x="401" y="0"/>
                    <a:pt x="524" y="0"/>
                    <a:pt x="724" y="167"/>
                  </a:cubicBezTo>
                  <a:cubicBezTo>
                    <a:pt x="925" y="334"/>
                    <a:pt x="580" y="791"/>
                    <a:pt x="513" y="880"/>
                  </a:cubicBezTo>
                  <a:close/>
                  <a:moveTo>
                    <a:pt x="457" y="167"/>
                  </a:moveTo>
                  <a:cubicBezTo>
                    <a:pt x="412" y="167"/>
                    <a:pt x="357" y="201"/>
                    <a:pt x="279" y="256"/>
                  </a:cubicBezTo>
                  <a:cubicBezTo>
                    <a:pt x="212" y="323"/>
                    <a:pt x="335" y="557"/>
                    <a:pt x="457" y="735"/>
                  </a:cubicBezTo>
                  <a:cubicBezTo>
                    <a:pt x="591" y="557"/>
                    <a:pt x="713" y="323"/>
                    <a:pt x="646" y="256"/>
                  </a:cubicBezTo>
                  <a:cubicBezTo>
                    <a:pt x="568" y="201"/>
                    <a:pt x="513" y="167"/>
                    <a:pt x="457" y="16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9" name="Google Shape;1589;p51"/>
            <p:cNvSpPr/>
            <p:nvPr/>
          </p:nvSpPr>
          <p:spPr>
            <a:xfrm>
              <a:off x="3146791" y="1465851"/>
              <a:ext cx="63508" cy="61311"/>
            </a:xfrm>
            <a:custGeom>
              <a:avLst/>
              <a:gdLst/>
              <a:ahLst/>
              <a:cxnLst/>
              <a:rect l="l" t="t" r="r" b="b"/>
              <a:pathLst>
                <a:path w="925" h="893" extrusionOk="0">
                  <a:moveTo>
                    <a:pt x="457" y="892"/>
                  </a:moveTo>
                  <a:cubicBezTo>
                    <a:pt x="379" y="892"/>
                    <a:pt x="301" y="859"/>
                    <a:pt x="201" y="781"/>
                  </a:cubicBezTo>
                  <a:cubicBezTo>
                    <a:pt x="0" y="614"/>
                    <a:pt x="346" y="157"/>
                    <a:pt x="412" y="68"/>
                  </a:cubicBezTo>
                  <a:lnTo>
                    <a:pt x="457" y="1"/>
                  </a:lnTo>
                  <a:lnTo>
                    <a:pt x="513" y="68"/>
                  </a:lnTo>
                  <a:cubicBezTo>
                    <a:pt x="580" y="157"/>
                    <a:pt x="925" y="614"/>
                    <a:pt x="724" y="781"/>
                  </a:cubicBezTo>
                  <a:cubicBezTo>
                    <a:pt x="624" y="859"/>
                    <a:pt x="546" y="892"/>
                    <a:pt x="457" y="892"/>
                  </a:cubicBezTo>
                  <a:close/>
                  <a:moveTo>
                    <a:pt x="457" y="201"/>
                  </a:moveTo>
                  <a:cubicBezTo>
                    <a:pt x="335" y="391"/>
                    <a:pt x="212" y="625"/>
                    <a:pt x="279" y="680"/>
                  </a:cubicBezTo>
                  <a:cubicBezTo>
                    <a:pt x="435" y="803"/>
                    <a:pt x="490" y="803"/>
                    <a:pt x="646" y="680"/>
                  </a:cubicBezTo>
                  <a:cubicBezTo>
                    <a:pt x="713" y="625"/>
                    <a:pt x="591" y="391"/>
                    <a:pt x="457" y="20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0" name="Google Shape;1590;p51"/>
            <p:cNvSpPr/>
            <p:nvPr/>
          </p:nvSpPr>
          <p:spPr>
            <a:xfrm>
              <a:off x="3113148" y="1410032"/>
              <a:ext cx="57398" cy="45245"/>
            </a:xfrm>
            <a:custGeom>
              <a:avLst/>
              <a:gdLst/>
              <a:ahLst/>
              <a:cxnLst/>
              <a:rect l="l" t="t" r="r" b="b"/>
              <a:pathLst>
                <a:path w="836" h="659" extrusionOk="0">
                  <a:moveTo>
                    <a:pt x="479" y="658"/>
                  </a:moveTo>
                  <a:cubicBezTo>
                    <a:pt x="212" y="658"/>
                    <a:pt x="67" y="591"/>
                    <a:pt x="45" y="469"/>
                  </a:cubicBezTo>
                  <a:cubicBezTo>
                    <a:pt x="0" y="224"/>
                    <a:pt x="67" y="101"/>
                    <a:pt x="301" y="12"/>
                  </a:cubicBezTo>
                  <a:cubicBezTo>
                    <a:pt x="323" y="12"/>
                    <a:pt x="346" y="1"/>
                    <a:pt x="357" y="1"/>
                  </a:cubicBezTo>
                  <a:cubicBezTo>
                    <a:pt x="579" y="1"/>
                    <a:pt x="780" y="458"/>
                    <a:pt x="813" y="558"/>
                  </a:cubicBezTo>
                  <a:lnTo>
                    <a:pt x="836" y="625"/>
                  </a:lnTo>
                  <a:lnTo>
                    <a:pt x="769" y="636"/>
                  </a:lnTo>
                  <a:cubicBezTo>
                    <a:pt x="758" y="636"/>
                    <a:pt x="624" y="658"/>
                    <a:pt x="479" y="658"/>
                  </a:cubicBezTo>
                  <a:close/>
                  <a:moveTo>
                    <a:pt x="357" y="123"/>
                  </a:moveTo>
                  <a:cubicBezTo>
                    <a:pt x="357" y="123"/>
                    <a:pt x="346" y="123"/>
                    <a:pt x="346" y="123"/>
                  </a:cubicBezTo>
                  <a:cubicBezTo>
                    <a:pt x="167" y="190"/>
                    <a:pt x="134" y="257"/>
                    <a:pt x="156" y="446"/>
                  </a:cubicBezTo>
                  <a:cubicBezTo>
                    <a:pt x="167" y="502"/>
                    <a:pt x="290" y="535"/>
                    <a:pt x="479" y="535"/>
                  </a:cubicBezTo>
                  <a:cubicBezTo>
                    <a:pt x="546" y="535"/>
                    <a:pt x="613" y="535"/>
                    <a:pt x="669" y="524"/>
                  </a:cubicBezTo>
                  <a:cubicBezTo>
                    <a:pt x="591" y="346"/>
                    <a:pt x="446" y="123"/>
                    <a:pt x="357" y="12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1" name="Google Shape;1591;p51"/>
            <p:cNvSpPr/>
            <p:nvPr/>
          </p:nvSpPr>
          <p:spPr>
            <a:xfrm>
              <a:off x="3185789" y="1459741"/>
              <a:ext cx="58153" cy="44421"/>
            </a:xfrm>
            <a:custGeom>
              <a:avLst/>
              <a:gdLst/>
              <a:ahLst/>
              <a:cxnLst/>
              <a:rect l="l" t="t" r="r" b="b"/>
              <a:pathLst>
                <a:path w="847" h="647" extrusionOk="0">
                  <a:moveTo>
                    <a:pt x="479" y="647"/>
                  </a:moveTo>
                  <a:cubicBezTo>
                    <a:pt x="257" y="647"/>
                    <a:pt x="67" y="190"/>
                    <a:pt x="34" y="101"/>
                  </a:cubicBezTo>
                  <a:lnTo>
                    <a:pt x="0" y="34"/>
                  </a:lnTo>
                  <a:lnTo>
                    <a:pt x="78" y="23"/>
                  </a:lnTo>
                  <a:cubicBezTo>
                    <a:pt x="90" y="12"/>
                    <a:pt x="223" y="1"/>
                    <a:pt x="368" y="1"/>
                  </a:cubicBezTo>
                  <a:cubicBezTo>
                    <a:pt x="635" y="1"/>
                    <a:pt x="780" y="68"/>
                    <a:pt x="802" y="190"/>
                  </a:cubicBezTo>
                  <a:cubicBezTo>
                    <a:pt x="847" y="435"/>
                    <a:pt x="780" y="558"/>
                    <a:pt x="546" y="636"/>
                  </a:cubicBezTo>
                  <a:cubicBezTo>
                    <a:pt x="524" y="647"/>
                    <a:pt x="502" y="647"/>
                    <a:pt x="479" y="647"/>
                  </a:cubicBezTo>
                  <a:close/>
                  <a:moveTo>
                    <a:pt x="179" y="135"/>
                  </a:moveTo>
                  <a:cubicBezTo>
                    <a:pt x="268" y="324"/>
                    <a:pt x="401" y="558"/>
                    <a:pt x="502" y="524"/>
                  </a:cubicBezTo>
                  <a:cubicBezTo>
                    <a:pt x="680" y="458"/>
                    <a:pt x="713" y="402"/>
                    <a:pt x="680" y="212"/>
                  </a:cubicBezTo>
                  <a:cubicBezTo>
                    <a:pt x="669" y="157"/>
                    <a:pt x="546" y="123"/>
                    <a:pt x="368" y="123"/>
                  </a:cubicBezTo>
                  <a:cubicBezTo>
                    <a:pt x="290" y="123"/>
                    <a:pt x="223" y="123"/>
                    <a:pt x="179" y="135"/>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2" name="Google Shape;1592;p51"/>
            <p:cNvSpPr/>
            <p:nvPr/>
          </p:nvSpPr>
          <p:spPr>
            <a:xfrm>
              <a:off x="3113148" y="1459741"/>
              <a:ext cx="57398" cy="44421"/>
            </a:xfrm>
            <a:custGeom>
              <a:avLst/>
              <a:gdLst/>
              <a:ahLst/>
              <a:cxnLst/>
              <a:rect l="l" t="t" r="r" b="b"/>
              <a:pathLst>
                <a:path w="836" h="647" extrusionOk="0">
                  <a:moveTo>
                    <a:pt x="357" y="647"/>
                  </a:moveTo>
                  <a:lnTo>
                    <a:pt x="357" y="647"/>
                  </a:lnTo>
                  <a:cubicBezTo>
                    <a:pt x="334" y="647"/>
                    <a:pt x="323" y="647"/>
                    <a:pt x="301" y="636"/>
                  </a:cubicBezTo>
                  <a:cubicBezTo>
                    <a:pt x="67" y="558"/>
                    <a:pt x="0" y="435"/>
                    <a:pt x="45" y="190"/>
                  </a:cubicBezTo>
                  <a:cubicBezTo>
                    <a:pt x="67" y="68"/>
                    <a:pt x="212" y="1"/>
                    <a:pt x="479" y="1"/>
                  </a:cubicBezTo>
                  <a:cubicBezTo>
                    <a:pt x="624" y="1"/>
                    <a:pt x="758" y="12"/>
                    <a:pt x="769" y="23"/>
                  </a:cubicBezTo>
                  <a:lnTo>
                    <a:pt x="836" y="34"/>
                  </a:lnTo>
                  <a:lnTo>
                    <a:pt x="813" y="101"/>
                  </a:lnTo>
                  <a:cubicBezTo>
                    <a:pt x="780" y="190"/>
                    <a:pt x="579" y="647"/>
                    <a:pt x="357" y="647"/>
                  </a:cubicBezTo>
                  <a:close/>
                  <a:moveTo>
                    <a:pt x="479" y="123"/>
                  </a:moveTo>
                  <a:cubicBezTo>
                    <a:pt x="290" y="123"/>
                    <a:pt x="167" y="157"/>
                    <a:pt x="156" y="212"/>
                  </a:cubicBezTo>
                  <a:cubicBezTo>
                    <a:pt x="134" y="402"/>
                    <a:pt x="167" y="458"/>
                    <a:pt x="346" y="524"/>
                  </a:cubicBezTo>
                  <a:cubicBezTo>
                    <a:pt x="435" y="558"/>
                    <a:pt x="579" y="324"/>
                    <a:pt x="669" y="135"/>
                  </a:cubicBezTo>
                  <a:cubicBezTo>
                    <a:pt x="613" y="123"/>
                    <a:pt x="546" y="123"/>
                    <a:pt x="479" y="12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3" name="Google Shape;1593;p51"/>
            <p:cNvSpPr/>
            <p:nvPr/>
          </p:nvSpPr>
          <p:spPr>
            <a:xfrm>
              <a:off x="3185789" y="1410032"/>
              <a:ext cx="58153" cy="45245"/>
            </a:xfrm>
            <a:custGeom>
              <a:avLst/>
              <a:gdLst/>
              <a:ahLst/>
              <a:cxnLst/>
              <a:rect l="l" t="t" r="r" b="b"/>
              <a:pathLst>
                <a:path w="847" h="659" extrusionOk="0">
                  <a:moveTo>
                    <a:pt x="368" y="658"/>
                  </a:moveTo>
                  <a:cubicBezTo>
                    <a:pt x="223" y="658"/>
                    <a:pt x="90" y="636"/>
                    <a:pt x="78" y="636"/>
                  </a:cubicBezTo>
                  <a:lnTo>
                    <a:pt x="0" y="625"/>
                  </a:lnTo>
                  <a:lnTo>
                    <a:pt x="34" y="558"/>
                  </a:lnTo>
                  <a:cubicBezTo>
                    <a:pt x="67" y="458"/>
                    <a:pt x="257" y="1"/>
                    <a:pt x="479" y="1"/>
                  </a:cubicBezTo>
                  <a:cubicBezTo>
                    <a:pt x="502" y="1"/>
                    <a:pt x="524" y="12"/>
                    <a:pt x="546" y="12"/>
                  </a:cubicBezTo>
                  <a:cubicBezTo>
                    <a:pt x="769" y="101"/>
                    <a:pt x="847" y="224"/>
                    <a:pt x="802" y="469"/>
                  </a:cubicBezTo>
                  <a:cubicBezTo>
                    <a:pt x="780" y="591"/>
                    <a:pt x="635" y="658"/>
                    <a:pt x="368" y="658"/>
                  </a:cubicBezTo>
                  <a:close/>
                  <a:moveTo>
                    <a:pt x="179" y="524"/>
                  </a:moveTo>
                  <a:cubicBezTo>
                    <a:pt x="223" y="535"/>
                    <a:pt x="290" y="535"/>
                    <a:pt x="368" y="535"/>
                  </a:cubicBezTo>
                  <a:cubicBezTo>
                    <a:pt x="557" y="535"/>
                    <a:pt x="669" y="502"/>
                    <a:pt x="680" y="446"/>
                  </a:cubicBezTo>
                  <a:cubicBezTo>
                    <a:pt x="713" y="257"/>
                    <a:pt x="680" y="190"/>
                    <a:pt x="502" y="123"/>
                  </a:cubicBezTo>
                  <a:cubicBezTo>
                    <a:pt x="413" y="101"/>
                    <a:pt x="268" y="335"/>
                    <a:pt x="179" y="52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4" name="Google Shape;1594;p51"/>
            <p:cNvSpPr/>
            <p:nvPr/>
          </p:nvSpPr>
          <p:spPr>
            <a:xfrm>
              <a:off x="3152146" y="1430698"/>
              <a:ext cx="52798" cy="52866"/>
            </a:xfrm>
            <a:custGeom>
              <a:avLst/>
              <a:gdLst/>
              <a:ahLst/>
              <a:cxnLst/>
              <a:rect l="l" t="t" r="r" b="b"/>
              <a:pathLst>
                <a:path w="769" h="770" extrusionOk="0">
                  <a:moveTo>
                    <a:pt x="769" y="390"/>
                  </a:moveTo>
                  <a:cubicBezTo>
                    <a:pt x="769" y="602"/>
                    <a:pt x="591" y="769"/>
                    <a:pt x="379" y="769"/>
                  </a:cubicBezTo>
                  <a:cubicBezTo>
                    <a:pt x="167" y="769"/>
                    <a:pt x="0" y="602"/>
                    <a:pt x="0" y="390"/>
                  </a:cubicBezTo>
                  <a:cubicBezTo>
                    <a:pt x="0" y="179"/>
                    <a:pt x="167" y="1"/>
                    <a:pt x="379" y="1"/>
                  </a:cubicBezTo>
                  <a:cubicBezTo>
                    <a:pt x="591" y="1"/>
                    <a:pt x="769" y="179"/>
                    <a:pt x="769" y="39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5" name="Google Shape;1595;p51"/>
            <p:cNvSpPr/>
            <p:nvPr/>
          </p:nvSpPr>
          <p:spPr>
            <a:xfrm>
              <a:off x="3160523" y="1439143"/>
              <a:ext cx="36045" cy="35977"/>
            </a:xfrm>
            <a:custGeom>
              <a:avLst/>
              <a:gdLst/>
              <a:ahLst/>
              <a:cxnLst/>
              <a:rect l="l" t="t" r="r" b="b"/>
              <a:pathLst>
                <a:path w="525" h="524" extrusionOk="0">
                  <a:moveTo>
                    <a:pt x="524" y="267"/>
                  </a:moveTo>
                  <a:cubicBezTo>
                    <a:pt x="524" y="401"/>
                    <a:pt x="402" y="524"/>
                    <a:pt x="257" y="524"/>
                  </a:cubicBezTo>
                  <a:cubicBezTo>
                    <a:pt x="123" y="524"/>
                    <a:pt x="1" y="401"/>
                    <a:pt x="1" y="267"/>
                  </a:cubicBezTo>
                  <a:cubicBezTo>
                    <a:pt x="1" y="123"/>
                    <a:pt x="123" y="0"/>
                    <a:pt x="257" y="0"/>
                  </a:cubicBezTo>
                  <a:cubicBezTo>
                    <a:pt x="402" y="0"/>
                    <a:pt x="524" y="123"/>
                    <a:pt x="524" y="267"/>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96" name="Google Shape;1596;p51"/>
            <p:cNvSpPr/>
            <p:nvPr/>
          </p:nvSpPr>
          <p:spPr>
            <a:xfrm>
              <a:off x="2908957" y="1135327"/>
              <a:ext cx="627186" cy="294678"/>
            </a:xfrm>
            <a:custGeom>
              <a:avLst/>
              <a:gdLst/>
              <a:ahLst/>
              <a:cxnLst/>
              <a:rect l="l" t="t" r="r" b="b"/>
              <a:pathLst>
                <a:path w="9135" h="4292" extrusionOk="0">
                  <a:moveTo>
                    <a:pt x="5333" y="0"/>
                  </a:moveTo>
                  <a:cubicBezTo>
                    <a:pt x="4375" y="0"/>
                    <a:pt x="3368" y="213"/>
                    <a:pt x="2451" y="705"/>
                  </a:cubicBezTo>
                  <a:cubicBezTo>
                    <a:pt x="0" y="2019"/>
                    <a:pt x="412" y="4291"/>
                    <a:pt x="412" y="4291"/>
                  </a:cubicBezTo>
                  <a:cubicBezTo>
                    <a:pt x="1158" y="1288"/>
                    <a:pt x="3482" y="668"/>
                    <a:pt x="5164" y="668"/>
                  </a:cubicBezTo>
                  <a:cubicBezTo>
                    <a:pt x="5241" y="668"/>
                    <a:pt x="5317" y="669"/>
                    <a:pt x="5391" y="671"/>
                  </a:cubicBezTo>
                  <a:cubicBezTo>
                    <a:pt x="7096" y="738"/>
                    <a:pt x="8689" y="1952"/>
                    <a:pt x="8689" y="1952"/>
                  </a:cubicBezTo>
                  <a:cubicBezTo>
                    <a:pt x="9134" y="1651"/>
                    <a:pt x="9067" y="1473"/>
                    <a:pt x="9067" y="1473"/>
                  </a:cubicBezTo>
                  <a:cubicBezTo>
                    <a:pt x="8398" y="595"/>
                    <a:pt x="6935" y="0"/>
                    <a:pt x="5333"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597" name="Google Shape;1597;p51"/>
          <p:cNvSpPr txBox="1">
            <a:spLocks noGrp="1"/>
          </p:cNvSpPr>
          <p:nvPr>
            <p:ph type="title"/>
          </p:nvPr>
        </p:nvSpPr>
        <p:spPr>
          <a:xfrm>
            <a:off x="1401646" y="1961098"/>
            <a:ext cx="24111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t>CHALLENGE</a:t>
            </a:r>
            <a:endParaRPr sz="2000"/>
          </a:p>
        </p:txBody>
      </p:sp>
      <p:sp>
        <p:nvSpPr>
          <p:cNvPr id="1598" name="Google Shape;1598;p51"/>
          <p:cNvSpPr txBox="1">
            <a:spLocks noGrp="1"/>
          </p:cNvSpPr>
          <p:nvPr>
            <p:ph type="subTitle" idx="4294967295"/>
          </p:nvPr>
        </p:nvSpPr>
        <p:spPr>
          <a:xfrm>
            <a:off x="1401646" y="1431812"/>
            <a:ext cx="2411100" cy="5208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t>Neptune is the fourth-largest planet in the Solar System</a:t>
            </a:r>
            <a:endParaRPr/>
          </a:p>
        </p:txBody>
      </p:sp>
      <p:sp>
        <p:nvSpPr>
          <p:cNvPr id="1599" name="Google Shape;1599;p51"/>
          <p:cNvSpPr txBox="1">
            <a:spLocks noGrp="1"/>
          </p:cNvSpPr>
          <p:nvPr>
            <p:ph type="title"/>
          </p:nvPr>
        </p:nvSpPr>
        <p:spPr>
          <a:xfrm>
            <a:off x="3366457" y="3559424"/>
            <a:ext cx="24111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RESULTS</a:t>
            </a:r>
            <a:endParaRPr sz="2000"/>
          </a:p>
        </p:txBody>
      </p:sp>
      <p:sp>
        <p:nvSpPr>
          <p:cNvPr id="1600" name="Google Shape;1600;p51"/>
          <p:cNvSpPr txBox="1">
            <a:spLocks noGrp="1"/>
          </p:cNvSpPr>
          <p:nvPr>
            <p:ph type="subTitle" idx="4294967295"/>
          </p:nvPr>
        </p:nvSpPr>
        <p:spPr>
          <a:xfrm>
            <a:off x="3366457" y="3975894"/>
            <a:ext cx="2411100" cy="520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second-largest planet in the Solar System</a:t>
            </a:r>
            <a:endParaRPr/>
          </a:p>
        </p:txBody>
      </p:sp>
      <p:sp>
        <p:nvSpPr>
          <p:cNvPr id="1601" name="Google Shape;1601;p51"/>
          <p:cNvSpPr txBox="1">
            <a:spLocks noGrp="1"/>
          </p:cNvSpPr>
          <p:nvPr>
            <p:ph type="title"/>
          </p:nvPr>
        </p:nvSpPr>
        <p:spPr>
          <a:xfrm>
            <a:off x="5331259" y="1961098"/>
            <a:ext cx="24111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t>SOLUTION</a:t>
            </a:r>
            <a:endParaRPr sz="2000"/>
          </a:p>
        </p:txBody>
      </p:sp>
      <p:sp>
        <p:nvSpPr>
          <p:cNvPr id="1602" name="Google Shape;1602;p51"/>
          <p:cNvSpPr txBox="1">
            <a:spLocks noGrp="1"/>
          </p:cNvSpPr>
          <p:nvPr>
            <p:ph type="subTitle" idx="4294967295"/>
          </p:nvPr>
        </p:nvSpPr>
        <p:spPr>
          <a:xfrm>
            <a:off x="5331259" y="1431812"/>
            <a:ext cx="2411100" cy="5208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t>Jupiter is the biggest planet in the entire Solar System</a:t>
            </a:r>
            <a:endParaRPr/>
          </a:p>
        </p:txBody>
      </p:sp>
      <p:cxnSp>
        <p:nvCxnSpPr>
          <p:cNvPr id="1603" name="Google Shape;1603;p51"/>
          <p:cNvCxnSpPr>
            <a:stCxn id="1604" idx="3"/>
            <a:endCxn id="1605" idx="1"/>
          </p:cNvCxnSpPr>
          <p:nvPr/>
        </p:nvCxnSpPr>
        <p:spPr>
          <a:xfrm>
            <a:off x="3018646" y="2954592"/>
            <a:ext cx="1141800" cy="0"/>
          </a:xfrm>
          <a:prstGeom prst="straightConnector1">
            <a:avLst/>
          </a:prstGeom>
          <a:noFill/>
          <a:ln w="19050" cap="flat" cmpd="sng">
            <a:solidFill>
              <a:schemeClr val="lt1"/>
            </a:solidFill>
            <a:prstDash val="solid"/>
            <a:round/>
            <a:headEnd type="none" w="med" len="med"/>
            <a:tailEnd type="none" w="med" len="med"/>
          </a:ln>
        </p:spPr>
      </p:cxnSp>
      <p:cxnSp>
        <p:nvCxnSpPr>
          <p:cNvPr id="1606" name="Google Shape;1606;p51"/>
          <p:cNvCxnSpPr>
            <a:stCxn id="1605" idx="3"/>
            <a:endCxn id="1607" idx="1"/>
          </p:cNvCxnSpPr>
          <p:nvPr/>
        </p:nvCxnSpPr>
        <p:spPr>
          <a:xfrm>
            <a:off x="4983457" y="2954592"/>
            <a:ext cx="1141800" cy="0"/>
          </a:xfrm>
          <a:prstGeom prst="straightConnector1">
            <a:avLst/>
          </a:prstGeom>
          <a:noFill/>
          <a:ln w="19050" cap="flat" cmpd="sng">
            <a:solidFill>
              <a:schemeClr val="lt1"/>
            </a:solidFill>
            <a:prstDash val="solid"/>
            <a:round/>
            <a:headEnd type="none" w="med" len="med"/>
            <a:tailEnd type="none" w="med" len="med"/>
          </a:ln>
        </p:spPr>
      </p:cxnSp>
      <p:sp>
        <p:nvSpPr>
          <p:cNvPr id="1604" name="Google Shape;1604;p51"/>
          <p:cNvSpPr/>
          <p:nvPr/>
        </p:nvSpPr>
        <p:spPr>
          <a:xfrm>
            <a:off x="2195746" y="2543142"/>
            <a:ext cx="822900" cy="822900"/>
          </a:xfrm>
          <a:prstGeom prst="roundRect">
            <a:avLst>
              <a:gd name="adj" fmla="val 50000"/>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500">
              <a:solidFill>
                <a:schemeClr val="dk1"/>
              </a:solidFill>
              <a:latin typeface="Manrope"/>
              <a:ea typeface="Manrope"/>
              <a:cs typeface="Manrope"/>
              <a:sym typeface="Manrope"/>
            </a:endParaRPr>
          </a:p>
        </p:txBody>
      </p:sp>
      <p:sp>
        <p:nvSpPr>
          <p:cNvPr id="1605" name="Google Shape;1605;p51"/>
          <p:cNvSpPr/>
          <p:nvPr/>
        </p:nvSpPr>
        <p:spPr>
          <a:xfrm>
            <a:off x="4160557" y="2543142"/>
            <a:ext cx="822900" cy="822900"/>
          </a:xfrm>
          <a:prstGeom prst="roundRect">
            <a:avLst>
              <a:gd name="adj" fmla="val 50000"/>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500">
              <a:solidFill>
                <a:schemeClr val="dk1"/>
              </a:solidFill>
              <a:latin typeface="Manrope"/>
              <a:ea typeface="Manrope"/>
              <a:cs typeface="Manrope"/>
              <a:sym typeface="Manrope"/>
            </a:endParaRPr>
          </a:p>
        </p:txBody>
      </p:sp>
      <p:sp>
        <p:nvSpPr>
          <p:cNvPr id="1607" name="Google Shape;1607;p51"/>
          <p:cNvSpPr/>
          <p:nvPr/>
        </p:nvSpPr>
        <p:spPr>
          <a:xfrm>
            <a:off x="6125359" y="2543142"/>
            <a:ext cx="822900" cy="822900"/>
          </a:xfrm>
          <a:prstGeom prst="roundRect">
            <a:avLst>
              <a:gd name="adj" fmla="val 50000"/>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500">
              <a:solidFill>
                <a:schemeClr val="dk1"/>
              </a:solidFill>
              <a:latin typeface="Manrope"/>
              <a:ea typeface="Manrope"/>
              <a:cs typeface="Manrope"/>
              <a:sym typeface="Manrope"/>
            </a:endParaRPr>
          </a:p>
        </p:txBody>
      </p:sp>
      <p:cxnSp>
        <p:nvCxnSpPr>
          <p:cNvPr id="1608" name="Google Shape;1608;p51"/>
          <p:cNvCxnSpPr>
            <a:stCxn id="1597" idx="2"/>
            <a:endCxn id="1604" idx="0"/>
          </p:cNvCxnSpPr>
          <p:nvPr/>
        </p:nvCxnSpPr>
        <p:spPr>
          <a:xfrm>
            <a:off x="2607196" y="2381698"/>
            <a:ext cx="0" cy="161400"/>
          </a:xfrm>
          <a:prstGeom prst="straightConnector1">
            <a:avLst/>
          </a:prstGeom>
          <a:noFill/>
          <a:ln w="19050" cap="flat" cmpd="sng">
            <a:solidFill>
              <a:schemeClr val="lt1"/>
            </a:solidFill>
            <a:prstDash val="solid"/>
            <a:round/>
            <a:headEnd type="none" w="med" len="med"/>
            <a:tailEnd type="none" w="med" len="med"/>
          </a:ln>
        </p:spPr>
      </p:cxnSp>
      <p:cxnSp>
        <p:nvCxnSpPr>
          <p:cNvPr id="1609" name="Google Shape;1609;p51"/>
          <p:cNvCxnSpPr>
            <a:stCxn id="1605" idx="2"/>
            <a:endCxn id="1599" idx="0"/>
          </p:cNvCxnSpPr>
          <p:nvPr/>
        </p:nvCxnSpPr>
        <p:spPr>
          <a:xfrm>
            <a:off x="4572007" y="3366042"/>
            <a:ext cx="0" cy="193500"/>
          </a:xfrm>
          <a:prstGeom prst="straightConnector1">
            <a:avLst/>
          </a:prstGeom>
          <a:noFill/>
          <a:ln w="19050" cap="flat" cmpd="sng">
            <a:solidFill>
              <a:schemeClr val="lt1"/>
            </a:solidFill>
            <a:prstDash val="solid"/>
            <a:round/>
            <a:headEnd type="none" w="med" len="med"/>
            <a:tailEnd type="none" w="med" len="med"/>
          </a:ln>
        </p:spPr>
      </p:cxnSp>
      <p:cxnSp>
        <p:nvCxnSpPr>
          <p:cNvPr id="1610" name="Google Shape;1610;p51"/>
          <p:cNvCxnSpPr>
            <a:stCxn id="1601" idx="2"/>
            <a:endCxn id="1607" idx="0"/>
          </p:cNvCxnSpPr>
          <p:nvPr/>
        </p:nvCxnSpPr>
        <p:spPr>
          <a:xfrm>
            <a:off x="6536809" y="2381698"/>
            <a:ext cx="0" cy="161400"/>
          </a:xfrm>
          <a:prstGeom prst="straightConnector1">
            <a:avLst/>
          </a:prstGeom>
          <a:noFill/>
          <a:ln w="19050" cap="flat" cmpd="sng">
            <a:solidFill>
              <a:schemeClr val="lt1"/>
            </a:solidFill>
            <a:prstDash val="solid"/>
            <a:round/>
            <a:headEnd type="none" w="med" len="med"/>
            <a:tailEnd type="none" w="med" len="med"/>
          </a:ln>
        </p:spPr>
      </p:cxnSp>
      <p:grpSp>
        <p:nvGrpSpPr>
          <p:cNvPr id="1611" name="Google Shape;1611;p51"/>
          <p:cNvGrpSpPr/>
          <p:nvPr/>
        </p:nvGrpSpPr>
        <p:grpSpPr>
          <a:xfrm>
            <a:off x="6329939" y="2755770"/>
            <a:ext cx="413740" cy="414516"/>
            <a:chOff x="3396216" y="2727465"/>
            <a:chExt cx="427505" cy="428307"/>
          </a:xfrm>
        </p:grpSpPr>
        <p:sp>
          <p:nvSpPr>
            <p:cNvPr id="1612" name="Google Shape;1612;p51"/>
            <p:cNvSpPr/>
            <p:nvPr/>
          </p:nvSpPr>
          <p:spPr>
            <a:xfrm>
              <a:off x="3445555" y="2727465"/>
              <a:ext cx="175962" cy="151293"/>
            </a:xfrm>
            <a:custGeom>
              <a:avLst/>
              <a:gdLst/>
              <a:ahLst/>
              <a:cxnLst/>
              <a:rect l="l" t="t" r="r" b="b"/>
              <a:pathLst>
                <a:path w="5264" h="4526" extrusionOk="0">
                  <a:moveTo>
                    <a:pt x="1882" y="1525"/>
                  </a:moveTo>
                  <a:cubicBezTo>
                    <a:pt x="2096" y="1525"/>
                    <a:pt x="2263" y="1692"/>
                    <a:pt x="2263" y="1906"/>
                  </a:cubicBezTo>
                  <a:cubicBezTo>
                    <a:pt x="2263" y="2120"/>
                    <a:pt x="2096" y="2287"/>
                    <a:pt x="1882" y="2287"/>
                  </a:cubicBezTo>
                  <a:cubicBezTo>
                    <a:pt x="1691" y="2287"/>
                    <a:pt x="1501" y="2120"/>
                    <a:pt x="1501" y="1906"/>
                  </a:cubicBezTo>
                  <a:cubicBezTo>
                    <a:pt x="1501" y="1692"/>
                    <a:pt x="1691" y="1525"/>
                    <a:pt x="1882" y="1525"/>
                  </a:cubicBezTo>
                  <a:close/>
                  <a:moveTo>
                    <a:pt x="3382" y="1525"/>
                  </a:moveTo>
                  <a:cubicBezTo>
                    <a:pt x="3597" y="1525"/>
                    <a:pt x="3763" y="1692"/>
                    <a:pt x="3763" y="1906"/>
                  </a:cubicBezTo>
                  <a:cubicBezTo>
                    <a:pt x="3763" y="2120"/>
                    <a:pt x="3597" y="2287"/>
                    <a:pt x="3382" y="2287"/>
                  </a:cubicBezTo>
                  <a:cubicBezTo>
                    <a:pt x="3192" y="2287"/>
                    <a:pt x="3001" y="2120"/>
                    <a:pt x="3001" y="1906"/>
                  </a:cubicBezTo>
                  <a:cubicBezTo>
                    <a:pt x="3001" y="1692"/>
                    <a:pt x="3192" y="1525"/>
                    <a:pt x="3382" y="1525"/>
                  </a:cubicBezTo>
                  <a:close/>
                  <a:moveTo>
                    <a:pt x="382" y="1"/>
                  </a:moveTo>
                  <a:cubicBezTo>
                    <a:pt x="191" y="1"/>
                    <a:pt x="1" y="167"/>
                    <a:pt x="1" y="382"/>
                  </a:cubicBezTo>
                  <a:lnTo>
                    <a:pt x="1" y="4168"/>
                  </a:lnTo>
                  <a:cubicBezTo>
                    <a:pt x="1" y="4359"/>
                    <a:pt x="191" y="4525"/>
                    <a:pt x="382" y="4525"/>
                  </a:cubicBezTo>
                  <a:lnTo>
                    <a:pt x="4883" y="4525"/>
                  </a:lnTo>
                  <a:cubicBezTo>
                    <a:pt x="5097" y="4525"/>
                    <a:pt x="5264" y="4359"/>
                    <a:pt x="5264" y="4168"/>
                  </a:cubicBezTo>
                  <a:lnTo>
                    <a:pt x="5264" y="382"/>
                  </a:lnTo>
                  <a:cubicBezTo>
                    <a:pt x="5264" y="167"/>
                    <a:pt x="5097" y="1"/>
                    <a:pt x="4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1"/>
            <p:cNvSpPr/>
            <p:nvPr/>
          </p:nvSpPr>
          <p:spPr>
            <a:xfrm>
              <a:off x="3645386" y="2727465"/>
              <a:ext cx="178336" cy="126623"/>
            </a:xfrm>
            <a:custGeom>
              <a:avLst/>
              <a:gdLst/>
              <a:ahLst/>
              <a:cxnLst/>
              <a:rect l="l" t="t" r="r" b="b"/>
              <a:pathLst>
                <a:path w="5335" h="3788" extrusionOk="0">
                  <a:moveTo>
                    <a:pt x="2667" y="1"/>
                  </a:moveTo>
                  <a:cubicBezTo>
                    <a:pt x="1619" y="1"/>
                    <a:pt x="786" y="882"/>
                    <a:pt x="786" y="1906"/>
                  </a:cubicBezTo>
                  <a:cubicBezTo>
                    <a:pt x="786" y="2144"/>
                    <a:pt x="834" y="2382"/>
                    <a:pt x="929" y="2620"/>
                  </a:cubicBezTo>
                  <a:lnTo>
                    <a:pt x="191" y="3097"/>
                  </a:lnTo>
                  <a:cubicBezTo>
                    <a:pt x="71" y="3192"/>
                    <a:pt x="0" y="3359"/>
                    <a:pt x="48" y="3525"/>
                  </a:cubicBezTo>
                  <a:cubicBezTo>
                    <a:pt x="95" y="3668"/>
                    <a:pt x="238" y="3787"/>
                    <a:pt x="405" y="3787"/>
                  </a:cubicBezTo>
                  <a:lnTo>
                    <a:pt x="3453" y="3787"/>
                  </a:lnTo>
                  <a:cubicBezTo>
                    <a:pt x="4501" y="3787"/>
                    <a:pt x="5334" y="2930"/>
                    <a:pt x="5334" y="1906"/>
                  </a:cubicBezTo>
                  <a:cubicBezTo>
                    <a:pt x="5334" y="882"/>
                    <a:pt x="4501" y="1"/>
                    <a:pt x="3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1"/>
            <p:cNvSpPr/>
            <p:nvPr/>
          </p:nvSpPr>
          <p:spPr>
            <a:xfrm>
              <a:off x="3396216" y="3004513"/>
              <a:ext cx="49372" cy="151259"/>
            </a:xfrm>
            <a:custGeom>
              <a:avLst/>
              <a:gdLst/>
              <a:ahLst/>
              <a:cxnLst/>
              <a:rect l="l" t="t" r="r" b="b"/>
              <a:pathLst>
                <a:path w="1477" h="4525" extrusionOk="0">
                  <a:moveTo>
                    <a:pt x="738" y="0"/>
                  </a:moveTo>
                  <a:cubicBezTo>
                    <a:pt x="334" y="0"/>
                    <a:pt x="0" y="334"/>
                    <a:pt x="0" y="738"/>
                  </a:cubicBezTo>
                  <a:lnTo>
                    <a:pt x="0" y="3763"/>
                  </a:lnTo>
                  <a:cubicBezTo>
                    <a:pt x="0" y="4191"/>
                    <a:pt x="334" y="4525"/>
                    <a:pt x="738" y="4525"/>
                  </a:cubicBezTo>
                  <a:cubicBezTo>
                    <a:pt x="1143" y="4525"/>
                    <a:pt x="1477" y="4191"/>
                    <a:pt x="1477" y="3763"/>
                  </a:cubicBezTo>
                  <a:lnTo>
                    <a:pt x="1477" y="738"/>
                  </a:lnTo>
                  <a:cubicBezTo>
                    <a:pt x="1477" y="334"/>
                    <a:pt x="1143"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1"/>
            <p:cNvSpPr/>
            <p:nvPr/>
          </p:nvSpPr>
          <p:spPr>
            <a:xfrm>
              <a:off x="3621485" y="3004513"/>
              <a:ext cx="50175" cy="151259"/>
            </a:xfrm>
            <a:custGeom>
              <a:avLst/>
              <a:gdLst/>
              <a:ahLst/>
              <a:cxnLst/>
              <a:rect l="l" t="t" r="r" b="b"/>
              <a:pathLst>
                <a:path w="1501" h="4525" extrusionOk="0">
                  <a:moveTo>
                    <a:pt x="739" y="0"/>
                  </a:moveTo>
                  <a:cubicBezTo>
                    <a:pt x="334" y="0"/>
                    <a:pt x="1" y="334"/>
                    <a:pt x="1" y="738"/>
                  </a:cubicBezTo>
                  <a:lnTo>
                    <a:pt x="1" y="3763"/>
                  </a:lnTo>
                  <a:cubicBezTo>
                    <a:pt x="1" y="4191"/>
                    <a:pt x="334" y="4525"/>
                    <a:pt x="739" y="4525"/>
                  </a:cubicBezTo>
                  <a:cubicBezTo>
                    <a:pt x="1168" y="4525"/>
                    <a:pt x="1501" y="4191"/>
                    <a:pt x="1501" y="3763"/>
                  </a:cubicBezTo>
                  <a:lnTo>
                    <a:pt x="1501" y="738"/>
                  </a:lnTo>
                  <a:cubicBezTo>
                    <a:pt x="1501" y="334"/>
                    <a:pt x="1168"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1"/>
            <p:cNvSpPr/>
            <p:nvPr/>
          </p:nvSpPr>
          <p:spPr>
            <a:xfrm>
              <a:off x="3471027" y="3029182"/>
              <a:ext cx="125019" cy="101118"/>
            </a:xfrm>
            <a:custGeom>
              <a:avLst/>
              <a:gdLst/>
              <a:ahLst/>
              <a:cxnLst/>
              <a:rect l="l" t="t" r="r" b="b"/>
              <a:pathLst>
                <a:path w="3740" h="3025" extrusionOk="0">
                  <a:moveTo>
                    <a:pt x="1" y="0"/>
                  </a:moveTo>
                  <a:lnTo>
                    <a:pt x="1" y="3025"/>
                  </a:lnTo>
                  <a:lnTo>
                    <a:pt x="3740" y="3025"/>
                  </a:lnTo>
                  <a:lnTo>
                    <a:pt x="3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1"/>
            <p:cNvSpPr/>
            <p:nvPr/>
          </p:nvSpPr>
          <p:spPr>
            <a:xfrm>
              <a:off x="3495697" y="2904197"/>
              <a:ext cx="75680" cy="100349"/>
            </a:xfrm>
            <a:custGeom>
              <a:avLst/>
              <a:gdLst/>
              <a:ahLst/>
              <a:cxnLst/>
              <a:rect l="l" t="t" r="r" b="b"/>
              <a:pathLst>
                <a:path w="2264" h="3002" extrusionOk="0">
                  <a:moveTo>
                    <a:pt x="1" y="1"/>
                  </a:moveTo>
                  <a:lnTo>
                    <a:pt x="1" y="3001"/>
                  </a:lnTo>
                  <a:lnTo>
                    <a:pt x="2263" y="3001"/>
                  </a:lnTo>
                  <a:lnTo>
                    <a:pt x="2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51"/>
          <p:cNvGrpSpPr/>
          <p:nvPr/>
        </p:nvGrpSpPr>
        <p:grpSpPr>
          <a:xfrm>
            <a:off x="4365057" y="2805074"/>
            <a:ext cx="413771" cy="315910"/>
            <a:chOff x="4689799" y="2161469"/>
            <a:chExt cx="427538" cy="326420"/>
          </a:xfrm>
        </p:grpSpPr>
        <p:sp>
          <p:nvSpPr>
            <p:cNvPr id="1619" name="Google Shape;1619;p51"/>
            <p:cNvSpPr/>
            <p:nvPr/>
          </p:nvSpPr>
          <p:spPr>
            <a:xfrm>
              <a:off x="4689799" y="2437714"/>
              <a:ext cx="427538" cy="50175"/>
            </a:xfrm>
            <a:custGeom>
              <a:avLst/>
              <a:gdLst/>
              <a:ahLst/>
              <a:cxnLst/>
              <a:rect l="l" t="t" r="r" b="b"/>
              <a:pathLst>
                <a:path w="12790" h="1501" extrusionOk="0">
                  <a:moveTo>
                    <a:pt x="358" y="0"/>
                  </a:moveTo>
                  <a:cubicBezTo>
                    <a:pt x="167" y="0"/>
                    <a:pt x="1" y="167"/>
                    <a:pt x="1" y="358"/>
                  </a:cubicBezTo>
                  <a:lnTo>
                    <a:pt x="1" y="739"/>
                  </a:lnTo>
                  <a:cubicBezTo>
                    <a:pt x="1" y="1167"/>
                    <a:pt x="334" y="1501"/>
                    <a:pt x="739" y="1501"/>
                  </a:cubicBezTo>
                  <a:lnTo>
                    <a:pt x="12027" y="1501"/>
                  </a:lnTo>
                  <a:cubicBezTo>
                    <a:pt x="12456" y="1501"/>
                    <a:pt x="12789" y="1167"/>
                    <a:pt x="12789" y="739"/>
                  </a:cubicBezTo>
                  <a:lnTo>
                    <a:pt x="12789" y="358"/>
                  </a:lnTo>
                  <a:cubicBezTo>
                    <a:pt x="12789" y="167"/>
                    <a:pt x="12622" y="0"/>
                    <a:pt x="12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1"/>
            <p:cNvSpPr/>
            <p:nvPr/>
          </p:nvSpPr>
          <p:spPr>
            <a:xfrm>
              <a:off x="4963639" y="2245071"/>
              <a:ext cx="22330" cy="34263"/>
            </a:xfrm>
            <a:custGeom>
              <a:avLst/>
              <a:gdLst/>
              <a:ahLst/>
              <a:cxnLst/>
              <a:rect l="l" t="t" r="r" b="b"/>
              <a:pathLst>
                <a:path w="668" h="1025" extrusionOk="0">
                  <a:moveTo>
                    <a:pt x="1" y="0"/>
                  </a:moveTo>
                  <a:lnTo>
                    <a:pt x="1" y="0"/>
                  </a:lnTo>
                  <a:cubicBezTo>
                    <a:pt x="48" y="167"/>
                    <a:pt x="72" y="334"/>
                    <a:pt x="72" y="500"/>
                  </a:cubicBezTo>
                  <a:cubicBezTo>
                    <a:pt x="72" y="691"/>
                    <a:pt x="48" y="858"/>
                    <a:pt x="1" y="1024"/>
                  </a:cubicBezTo>
                  <a:cubicBezTo>
                    <a:pt x="263" y="834"/>
                    <a:pt x="501" y="643"/>
                    <a:pt x="668" y="500"/>
                  </a:cubicBezTo>
                  <a:cubicBezTo>
                    <a:pt x="501" y="357"/>
                    <a:pt x="263" y="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1"/>
            <p:cNvSpPr/>
            <p:nvPr/>
          </p:nvSpPr>
          <p:spPr>
            <a:xfrm>
              <a:off x="4865729" y="2224380"/>
              <a:ext cx="74878" cy="75646"/>
            </a:xfrm>
            <a:custGeom>
              <a:avLst/>
              <a:gdLst/>
              <a:ahLst/>
              <a:cxnLst/>
              <a:rect l="l" t="t" r="r" b="b"/>
              <a:pathLst>
                <a:path w="2240" h="2263" extrusionOk="0">
                  <a:moveTo>
                    <a:pt x="1120" y="762"/>
                  </a:moveTo>
                  <a:cubicBezTo>
                    <a:pt x="1334" y="762"/>
                    <a:pt x="1501" y="929"/>
                    <a:pt x="1501" y="1119"/>
                  </a:cubicBezTo>
                  <a:cubicBezTo>
                    <a:pt x="1501" y="1334"/>
                    <a:pt x="1334" y="1500"/>
                    <a:pt x="1120" y="1500"/>
                  </a:cubicBezTo>
                  <a:cubicBezTo>
                    <a:pt x="929" y="1500"/>
                    <a:pt x="763" y="1334"/>
                    <a:pt x="763" y="1119"/>
                  </a:cubicBezTo>
                  <a:cubicBezTo>
                    <a:pt x="763" y="929"/>
                    <a:pt x="929" y="762"/>
                    <a:pt x="1120" y="762"/>
                  </a:cubicBezTo>
                  <a:close/>
                  <a:moveTo>
                    <a:pt x="1120" y="0"/>
                  </a:moveTo>
                  <a:cubicBezTo>
                    <a:pt x="501" y="0"/>
                    <a:pt x="1" y="500"/>
                    <a:pt x="1" y="1119"/>
                  </a:cubicBezTo>
                  <a:cubicBezTo>
                    <a:pt x="1" y="1739"/>
                    <a:pt x="501" y="2262"/>
                    <a:pt x="1120" y="2262"/>
                  </a:cubicBezTo>
                  <a:cubicBezTo>
                    <a:pt x="1739" y="2262"/>
                    <a:pt x="2239" y="1739"/>
                    <a:pt x="2239" y="1119"/>
                  </a:cubicBezTo>
                  <a:cubicBezTo>
                    <a:pt x="2239" y="500"/>
                    <a:pt x="1739"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1"/>
            <p:cNvSpPr/>
            <p:nvPr/>
          </p:nvSpPr>
          <p:spPr>
            <a:xfrm>
              <a:off x="4821170" y="2244269"/>
              <a:ext cx="22296" cy="35065"/>
            </a:xfrm>
            <a:custGeom>
              <a:avLst/>
              <a:gdLst/>
              <a:ahLst/>
              <a:cxnLst/>
              <a:rect l="l" t="t" r="r" b="b"/>
              <a:pathLst>
                <a:path w="667" h="1049" extrusionOk="0">
                  <a:moveTo>
                    <a:pt x="667" y="0"/>
                  </a:moveTo>
                  <a:lnTo>
                    <a:pt x="667" y="0"/>
                  </a:lnTo>
                  <a:cubicBezTo>
                    <a:pt x="381" y="191"/>
                    <a:pt x="167" y="381"/>
                    <a:pt x="0" y="524"/>
                  </a:cubicBezTo>
                  <a:cubicBezTo>
                    <a:pt x="167" y="667"/>
                    <a:pt x="381" y="858"/>
                    <a:pt x="667" y="1048"/>
                  </a:cubicBezTo>
                  <a:cubicBezTo>
                    <a:pt x="619" y="882"/>
                    <a:pt x="595" y="715"/>
                    <a:pt x="595" y="524"/>
                  </a:cubicBezTo>
                  <a:cubicBezTo>
                    <a:pt x="595" y="358"/>
                    <a:pt x="619" y="167"/>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1"/>
            <p:cNvSpPr/>
            <p:nvPr/>
          </p:nvSpPr>
          <p:spPr>
            <a:xfrm>
              <a:off x="4714469" y="2161469"/>
              <a:ext cx="377363" cy="250807"/>
            </a:xfrm>
            <a:custGeom>
              <a:avLst/>
              <a:gdLst/>
              <a:ahLst/>
              <a:cxnLst/>
              <a:rect l="l" t="t" r="r" b="b"/>
              <a:pathLst>
                <a:path w="11289" h="7503" extrusionOk="0">
                  <a:moveTo>
                    <a:pt x="5645" y="1144"/>
                  </a:moveTo>
                  <a:cubicBezTo>
                    <a:pt x="6788" y="1144"/>
                    <a:pt x="8169" y="1930"/>
                    <a:pt x="8931" y="2763"/>
                  </a:cubicBezTo>
                  <a:cubicBezTo>
                    <a:pt x="9050" y="2906"/>
                    <a:pt x="9050" y="3120"/>
                    <a:pt x="8931" y="3263"/>
                  </a:cubicBezTo>
                  <a:cubicBezTo>
                    <a:pt x="8169" y="4097"/>
                    <a:pt x="6788" y="4883"/>
                    <a:pt x="5645" y="4883"/>
                  </a:cubicBezTo>
                  <a:cubicBezTo>
                    <a:pt x="4502" y="4883"/>
                    <a:pt x="3121" y="4097"/>
                    <a:pt x="2382" y="3263"/>
                  </a:cubicBezTo>
                  <a:cubicBezTo>
                    <a:pt x="2239" y="3120"/>
                    <a:pt x="2239" y="2906"/>
                    <a:pt x="2382" y="2763"/>
                  </a:cubicBezTo>
                  <a:cubicBezTo>
                    <a:pt x="3121" y="1930"/>
                    <a:pt x="4502" y="1144"/>
                    <a:pt x="5645" y="1144"/>
                  </a:cubicBezTo>
                  <a:close/>
                  <a:moveTo>
                    <a:pt x="4145" y="5621"/>
                  </a:moveTo>
                  <a:cubicBezTo>
                    <a:pt x="4359" y="5621"/>
                    <a:pt x="4526" y="5811"/>
                    <a:pt x="4526" y="6002"/>
                  </a:cubicBezTo>
                  <a:cubicBezTo>
                    <a:pt x="4526" y="6216"/>
                    <a:pt x="4359" y="6383"/>
                    <a:pt x="4145" y="6383"/>
                  </a:cubicBezTo>
                  <a:lnTo>
                    <a:pt x="2644" y="6383"/>
                  </a:lnTo>
                  <a:cubicBezTo>
                    <a:pt x="2454" y="6383"/>
                    <a:pt x="2287" y="6216"/>
                    <a:pt x="2287" y="6002"/>
                  </a:cubicBezTo>
                  <a:cubicBezTo>
                    <a:pt x="2287" y="5811"/>
                    <a:pt x="2454" y="5621"/>
                    <a:pt x="2644" y="5621"/>
                  </a:cubicBezTo>
                  <a:close/>
                  <a:moveTo>
                    <a:pt x="6407" y="5621"/>
                  </a:moveTo>
                  <a:cubicBezTo>
                    <a:pt x="6598" y="5621"/>
                    <a:pt x="6764" y="5811"/>
                    <a:pt x="6764" y="6002"/>
                  </a:cubicBezTo>
                  <a:cubicBezTo>
                    <a:pt x="6764" y="6216"/>
                    <a:pt x="6598" y="6383"/>
                    <a:pt x="6407" y="6383"/>
                  </a:cubicBezTo>
                  <a:lnTo>
                    <a:pt x="5645" y="6383"/>
                  </a:lnTo>
                  <a:cubicBezTo>
                    <a:pt x="5454" y="6383"/>
                    <a:pt x="5288" y="6216"/>
                    <a:pt x="5288" y="6002"/>
                  </a:cubicBezTo>
                  <a:cubicBezTo>
                    <a:pt x="5288" y="5811"/>
                    <a:pt x="5454" y="5621"/>
                    <a:pt x="5645" y="5621"/>
                  </a:cubicBezTo>
                  <a:close/>
                  <a:moveTo>
                    <a:pt x="8646" y="5621"/>
                  </a:moveTo>
                  <a:cubicBezTo>
                    <a:pt x="8860" y="5621"/>
                    <a:pt x="9027" y="5811"/>
                    <a:pt x="9027" y="6002"/>
                  </a:cubicBezTo>
                  <a:cubicBezTo>
                    <a:pt x="9027" y="6216"/>
                    <a:pt x="8860" y="6383"/>
                    <a:pt x="8646" y="6383"/>
                  </a:cubicBezTo>
                  <a:lnTo>
                    <a:pt x="7907" y="6383"/>
                  </a:lnTo>
                  <a:cubicBezTo>
                    <a:pt x="7693" y="6383"/>
                    <a:pt x="7526" y="6216"/>
                    <a:pt x="7526" y="6002"/>
                  </a:cubicBezTo>
                  <a:cubicBezTo>
                    <a:pt x="7526" y="5811"/>
                    <a:pt x="7693" y="5621"/>
                    <a:pt x="7907" y="5621"/>
                  </a:cubicBezTo>
                  <a:close/>
                  <a:moveTo>
                    <a:pt x="382" y="1"/>
                  </a:moveTo>
                  <a:cubicBezTo>
                    <a:pt x="168" y="1"/>
                    <a:pt x="1" y="167"/>
                    <a:pt x="1" y="382"/>
                  </a:cubicBezTo>
                  <a:lnTo>
                    <a:pt x="1" y="7502"/>
                  </a:lnTo>
                  <a:lnTo>
                    <a:pt x="11289" y="7502"/>
                  </a:lnTo>
                  <a:lnTo>
                    <a:pt x="11289" y="382"/>
                  </a:lnTo>
                  <a:cubicBezTo>
                    <a:pt x="11289" y="167"/>
                    <a:pt x="11122" y="1"/>
                    <a:pt x="10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51"/>
          <p:cNvGrpSpPr/>
          <p:nvPr/>
        </p:nvGrpSpPr>
        <p:grpSpPr>
          <a:xfrm>
            <a:off x="2399534" y="2755770"/>
            <a:ext cx="414515" cy="414516"/>
            <a:chOff x="6017646" y="2110525"/>
            <a:chExt cx="428307" cy="428307"/>
          </a:xfrm>
        </p:grpSpPr>
        <p:sp>
          <p:nvSpPr>
            <p:cNvPr id="1625" name="Google Shape;1625;p51"/>
            <p:cNvSpPr/>
            <p:nvPr/>
          </p:nvSpPr>
          <p:spPr>
            <a:xfrm>
              <a:off x="6017646" y="2110525"/>
              <a:ext cx="428307" cy="124217"/>
            </a:xfrm>
            <a:custGeom>
              <a:avLst/>
              <a:gdLst/>
              <a:ahLst/>
              <a:cxnLst/>
              <a:rect l="l" t="t" r="r" b="b"/>
              <a:pathLst>
                <a:path w="12813" h="3716" extrusionOk="0">
                  <a:moveTo>
                    <a:pt x="381" y="1"/>
                  </a:moveTo>
                  <a:cubicBezTo>
                    <a:pt x="167" y="1"/>
                    <a:pt x="0" y="167"/>
                    <a:pt x="0" y="382"/>
                  </a:cubicBezTo>
                  <a:lnTo>
                    <a:pt x="0" y="1144"/>
                  </a:lnTo>
                  <a:cubicBezTo>
                    <a:pt x="0" y="1334"/>
                    <a:pt x="167" y="1501"/>
                    <a:pt x="381" y="1501"/>
                  </a:cubicBezTo>
                  <a:lnTo>
                    <a:pt x="786" y="1501"/>
                  </a:lnTo>
                  <a:lnTo>
                    <a:pt x="786" y="3716"/>
                  </a:lnTo>
                  <a:cubicBezTo>
                    <a:pt x="1119" y="3525"/>
                    <a:pt x="1501" y="3406"/>
                    <a:pt x="1905" y="3406"/>
                  </a:cubicBezTo>
                  <a:cubicBezTo>
                    <a:pt x="2310" y="3406"/>
                    <a:pt x="2691" y="3525"/>
                    <a:pt x="3025" y="3716"/>
                  </a:cubicBezTo>
                  <a:lnTo>
                    <a:pt x="3025" y="1501"/>
                  </a:lnTo>
                  <a:lnTo>
                    <a:pt x="9788" y="1501"/>
                  </a:lnTo>
                  <a:lnTo>
                    <a:pt x="9788" y="3716"/>
                  </a:lnTo>
                  <a:cubicBezTo>
                    <a:pt x="10121" y="3525"/>
                    <a:pt x="10502" y="3406"/>
                    <a:pt x="10907" y="3406"/>
                  </a:cubicBezTo>
                  <a:cubicBezTo>
                    <a:pt x="11312" y="3406"/>
                    <a:pt x="11693" y="3525"/>
                    <a:pt x="12027" y="3716"/>
                  </a:cubicBezTo>
                  <a:lnTo>
                    <a:pt x="12027" y="1501"/>
                  </a:lnTo>
                  <a:lnTo>
                    <a:pt x="12431" y="1501"/>
                  </a:lnTo>
                  <a:cubicBezTo>
                    <a:pt x="12646" y="1501"/>
                    <a:pt x="12812" y="1334"/>
                    <a:pt x="12812" y="1144"/>
                  </a:cubicBezTo>
                  <a:lnTo>
                    <a:pt x="12812" y="382"/>
                  </a:lnTo>
                  <a:cubicBezTo>
                    <a:pt x="12812" y="167"/>
                    <a:pt x="12646" y="1"/>
                    <a:pt x="12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1"/>
            <p:cNvSpPr/>
            <p:nvPr/>
          </p:nvSpPr>
          <p:spPr>
            <a:xfrm>
              <a:off x="6068589" y="2437714"/>
              <a:ext cx="326420" cy="101118"/>
            </a:xfrm>
            <a:custGeom>
              <a:avLst/>
              <a:gdLst/>
              <a:ahLst/>
              <a:cxnLst/>
              <a:rect l="l" t="t" r="r" b="b"/>
              <a:pathLst>
                <a:path w="9765" h="3025" extrusionOk="0">
                  <a:moveTo>
                    <a:pt x="381" y="0"/>
                  </a:moveTo>
                  <a:cubicBezTo>
                    <a:pt x="167" y="0"/>
                    <a:pt x="0" y="167"/>
                    <a:pt x="0" y="358"/>
                  </a:cubicBezTo>
                  <a:cubicBezTo>
                    <a:pt x="0" y="572"/>
                    <a:pt x="167" y="739"/>
                    <a:pt x="381" y="739"/>
                  </a:cubicBezTo>
                  <a:lnTo>
                    <a:pt x="1501" y="739"/>
                  </a:lnTo>
                  <a:lnTo>
                    <a:pt x="1501" y="2644"/>
                  </a:lnTo>
                  <a:cubicBezTo>
                    <a:pt x="1501" y="2858"/>
                    <a:pt x="1667" y="3025"/>
                    <a:pt x="1882" y="3025"/>
                  </a:cubicBezTo>
                  <a:lnTo>
                    <a:pt x="7883" y="3025"/>
                  </a:lnTo>
                  <a:cubicBezTo>
                    <a:pt x="8097" y="3025"/>
                    <a:pt x="8264" y="2858"/>
                    <a:pt x="8264" y="2644"/>
                  </a:cubicBezTo>
                  <a:lnTo>
                    <a:pt x="8264" y="739"/>
                  </a:lnTo>
                  <a:lnTo>
                    <a:pt x="9383" y="739"/>
                  </a:lnTo>
                  <a:cubicBezTo>
                    <a:pt x="9598" y="739"/>
                    <a:pt x="9764" y="572"/>
                    <a:pt x="9764" y="358"/>
                  </a:cubicBezTo>
                  <a:cubicBezTo>
                    <a:pt x="9764" y="167"/>
                    <a:pt x="9598" y="0"/>
                    <a:pt x="9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1"/>
            <p:cNvSpPr/>
            <p:nvPr/>
          </p:nvSpPr>
          <p:spPr>
            <a:xfrm>
              <a:off x="6108402" y="2310355"/>
              <a:ext cx="112250" cy="102021"/>
            </a:xfrm>
            <a:custGeom>
              <a:avLst/>
              <a:gdLst/>
              <a:ahLst/>
              <a:cxnLst/>
              <a:rect l="l" t="t" r="r" b="b"/>
              <a:pathLst>
                <a:path w="3358" h="3052" extrusionOk="0">
                  <a:moveTo>
                    <a:pt x="1405" y="0"/>
                  </a:moveTo>
                  <a:cubicBezTo>
                    <a:pt x="1286" y="810"/>
                    <a:pt x="738" y="1477"/>
                    <a:pt x="0" y="1762"/>
                  </a:cubicBezTo>
                  <a:lnTo>
                    <a:pt x="1238" y="2762"/>
                  </a:lnTo>
                  <a:cubicBezTo>
                    <a:pt x="1310" y="2814"/>
                    <a:pt x="1396" y="2839"/>
                    <a:pt x="1479" y="2839"/>
                  </a:cubicBezTo>
                  <a:cubicBezTo>
                    <a:pt x="1589" y="2839"/>
                    <a:pt x="1695" y="2796"/>
                    <a:pt x="1762" y="2715"/>
                  </a:cubicBezTo>
                  <a:lnTo>
                    <a:pt x="2000" y="2405"/>
                  </a:lnTo>
                  <a:lnTo>
                    <a:pt x="2715" y="2977"/>
                  </a:lnTo>
                  <a:cubicBezTo>
                    <a:pt x="2774" y="3026"/>
                    <a:pt x="2851" y="3051"/>
                    <a:pt x="2929" y="3051"/>
                  </a:cubicBezTo>
                  <a:cubicBezTo>
                    <a:pt x="3040" y="3051"/>
                    <a:pt x="3155" y="3003"/>
                    <a:pt x="3239" y="2905"/>
                  </a:cubicBezTo>
                  <a:cubicBezTo>
                    <a:pt x="3358" y="2762"/>
                    <a:pt x="3334" y="2524"/>
                    <a:pt x="3167" y="2381"/>
                  </a:cubicBezTo>
                  <a:lnTo>
                    <a:pt x="2477" y="1834"/>
                  </a:lnTo>
                  <a:lnTo>
                    <a:pt x="2715" y="1548"/>
                  </a:lnTo>
                  <a:cubicBezTo>
                    <a:pt x="2858" y="1381"/>
                    <a:pt x="2834" y="1143"/>
                    <a:pt x="2667" y="1024"/>
                  </a:cubicBezTo>
                  <a:lnTo>
                    <a:pt x="1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1"/>
            <p:cNvSpPr/>
            <p:nvPr/>
          </p:nvSpPr>
          <p:spPr>
            <a:xfrm>
              <a:off x="6031184" y="2249851"/>
              <a:ext cx="100316" cy="100316"/>
            </a:xfrm>
            <a:custGeom>
              <a:avLst/>
              <a:gdLst/>
              <a:ahLst/>
              <a:cxnLst/>
              <a:rect l="l" t="t" r="r" b="b"/>
              <a:pathLst>
                <a:path w="3001" h="3001" extrusionOk="0">
                  <a:moveTo>
                    <a:pt x="1500" y="1119"/>
                  </a:moveTo>
                  <a:cubicBezTo>
                    <a:pt x="1715" y="1119"/>
                    <a:pt x="1881" y="1286"/>
                    <a:pt x="1881" y="1500"/>
                  </a:cubicBezTo>
                  <a:cubicBezTo>
                    <a:pt x="1881" y="1691"/>
                    <a:pt x="1715" y="1858"/>
                    <a:pt x="1500" y="1858"/>
                  </a:cubicBezTo>
                  <a:cubicBezTo>
                    <a:pt x="1286" y="1858"/>
                    <a:pt x="1119" y="1691"/>
                    <a:pt x="1119" y="1500"/>
                  </a:cubicBezTo>
                  <a:cubicBezTo>
                    <a:pt x="1119" y="1286"/>
                    <a:pt x="1286" y="1119"/>
                    <a:pt x="1500" y="1119"/>
                  </a:cubicBezTo>
                  <a:close/>
                  <a:moveTo>
                    <a:pt x="1500" y="0"/>
                  </a:moveTo>
                  <a:cubicBezTo>
                    <a:pt x="667" y="0"/>
                    <a:pt x="0" y="667"/>
                    <a:pt x="0" y="1500"/>
                  </a:cubicBezTo>
                  <a:cubicBezTo>
                    <a:pt x="0" y="2310"/>
                    <a:pt x="667" y="3001"/>
                    <a:pt x="1500" y="3001"/>
                  </a:cubicBezTo>
                  <a:cubicBezTo>
                    <a:pt x="2334" y="3001"/>
                    <a:pt x="3001" y="2310"/>
                    <a:pt x="3001" y="1500"/>
                  </a:cubicBezTo>
                  <a:cubicBezTo>
                    <a:pt x="3001" y="667"/>
                    <a:pt x="2334"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1"/>
            <p:cNvSpPr/>
            <p:nvPr/>
          </p:nvSpPr>
          <p:spPr>
            <a:xfrm>
              <a:off x="6242914" y="2310355"/>
              <a:ext cx="112283" cy="102021"/>
            </a:xfrm>
            <a:custGeom>
              <a:avLst/>
              <a:gdLst/>
              <a:ahLst/>
              <a:cxnLst/>
              <a:rect l="l" t="t" r="r" b="b"/>
              <a:pathLst>
                <a:path w="3359" h="3052" extrusionOk="0">
                  <a:moveTo>
                    <a:pt x="1953" y="0"/>
                  </a:moveTo>
                  <a:lnTo>
                    <a:pt x="691" y="1024"/>
                  </a:lnTo>
                  <a:cubicBezTo>
                    <a:pt x="525" y="1143"/>
                    <a:pt x="501" y="1381"/>
                    <a:pt x="644" y="1548"/>
                  </a:cubicBezTo>
                  <a:lnTo>
                    <a:pt x="882" y="1834"/>
                  </a:lnTo>
                  <a:lnTo>
                    <a:pt x="191" y="2381"/>
                  </a:lnTo>
                  <a:cubicBezTo>
                    <a:pt x="25" y="2524"/>
                    <a:pt x="1" y="2762"/>
                    <a:pt x="120" y="2905"/>
                  </a:cubicBezTo>
                  <a:cubicBezTo>
                    <a:pt x="203" y="3003"/>
                    <a:pt x="319" y="3051"/>
                    <a:pt x="429" y="3051"/>
                  </a:cubicBezTo>
                  <a:cubicBezTo>
                    <a:pt x="508" y="3051"/>
                    <a:pt x="584" y="3026"/>
                    <a:pt x="644" y="2977"/>
                  </a:cubicBezTo>
                  <a:lnTo>
                    <a:pt x="1358" y="2405"/>
                  </a:lnTo>
                  <a:lnTo>
                    <a:pt x="1596" y="2715"/>
                  </a:lnTo>
                  <a:cubicBezTo>
                    <a:pt x="1664" y="2796"/>
                    <a:pt x="1770" y="2839"/>
                    <a:pt x="1879" y="2839"/>
                  </a:cubicBezTo>
                  <a:cubicBezTo>
                    <a:pt x="1963" y="2839"/>
                    <a:pt x="2048" y="2814"/>
                    <a:pt x="2120" y="2762"/>
                  </a:cubicBezTo>
                  <a:lnTo>
                    <a:pt x="3359" y="1762"/>
                  </a:lnTo>
                  <a:cubicBezTo>
                    <a:pt x="2620" y="1477"/>
                    <a:pt x="2073" y="810"/>
                    <a:pt x="1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1"/>
            <p:cNvSpPr/>
            <p:nvPr/>
          </p:nvSpPr>
          <p:spPr>
            <a:xfrm>
              <a:off x="6332066" y="2249851"/>
              <a:ext cx="100349" cy="100316"/>
            </a:xfrm>
            <a:custGeom>
              <a:avLst/>
              <a:gdLst/>
              <a:ahLst/>
              <a:cxnLst/>
              <a:rect l="l" t="t" r="r" b="b"/>
              <a:pathLst>
                <a:path w="3002" h="3001" extrusionOk="0">
                  <a:moveTo>
                    <a:pt x="1501" y="1119"/>
                  </a:moveTo>
                  <a:cubicBezTo>
                    <a:pt x="1716" y="1119"/>
                    <a:pt x="1882" y="1286"/>
                    <a:pt x="1882" y="1500"/>
                  </a:cubicBezTo>
                  <a:cubicBezTo>
                    <a:pt x="1882" y="1691"/>
                    <a:pt x="1716" y="1858"/>
                    <a:pt x="1501" y="1858"/>
                  </a:cubicBezTo>
                  <a:cubicBezTo>
                    <a:pt x="1287" y="1858"/>
                    <a:pt x="1120" y="1691"/>
                    <a:pt x="1120" y="1500"/>
                  </a:cubicBezTo>
                  <a:cubicBezTo>
                    <a:pt x="1120" y="1286"/>
                    <a:pt x="1287" y="1119"/>
                    <a:pt x="1501" y="1119"/>
                  </a:cubicBezTo>
                  <a:close/>
                  <a:moveTo>
                    <a:pt x="1501" y="0"/>
                  </a:moveTo>
                  <a:cubicBezTo>
                    <a:pt x="668" y="0"/>
                    <a:pt x="1" y="667"/>
                    <a:pt x="1" y="1500"/>
                  </a:cubicBezTo>
                  <a:cubicBezTo>
                    <a:pt x="1" y="2310"/>
                    <a:pt x="668" y="3001"/>
                    <a:pt x="1501" y="3001"/>
                  </a:cubicBezTo>
                  <a:cubicBezTo>
                    <a:pt x="2335" y="3001"/>
                    <a:pt x="3002" y="2310"/>
                    <a:pt x="3002" y="1500"/>
                  </a:cubicBezTo>
                  <a:cubicBezTo>
                    <a:pt x="3002" y="667"/>
                    <a:pt x="2335" y="0"/>
                    <a:pt x="1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5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REVIEWS</a:t>
            </a:r>
            <a:endParaRPr>
              <a:solidFill>
                <a:schemeClr val="accent6"/>
              </a:solidFill>
            </a:endParaRPr>
          </a:p>
        </p:txBody>
      </p:sp>
      <p:sp>
        <p:nvSpPr>
          <p:cNvPr id="1636" name="Google Shape;1636;p52"/>
          <p:cNvSpPr txBox="1">
            <a:spLocks noGrp="1"/>
          </p:cNvSpPr>
          <p:nvPr>
            <p:ph type="subTitle" idx="2"/>
          </p:nvPr>
        </p:nvSpPr>
        <p:spPr>
          <a:xfrm>
            <a:off x="2494467" y="1498675"/>
            <a:ext cx="2818200" cy="78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 is the third planet from the Sun and the only one that harbors life in the Solar System”</a:t>
            </a:r>
            <a:endParaRPr/>
          </a:p>
        </p:txBody>
      </p:sp>
      <p:sp>
        <p:nvSpPr>
          <p:cNvPr id="1637" name="Google Shape;1637;p52"/>
          <p:cNvSpPr txBox="1">
            <a:spLocks noGrp="1"/>
          </p:cNvSpPr>
          <p:nvPr>
            <p:ph type="subTitle" idx="1"/>
          </p:nvPr>
        </p:nvSpPr>
        <p:spPr>
          <a:xfrm>
            <a:off x="2494467" y="2278700"/>
            <a:ext cx="2818200" cy="417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—JENNA DOE</a:t>
            </a:r>
            <a:endParaRPr/>
          </a:p>
        </p:txBody>
      </p:sp>
      <p:sp>
        <p:nvSpPr>
          <p:cNvPr id="1638" name="Google Shape;1638;p52"/>
          <p:cNvSpPr txBox="1">
            <a:spLocks noGrp="1"/>
          </p:cNvSpPr>
          <p:nvPr>
            <p:ph type="subTitle" idx="3"/>
          </p:nvPr>
        </p:nvSpPr>
        <p:spPr>
          <a:xfrm>
            <a:off x="2494467" y="3882875"/>
            <a:ext cx="2818200" cy="417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—TIMMY JIMMY</a:t>
            </a:r>
            <a:endParaRPr/>
          </a:p>
        </p:txBody>
      </p:sp>
      <p:sp>
        <p:nvSpPr>
          <p:cNvPr id="1639" name="Google Shape;1639;p52"/>
          <p:cNvSpPr txBox="1">
            <a:spLocks noGrp="1"/>
          </p:cNvSpPr>
          <p:nvPr>
            <p:ph type="subTitle" idx="4"/>
          </p:nvPr>
        </p:nvSpPr>
        <p:spPr>
          <a:xfrm>
            <a:off x="2494467" y="3095675"/>
            <a:ext cx="2818200" cy="78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 is the farthest planet from the Sun and the fourth-largest in the Solar System”</a:t>
            </a:r>
            <a:endParaRPr/>
          </a:p>
        </p:txBody>
      </p:sp>
      <p:sp>
        <p:nvSpPr>
          <p:cNvPr id="1640" name="Google Shape;1640;p52"/>
          <p:cNvSpPr/>
          <p:nvPr/>
        </p:nvSpPr>
        <p:spPr>
          <a:xfrm>
            <a:off x="1394192" y="1574875"/>
            <a:ext cx="852000" cy="8520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1" name="Google Shape;1641;p52"/>
          <p:cNvSpPr/>
          <p:nvPr/>
        </p:nvSpPr>
        <p:spPr>
          <a:xfrm>
            <a:off x="1394192" y="3173726"/>
            <a:ext cx="852000" cy="8520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642" name="Google Shape;1642;p52"/>
          <p:cNvGrpSpPr/>
          <p:nvPr/>
        </p:nvGrpSpPr>
        <p:grpSpPr>
          <a:xfrm>
            <a:off x="6240740" y="781041"/>
            <a:ext cx="1509068" cy="3595857"/>
            <a:chOff x="6222000" y="769300"/>
            <a:chExt cx="1578028" cy="3760177"/>
          </a:xfrm>
        </p:grpSpPr>
        <p:sp>
          <p:nvSpPr>
            <p:cNvPr id="1643" name="Google Shape;1643;p52"/>
            <p:cNvSpPr/>
            <p:nvPr/>
          </p:nvSpPr>
          <p:spPr>
            <a:xfrm flipH="1">
              <a:off x="6232195" y="1902979"/>
              <a:ext cx="342847" cy="798126"/>
            </a:xfrm>
            <a:custGeom>
              <a:avLst/>
              <a:gdLst/>
              <a:ahLst/>
              <a:cxnLst/>
              <a:rect l="l" t="t" r="r" b="b"/>
              <a:pathLst>
                <a:path w="3766" h="8767" extrusionOk="0">
                  <a:moveTo>
                    <a:pt x="335" y="580"/>
                  </a:moveTo>
                  <a:cubicBezTo>
                    <a:pt x="469" y="123"/>
                    <a:pt x="1393" y="0"/>
                    <a:pt x="1571" y="457"/>
                  </a:cubicBezTo>
                  <a:cubicBezTo>
                    <a:pt x="1872" y="1237"/>
                    <a:pt x="2206" y="2574"/>
                    <a:pt x="2563" y="4233"/>
                  </a:cubicBezTo>
                  <a:cubicBezTo>
                    <a:pt x="2719" y="4957"/>
                    <a:pt x="2953" y="6584"/>
                    <a:pt x="3643" y="7542"/>
                  </a:cubicBezTo>
                  <a:cubicBezTo>
                    <a:pt x="3766" y="7709"/>
                    <a:pt x="3654" y="7753"/>
                    <a:pt x="3554" y="7920"/>
                  </a:cubicBezTo>
                  <a:lnTo>
                    <a:pt x="3287" y="8388"/>
                  </a:lnTo>
                  <a:cubicBezTo>
                    <a:pt x="3075" y="8767"/>
                    <a:pt x="2507" y="8711"/>
                    <a:pt x="2373" y="8299"/>
                  </a:cubicBezTo>
                  <a:lnTo>
                    <a:pt x="1995" y="7174"/>
                  </a:lnTo>
                  <a:cubicBezTo>
                    <a:pt x="1972" y="7118"/>
                    <a:pt x="1961" y="7051"/>
                    <a:pt x="1961" y="6996"/>
                  </a:cubicBezTo>
                  <a:lnTo>
                    <a:pt x="1995" y="5704"/>
                  </a:lnTo>
                  <a:cubicBezTo>
                    <a:pt x="1995" y="5615"/>
                    <a:pt x="1972" y="5525"/>
                    <a:pt x="1928" y="5436"/>
                  </a:cubicBezTo>
                  <a:cubicBezTo>
                    <a:pt x="1683" y="5035"/>
                    <a:pt x="914" y="3721"/>
                    <a:pt x="513" y="3409"/>
                  </a:cubicBezTo>
                  <a:cubicBezTo>
                    <a:pt x="168" y="3131"/>
                    <a:pt x="1" y="1727"/>
                    <a:pt x="335" y="58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4" name="Google Shape;1644;p52"/>
            <p:cNvSpPr/>
            <p:nvPr/>
          </p:nvSpPr>
          <p:spPr>
            <a:xfrm flipH="1">
              <a:off x="6232195" y="1922278"/>
              <a:ext cx="342847" cy="767537"/>
            </a:xfrm>
            <a:custGeom>
              <a:avLst/>
              <a:gdLst/>
              <a:ahLst/>
              <a:cxnLst/>
              <a:rect l="l" t="t" r="r" b="b"/>
              <a:pathLst>
                <a:path w="3766" h="8431" extrusionOk="0">
                  <a:moveTo>
                    <a:pt x="769" y="0"/>
                  </a:moveTo>
                  <a:cubicBezTo>
                    <a:pt x="569" y="56"/>
                    <a:pt x="391" y="189"/>
                    <a:pt x="335" y="368"/>
                  </a:cubicBezTo>
                  <a:cubicBezTo>
                    <a:pt x="1" y="1515"/>
                    <a:pt x="168" y="2919"/>
                    <a:pt x="513" y="3197"/>
                  </a:cubicBezTo>
                  <a:cubicBezTo>
                    <a:pt x="914" y="3509"/>
                    <a:pt x="1683" y="4823"/>
                    <a:pt x="1928" y="5224"/>
                  </a:cubicBezTo>
                  <a:cubicBezTo>
                    <a:pt x="1972" y="5313"/>
                    <a:pt x="1995" y="5403"/>
                    <a:pt x="1995" y="5492"/>
                  </a:cubicBezTo>
                  <a:lnTo>
                    <a:pt x="1961" y="6784"/>
                  </a:lnTo>
                  <a:cubicBezTo>
                    <a:pt x="1961" y="6839"/>
                    <a:pt x="1972" y="6906"/>
                    <a:pt x="1995" y="6962"/>
                  </a:cubicBezTo>
                  <a:lnTo>
                    <a:pt x="2373" y="8087"/>
                  </a:lnTo>
                  <a:cubicBezTo>
                    <a:pt x="2446" y="8312"/>
                    <a:pt x="2649" y="8431"/>
                    <a:pt x="2852" y="8431"/>
                  </a:cubicBezTo>
                  <a:cubicBezTo>
                    <a:pt x="3021" y="8431"/>
                    <a:pt x="3191" y="8348"/>
                    <a:pt x="3287" y="8176"/>
                  </a:cubicBezTo>
                  <a:lnTo>
                    <a:pt x="3554" y="7708"/>
                  </a:lnTo>
                  <a:cubicBezTo>
                    <a:pt x="3654" y="7541"/>
                    <a:pt x="3766" y="7497"/>
                    <a:pt x="3643" y="7341"/>
                  </a:cubicBezTo>
                  <a:cubicBezTo>
                    <a:pt x="3632" y="7307"/>
                    <a:pt x="3610" y="7285"/>
                    <a:pt x="3599" y="7252"/>
                  </a:cubicBezTo>
                  <a:cubicBezTo>
                    <a:pt x="2886" y="6672"/>
                    <a:pt x="2396" y="5703"/>
                    <a:pt x="2139" y="4623"/>
                  </a:cubicBezTo>
                  <a:cubicBezTo>
                    <a:pt x="1939" y="3787"/>
                    <a:pt x="1783" y="2529"/>
                    <a:pt x="1460" y="1727"/>
                  </a:cubicBezTo>
                  <a:cubicBezTo>
                    <a:pt x="1226" y="1147"/>
                    <a:pt x="1081" y="546"/>
                    <a:pt x="769"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5" name="Google Shape;1645;p52"/>
            <p:cNvSpPr/>
            <p:nvPr/>
          </p:nvSpPr>
          <p:spPr>
            <a:xfrm flipH="1">
              <a:off x="6725154" y="3034654"/>
              <a:ext cx="790023" cy="1348812"/>
            </a:xfrm>
            <a:custGeom>
              <a:avLst/>
              <a:gdLst/>
              <a:ahLst/>
              <a:cxnLst/>
              <a:rect l="l" t="t" r="r" b="b"/>
              <a:pathLst>
                <a:path w="8678" h="14816" extrusionOk="0">
                  <a:moveTo>
                    <a:pt x="0" y="1"/>
                  </a:moveTo>
                  <a:lnTo>
                    <a:pt x="8678" y="1"/>
                  </a:lnTo>
                  <a:lnTo>
                    <a:pt x="8678" y="14815"/>
                  </a:lnTo>
                  <a:lnTo>
                    <a:pt x="0" y="14815"/>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6" name="Google Shape;1646;p52"/>
            <p:cNvSpPr/>
            <p:nvPr/>
          </p:nvSpPr>
          <p:spPr>
            <a:xfrm flipH="1">
              <a:off x="7180433" y="3034654"/>
              <a:ext cx="334745" cy="1348812"/>
            </a:xfrm>
            <a:custGeom>
              <a:avLst/>
              <a:gdLst/>
              <a:ahLst/>
              <a:cxnLst/>
              <a:rect l="l" t="t" r="r" b="b"/>
              <a:pathLst>
                <a:path w="3677" h="14816" extrusionOk="0">
                  <a:moveTo>
                    <a:pt x="0" y="1"/>
                  </a:moveTo>
                  <a:lnTo>
                    <a:pt x="0" y="14815"/>
                  </a:lnTo>
                  <a:lnTo>
                    <a:pt x="3676" y="14815"/>
                  </a:lnTo>
                  <a:lnTo>
                    <a:pt x="3676"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2"/>
            <p:cNvSpPr/>
            <p:nvPr/>
          </p:nvSpPr>
          <p:spPr>
            <a:xfrm flipH="1">
              <a:off x="6725154" y="3034654"/>
              <a:ext cx="790023" cy="661296"/>
            </a:xfrm>
            <a:custGeom>
              <a:avLst/>
              <a:gdLst/>
              <a:ahLst/>
              <a:cxnLst/>
              <a:rect l="l" t="t" r="r" b="b"/>
              <a:pathLst>
                <a:path w="8678" h="7264" extrusionOk="0">
                  <a:moveTo>
                    <a:pt x="0" y="1"/>
                  </a:moveTo>
                  <a:lnTo>
                    <a:pt x="0" y="6773"/>
                  </a:lnTo>
                  <a:lnTo>
                    <a:pt x="3676" y="7263"/>
                  </a:lnTo>
                  <a:lnTo>
                    <a:pt x="8678" y="6795"/>
                  </a:lnTo>
                  <a:lnTo>
                    <a:pt x="8678"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8" name="Google Shape;1648;p52"/>
            <p:cNvSpPr/>
            <p:nvPr/>
          </p:nvSpPr>
          <p:spPr>
            <a:xfrm flipH="1">
              <a:off x="6415714" y="4316449"/>
              <a:ext cx="1231191" cy="213028"/>
            </a:xfrm>
            <a:custGeom>
              <a:avLst/>
              <a:gdLst/>
              <a:ahLst/>
              <a:cxnLst/>
              <a:rect l="l" t="t" r="r" b="b"/>
              <a:pathLst>
                <a:path w="13524" h="2340" extrusionOk="0">
                  <a:moveTo>
                    <a:pt x="12087" y="0"/>
                  </a:moveTo>
                  <a:lnTo>
                    <a:pt x="6762" y="0"/>
                  </a:lnTo>
                  <a:lnTo>
                    <a:pt x="1438" y="0"/>
                  </a:lnTo>
                  <a:cubicBezTo>
                    <a:pt x="959" y="0"/>
                    <a:pt x="1" y="791"/>
                    <a:pt x="1" y="2340"/>
                  </a:cubicBezTo>
                  <a:lnTo>
                    <a:pt x="6762" y="2340"/>
                  </a:lnTo>
                  <a:lnTo>
                    <a:pt x="13524" y="2340"/>
                  </a:lnTo>
                  <a:cubicBezTo>
                    <a:pt x="13524" y="791"/>
                    <a:pt x="12566" y="0"/>
                    <a:pt x="12087"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49" name="Google Shape;1649;p52"/>
            <p:cNvSpPr/>
            <p:nvPr/>
          </p:nvSpPr>
          <p:spPr>
            <a:xfrm flipH="1">
              <a:off x="6954200" y="4316449"/>
              <a:ext cx="692704" cy="213028"/>
            </a:xfrm>
            <a:custGeom>
              <a:avLst/>
              <a:gdLst/>
              <a:ahLst/>
              <a:cxnLst/>
              <a:rect l="l" t="t" r="r" b="b"/>
              <a:pathLst>
                <a:path w="7609" h="2340" extrusionOk="0">
                  <a:moveTo>
                    <a:pt x="1438" y="0"/>
                  </a:moveTo>
                  <a:cubicBezTo>
                    <a:pt x="959" y="0"/>
                    <a:pt x="1" y="791"/>
                    <a:pt x="1" y="2340"/>
                  </a:cubicBezTo>
                  <a:lnTo>
                    <a:pt x="7609" y="2340"/>
                  </a:lnTo>
                  <a:cubicBezTo>
                    <a:pt x="7609" y="791"/>
                    <a:pt x="6651" y="0"/>
                    <a:pt x="617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0" name="Google Shape;1650;p52"/>
            <p:cNvSpPr/>
            <p:nvPr/>
          </p:nvSpPr>
          <p:spPr>
            <a:xfrm flipH="1">
              <a:off x="6746275" y="1627138"/>
              <a:ext cx="562885" cy="235332"/>
            </a:xfrm>
            <a:custGeom>
              <a:avLst/>
              <a:gdLst/>
              <a:ahLst/>
              <a:cxnLst/>
              <a:rect l="l" t="t" r="r" b="b"/>
              <a:pathLst>
                <a:path w="6183" h="2585" extrusionOk="0">
                  <a:moveTo>
                    <a:pt x="6182" y="1805"/>
                  </a:moveTo>
                  <a:lnTo>
                    <a:pt x="3353" y="2574"/>
                  </a:lnTo>
                  <a:cubicBezTo>
                    <a:pt x="3297" y="2585"/>
                    <a:pt x="3242" y="2585"/>
                    <a:pt x="3186" y="2574"/>
                  </a:cubicBezTo>
                  <a:lnTo>
                    <a:pt x="0" y="1805"/>
                  </a:lnTo>
                  <a:lnTo>
                    <a:pt x="0" y="1"/>
                  </a:lnTo>
                  <a:lnTo>
                    <a:pt x="6182"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1" name="Google Shape;1651;p52"/>
            <p:cNvSpPr/>
            <p:nvPr/>
          </p:nvSpPr>
          <p:spPr>
            <a:xfrm flipH="1">
              <a:off x="6426820" y="1745758"/>
              <a:ext cx="1268699" cy="1517140"/>
            </a:xfrm>
            <a:custGeom>
              <a:avLst/>
              <a:gdLst/>
              <a:ahLst/>
              <a:cxnLst/>
              <a:rect l="l" t="t" r="r" b="b"/>
              <a:pathLst>
                <a:path w="13936" h="16665" extrusionOk="0">
                  <a:moveTo>
                    <a:pt x="13155" y="1282"/>
                  </a:moveTo>
                  <a:cubicBezTo>
                    <a:pt x="12364" y="602"/>
                    <a:pt x="10426" y="1"/>
                    <a:pt x="10426" y="1"/>
                  </a:cubicBezTo>
                  <a:cubicBezTo>
                    <a:pt x="9669" y="480"/>
                    <a:pt x="9034" y="758"/>
                    <a:pt x="6104" y="602"/>
                  </a:cubicBezTo>
                  <a:cubicBezTo>
                    <a:pt x="5247" y="558"/>
                    <a:pt x="4244" y="190"/>
                    <a:pt x="4244" y="190"/>
                  </a:cubicBezTo>
                  <a:cubicBezTo>
                    <a:pt x="3598" y="391"/>
                    <a:pt x="735" y="1605"/>
                    <a:pt x="345" y="2451"/>
                  </a:cubicBezTo>
                  <a:cubicBezTo>
                    <a:pt x="0" y="3187"/>
                    <a:pt x="267" y="10249"/>
                    <a:pt x="613" y="14894"/>
                  </a:cubicBezTo>
                  <a:cubicBezTo>
                    <a:pt x="691" y="15896"/>
                    <a:pt x="1526" y="16665"/>
                    <a:pt x="2529" y="16665"/>
                  </a:cubicBezTo>
                  <a:lnTo>
                    <a:pt x="11295" y="16665"/>
                  </a:lnTo>
                  <a:cubicBezTo>
                    <a:pt x="12320" y="16665"/>
                    <a:pt x="13166" y="15863"/>
                    <a:pt x="13222" y="14849"/>
                  </a:cubicBezTo>
                  <a:cubicBezTo>
                    <a:pt x="13423" y="10906"/>
                    <a:pt x="13935" y="1950"/>
                    <a:pt x="13155" y="128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2" name="Google Shape;1652;p52"/>
            <p:cNvSpPr/>
            <p:nvPr/>
          </p:nvSpPr>
          <p:spPr>
            <a:xfrm flipH="1">
              <a:off x="6617547" y="1772159"/>
              <a:ext cx="757523" cy="888435"/>
            </a:xfrm>
            <a:custGeom>
              <a:avLst/>
              <a:gdLst/>
              <a:ahLst/>
              <a:cxnLst/>
              <a:rect l="l" t="t" r="r" b="b"/>
              <a:pathLst>
                <a:path w="8321" h="9759" extrusionOk="0">
                  <a:moveTo>
                    <a:pt x="446" y="1"/>
                  </a:moveTo>
                  <a:cubicBezTo>
                    <a:pt x="323" y="45"/>
                    <a:pt x="167" y="112"/>
                    <a:pt x="0" y="179"/>
                  </a:cubicBezTo>
                  <a:cubicBezTo>
                    <a:pt x="590" y="847"/>
                    <a:pt x="2328" y="2574"/>
                    <a:pt x="4478" y="2607"/>
                  </a:cubicBezTo>
                  <a:lnTo>
                    <a:pt x="4612" y="9758"/>
                  </a:lnTo>
                  <a:lnTo>
                    <a:pt x="5057" y="9747"/>
                  </a:lnTo>
                  <a:lnTo>
                    <a:pt x="4924" y="2585"/>
                  </a:lnTo>
                  <a:cubicBezTo>
                    <a:pt x="6360" y="2473"/>
                    <a:pt x="7229" y="1850"/>
                    <a:pt x="7697" y="1326"/>
                  </a:cubicBezTo>
                  <a:cubicBezTo>
                    <a:pt x="8009" y="992"/>
                    <a:pt x="8210" y="647"/>
                    <a:pt x="8321" y="335"/>
                  </a:cubicBezTo>
                  <a:cubicBezTo>
                    <a:pt x="8176" y="279"/>
                    <a:pt x="8042" y="212"/>
                    <a:pt x="7909" y="156"/>
                  </a:cubicBezTo>
                  <a:cubicBezTo>
                    <a:pt x="7820" y="402"/>
                    <a:pt x="7641" y="725"/>
                    <a:pt x="7374" y="1025"/>
                  </a:cubicBezTo>
                  <a:cubicBezTo>
                    <a:pt x="6929" y="1504"/>
                    <a:pt x="6104" y="2095"/>
                    <a:pt x="4690" y="2161"/>
                  </a:cubicBezTo>
                  <a:cubicBezTo>
                    <a:pt x="4642" y="2163"/>
                    <a:pt x="4594" y="2164"/>
                    <a:pt x="4547" y="2164"/>
                  </a:cubicBezTo>
                  <a:cubicBezTo>
                    <a:pt x="2681" y="2164"/>
                    <a:pt x="1097" y="696"/>
                    <a:pt x="446"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3" name="Google Shape;1653;p52"/>
            <p:cNvSpPr/>
            <p:nvPr/>
          </p:nvSpPr>
          <p:spPr>
            <a:xfrm flipH="1">
              <a:off x="7246248" y="1853273"/>
              <a:ext cx="449270" cy="1409625"/>
            </a:xfrm>
            <a:custGeom>
              <a:avLst/>
              <a:gdLst/>
              <a:ahLst/>
              <a:cxnLst/>
              <a:rect l="l" t="t" r="r" b="b"/>
              <a:pathLst>
                <a:path w="4935" h="15484" extrusionOk="0">
                  <a:moveTo>
                    <a:pt x="2005" y="1"/>
                  </a:moveTo>
                  <a:cubicBezTo>
                    <a:pt x="1225" y="413"/>
                    <a:pt x="524" y="881"/>
                    <a:pt x="345" y="1270"/>
                  </a:cubicBezTo>
                  <a:cubicBezTo>
                    <a:pt x="0" y="2006"/>
                    <a:pt x="267" y="9068"/>
                    <a:pt x="613" y="13713"/>
                  </a:cubicBezTo>
                  <a:cubicBezTo>
                    <a:pt x="691" y="14715"/>
                    <a:pt x="1526" y="15484"/>
                    <a:pt x="2529" y="15484"/>
                  </a:cubicBezTo>
                  <a:lnTo>
                    <a:pt x="4890" y="15484"/>
                  </a:lnTo>
                  <a:cubicBezTo>
                    <a:pt x="4935" y="12354"/>
                    <a:pt x="4823" y="8956"/>
                    <a:pt x="4701" y="5804"/>
                  </a:cubicBezTo>
                  <a:cubicBezTo>
                    <a:pt x="4634" y="4167"/>
                    <a:pt x="4645" y="2652"/>
                    <a:pt x="3854" y="1493"/>
                  </a:cubicBezTo>
                  <a:cubicBezTo>
                    <a:pt x="3542" y="1048"/>
                    <a:pt x="2674" y="235"/>
                    <a:pt x="2005"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flipH="1">
              <a:off x="6467422" y="1969890"/>
              <a:ext cx="1218992" cy="1269700"/>
            </a:xfrm>
            <a:custGeom>
              <a:avLst/>
              <a:gdLst/>
              <a:ahLst/>
              <a:cxnLst/>
              <a:rect l="l" t="t" r="r" b="b"/>
              <a:pathLst>
                <a:path w="13390" h="13947" extrusionOk="0">
                  <a:moveTo>
                    <a:pt x="468" y="1"/>
                  </a:moveTo>
                  <a:cubicBezTo>
                    <a:pt x="368" y="101"/>
                    <a:pt x="290" y="201"/>
                    <a:pt x="245" y="301"/>
                  </a:cubicBezTo>
                  <a:cubicBezTo>
                    <a:pt x="201" y="402"/>
                    <a:pt x="156" y="613"/>
                    <a:pt x="112" y="914"/>
                  </a:cubicBezTo>
                  <a:cubicBezTo>
                    <a:pt x="0" y="2952"/>
                    <a:pt x="201" y="7765"/>
                    <a:pt x="457" y="11507"/>
                  </a:cubicBezTo>
                  <a:cubicBezTo>
                    <a:pt x="479" y="11741"/>
                    <a:pt x="502" y="11964"/>
                    <a:pt x="513" y="12176"/>
                  </a:cubicBezTo>
                  <a:cubicBezTo>
                    <a:pt x="591" y="13178"/>
                    <a:pt x="1426" y="13947"/>
                    <a:pt x="2429" y="13947"/>
                  </a:cubicBezTo>
                  <a:lnTo>
                    <a:pt x="11195" y="13947"/>
                  </a:lnTo>
                  <a:cubicBezTo>
                    <a:pt x="12220" y="13947"/>
                    <a:pt x="13066" y="13145"/>
                    <a:pt x="13122" y="12131"/>
                  </a:cubicBezTo>
                  <a:cubicBezTo>
                    <a:pt x="13189" y="10650"/>
                    <a:pt x="13300" y="8455"/>
                    <a:pt x="13390" y="6272"/>
                  </a:cubicBezTo>
                  <a:lnTo>
                    <a:pt x="13390" y="6272"/>
                  </a:lnTo>
                  <a:cubicBezTo>
                    <a:pt x="11927" y="6822"/>
                    <a:pt x="10331" y="7184"/>
                    <a:pt x="8897" y="7184"/>
                  </a:cubicBezTo>
                  <a:cubicBezTo>
                    <a:pt x="8212" y="7184"/>
                    <a:pt x="7564" y="7102"/>
                    <a:pt x="6985" y="6918"/>
                  </a:cubicBezTo>
                  <a:cubicBezTo>
                    <a:pt x="3899" y="5960"/>
                    <a:pt x="2473" y="2462"/>
                    <a:pt x="468"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5" name="Google Shape;1655;p52"/>
            <p:cNvSpPr/>
            <p:nvPr/>
          </p:nvSpPr>
          <p:spPr>
            <a:xfrm flipH="1">
              <a:off x="6467422" y="1969890"/>
              <a:ext cx="1218992" cy="1269700"/>
            </a:xfrm>
            <a:custGeom>
              <a:avLst/>
              <a:gdLst/>
              <a:ahLst/>
              <a:cxnLst/>
              <a:rect l="l" t="t" r="r" b="b"/>
              <a:pathLst>
                <a:path w="13390" h="13947" extrusionOk="0">
                  <a:moveTo>
                    <a:pt x="468" y="1"/>
                  </a:moveTo>
                  <a:cubicBezTo>
                    <a:pt x="368" y="101"/>
                    <a:pt x="290" y="201"/>
                    <a:pt x="245" y="301"/>
                  </a:cubicBezTo>
                  <a:cubicBezTo>
                    <a:pt x="201" y="402"/>
                    <a:pt x="156" y="613"/>
                    <a:pt x="112" y="914"/>
                  </a:cubicBezTo>
                  <a:cubicBezTo>
                    <a:pt x="0" y="2952"/>
                    <a:pt x="201" y="7765"/>
                    <a:pt x="457" y="11507"/>
                  </a:cubicBezTo>
                  <a:cubicBezTo>
                    <a:pt x="479" y="11741"/>
                    <a:pt x="502" y="11964"/>
                    <a:pt x="513" y="12176"/>
                  </a:cubicBezTo>
                  <a:cubicBezTo>
                    <a:pt x="591" y="13178"/>
                    <a:pt x="1426" y="13947"/>
                    <a:pt x="2429" y="13947"/>
                  </a:cubicBezTo>
                  <a:lnTo>
                    <a:pt x="11195" y="13947"/>
                  </a:lnTo>
                  <a:cubicBezTo>
                    <a:pt x="12220" y="13947"/>
                    <a:pt x="13066" y="13145"/>
                    <a:pt x="13122" y="12131"/>
                  </a:cubicBezTo>
                  <a:cubicBezTo>
                    <a:pt x="13189" y="10650"/>
                    <a:pt x="13300" y="8455"/>
                    <a:pt x="13390" y="6272"/>
                  </a:cubicBezTo>
                  <a:lnTo>
                    <a:pt x="13390" y="6272"/>
                  </a:lnTo>
                  <a:cubicBezTo>
                    <a:pt x="11927" y="6822"/>
                    <a:pt x="10331" y="7184"/>
                    <a:pt x="8897" y="7184"/>
                  </a:cubicBezTo>
                  <a:cubicBezTo>
                    <a:pt x="8212" y="7184"/>
                    <a:pt x="7564" y="7102"/>
                    <a:pt x="6985" y="6918"/>
                  </a:cubicBezTo>
                  <a:cubicBezTo>
                    <a:pt x="3899" y="5960"/>
                    <a:pt x="2473" y="2462"/>
                    <a:pt x="468"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6" name="Google Shape;1656;p52"/>
            <p:cNvSpPr/>
            <p:nvPr/>
          </p:nvSpPr>
          <p:spPr>
            <a:xfrm flipH="1">
              <a:off x="6531333" y="1044048"/>
              <a:ext cx="1002960" cy="698804"/>
            </a:xfrm>
            <a:custGeom>
              <a:avLst/>
              <a:gdLst/>
              <a:ahLst/>
              <a:cxnLst/>
              <a:rect l="l" t="t" r="r" b="b"/>
              <a:pathLst>
                <a:path w="11017" h="7676" extrusionOk="0">
                  <a:moveTo>
                    <a:pt x="6851" y="68"/>
                  </a:moveTo>
                  <a:cubicBezTo>
                    <a:pt x="6283" y="1"/>
                    <a:pt x="5715" y="1"/>
                    <a:pt x="5158" y="56"/>
                  </a:cubicBezTo>
                  <a:cubicBezTo>
                    <a:pt x="4177" y="168"/>
                    <a:pt x="2484" y="413"/>
                    <a:pt x="1671" y="925"/>
                  </a:cubicBezTo>
                  <a:cubicBezTo>
                    <a:pt x="479" y="1649"/>
                    <a:pt x="0" y="2953"/>
                    <a:pt x="234" y="5114"/>
                  </a:cubicBezTo>
                  <a:cubicBezTo>
                    <a:pt x="457" y="7286"/>
                    <a:pt x="5559" y="7419"/>
                    <a:pt x="5559" y="7419"/>
                  </a:cubicBezTo>
                  <a:cubicBezTo>
                    <a:pt x="5559" y="7419"/>
                    <a:pt x="11017" y="7675"/>
                    <a:pt x="10861" y="3977"/>
                  </a:cubicBezTo>
                  <a:cubicBezTo>
                    <a:pt x="10749" y="1037"/>
                    <a:pt x="8399" y="279"/>
                    <a:pt x="6851" y="6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7" name="Google Shape;1657;p52"/>
            <p:cNvSpPr/>
            <p:nvPr/>
          </p:nvSpPr>
          <p:spPr>
            <a:xfrm flipH="1">
              <a:off x="6541074" y="1331087"/>
              <a:ext cx="979017" cy="388821"/>
            </a:xfrm>
            <a:custGeom>
              <a:avLst/>
              <a:gdLst/>
              <a:ahLst/>
              <a:cxnLst/>
              <a:rect l="l" t="t" r="r" b="b"/>
              <a:pathLst>
                <a:path w="10754" h="4271" extrusionOk="0">
                  <a:moveTo>
                    <a:pt x="100" y="0"/>
                  </a:moveTo>
                  <a:cubicBezTo>
                    <a:pt x="11" y="557"/>
                    <a:pt x="0" y="1203"/>
                    <a:pt x="78" y="1961"/>
                  </a:cubicBezTo>
                  <a:cubicBezTo>
                    <a:pt x="301" y="4133"/>
                    <a:pt x="5403" y="4266"/>
                    <a:pt x="5403" y="4266"/>
                  </a:cubicBezTo>
                  <a:cubicBezTo>
                    <a:pt x="5403" y="4266"/>
                    <a:pt x="5486" y="4270"/>
                    <a:pt x="5632" y="4270"/>
                  </a:cubicBezTo>
                  <a:cubicBezTo>
                    <a:pt x="6654" y="4270"/>
                    <a:pt x="10754" y="4074"/>
                    <a:pt x="10705" y="925"/>
                  </a:cubicBezTo>
                  <a:lnTo>
                    <a:pt x="10705" y="925"/>
                  </a:lnTo>
                  <a:cubicBezTo>
                    <a:pt x="9045" y="1370"/>
                    <a:pt x="7374" y="1715"/>
                    <a:pt x="5637" y="1793"/>
                  </a:cubicBezTo>
                  <a:cubicBezTo>
                    <a:pt x="5474" y="1802"/>
                    <a:pt x="5306" y="1807"/>
                    <a:pt x="5136" y="1807"/>
                  </a:cubicBezTo>
                  <a:cubicBezTo>
                    <a:pt x="3379" y="1807"/>
                    <a:pt x="1268" y="1320"/>
                    <a:pt x="100"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8" name="Google Shape;1658;p52"/>
            <p:cNvSpPr/>
            <p:nvPr/>
          </p:nvSpPr>
          <p:spPr>
            <a:xfrm flipH="1">
              <a:off x="6561742" y="1168769"/>
              <a:ext cx="762621" cy="491967"/>
            </a:xfrm>
            <a:custGeom>
              <a:avLst/>
              <a:gdLst/>
              <a:ahLst/>
              <a:cxnLst/>
              <a:rect l="l" t="t" r="r" b="b"/>
              <a:pathLst>
                <a:path w="8377" h="5404" extrusionOk="0">
                  <a:moveTo>
                    <a:pt x="5781" y="1"/>
                  </a:moveTo>
                  <a:cubicBezTo>
                    <a:pt x="5714" y="1"/>
                    <a:pt x="4010" y="123"/>
                    <a:pt x="3230" y="257"/>
                  </a:cubicBezTo>
                  <a:cubicBezTo>
                    <a:pt x="2562" y="368"/>
                    <a:pt x="1727" y="446"/>
                    <a:pt x="1125" y="814"/>
                  </a:cubicBezTo>
                  <a:cubicBezTo>
                    <a:pt x="356" y="1282"/>
                    <a:pt x="0" y="2184"/>
                    <a:pt x="0" y="2797"/>
                  </a:cubicBezTo>
                  <a:cubicBezTo>
                    <a:pt x="0" y="3420"/>
                    <a:pt x="668" y="4590"/>
                    <a:pt x="1938" y="5047"/>
                  </a:cubicBezTo>
                  <a:cubicBezTo>
                    <a:pt x="2384" y="5214"/>
                    <a:pt x="3642" y="5403"/>
                    <a:pt x="5313" y="5047"/>
                  </a:cubicBezTo>
                  <a:cubicBezTo>
                    <a:pt x="6940" y="4690"/>
                    <a:pt x="8377" y="3510"/>
                    <a:pt x="8254" y="2184"/>
                  </a:cubicBezTo>
                  <a:cubicBezTo>
                    <a:pt x="8187" y="1560"/>
                    <a:pt x="7508" y="1"/>
                    <a:pt x="5781"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59" name="Google Shape;1659;p52"/>
            <p:cNvSpPr/>
            <p:nvPr/>
          </p:nvSpPr>
          <p:spPr>
            <a:xfrm flipH="1">
              <a:off x="7047520" y="809811"/>
              <a:ext cx="77109" cy="254632"/>
            </a:xfrm>
            <a:custGeom>
              <a:avLst/>
              <a:gdLst/>
              <a:ahLst/>
              <a:cxnLst/>
              <a:rect l="l" t="t" r="r" b="b"/>
              <a:pathLst>
                <a:path w="847" h="2797" extrusionOk="0">
                  <a:moveTo>
                    <a:pt x="257" y="1"/>
                  </a:moveTo>
                  <a:lnTo>
                    <a:pt x="0" y="23"/>
                  </a:lnTo>
                  <a:lnTo>
                    <a:pt x="45" y="2796"/>
                  </a:lnTo>
                  <a:lnTo>
                    <a:pt x="847" y="2719"/>
                  </a:lnTo>
                  <a:lnTo>
                    <a:pt x="257"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0" name="Google Shape;1660;p52"/>
            <p:cNvSpPr/>
            <p:nvPr/>
          </p:nvSpPr>
          <p:spPr>
            <a:xfrm flipH="1">
              <a:off x="7086029" y="809811"/>
              <a:ext cx="38600" cy="75106"/>
            </a:xfrm>
            <a:custGeom>
              <a:avLst/>
              <a:gdLst/>
              <a:ahLst/>
              <a:cxnLst/>
              <a:rect l="l" t="t" r="r" b="b"/>
              <a:pathLst>
                <a:path w="424" h="825" extrusionOk="0">
                  <a:moveTo>
                    <a:pt x="257" y="1"/>
                  </a:moveTo>
                  <a:lnTo>
                    <a:pt x="0" y="23"/>
                  </a:lnTo>
                  <a:cubicBezTo>
                    <a:pt x="0" y="23"/>
                    <a:pt x="12" y="524"/>
                    <a:pt x="12" y="825"/>
                  </a:cubicBezTo>
                  <a:cubicBezTo>
                    <a:pt x="90" y="825"/>
                    <a:pt x="257" y="803"/>
                    <a:pt x="424" y="758"/>
                  </a:cubicBezTo>
                  <a:cubicBezTo>
                    <a:pt x="368" y="502"/>
                    <a:pt x="312" y="257"/>
                    <a:pt x="257"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2"/>
            <p:cNvSpPr/>
            <p:nvPr/>
          </p:nvSpPr>
          <p:spPr>
            <a:xfrm flipH="1">
              <a:off x="7064726" y="769300"/>
              <a:ext cx="95407" cy="95407"/>
            </a:xfrm>
            <a:custGeom>
              <a:avLst/>
              <a:gdLst/>
              <a:ahLst/>
              <a:cxnLst/>
              <a:rect l="l" t="t" r="r" b="b"/>
              <a:pathLst>
                <a:path w="1048" h="1048" extrusionOk="0">
                  <a:moveTo>
                    <a:pt x="1025" y="479"/>
                  </a:moveTo>
                  <a:cubicBezTo>
                    <a:pt x="1048" y="746"/>
                    <a:pt x="847" y="991"/>
                    <a:pt x="580" y="1025"/>
                  </a:cubicBezTo>
                  <a:cubicBezTo>
                    <a:pt x="301" y="1047"/>
                    <a:pt x="56" y="847"/>
                    <a:pt x="34" y="568"/>
                  </a:cubicBezTo>
                  <a:cubicBezTo>
                    <a:pt x="1" y="301"/>
                    <a:pt x="201" y="56"/>
                    <a:pt x="480" y="22"/>
                  </a:cubicBezTo>
                  <a:cubicBezTo>
                    <a:pt x="758" y="0"/>
                    <a:pt x="1003" y="201"/>
                    <a:pt x="1025" y="47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2" name="Google Shape;1662;p52"/>
            <p:cNvSpPr/>
            <p:nvPr/>
          </p:nvSpPr>
          <p:spPr>
            <a:xfrm flipH="1">
              <a:off x="6921705" y="1044048"/>
              <a:ext cx="330739" cy="89308"/>
            </a:xfrm>
            <a:custGeom>
              <a:avLst/>
              <a:gdLst/>
              <a:ahLst/>
              <a:cxnLst/>
              <a:rect l="l" t="t" r="r" b="b"/>
              <a:pathLst>
                <a:path w="3633" h="981" extrusionOk="0">
                  <a:moveTo>
                    <a:pt x="3632" y="56"/>
                  </a:moveTo>
                  <a:cubicBezTo>
                    <a:pt x="3621" y="56"/>
                    <a:pt x="3621" y="56"/>
                    <a:pt x="3621" y="56"/>
                  </a:cubicBezTo>
                  <a:cubicBezTo>
                    <a:pt x="3120" y="1"/>
                    <a:pt x="2619" y="1"/>
                    <a:pt x="2117" y="56"/>
                  </a:cubicBezTo>
                  <a:cubicBezTo>
                    <a:pt x="1560" y="112"/>
                    <a:pt x="747" y="223"/>
                    <a:pt x="1" y="402"/>
                  </a:cubicBezTo>
                  <a:cubicBezTo>
                    <a:pt x="357" y="647"/>
                    <a:pt x="1015" y="981"/>
                    <a:pt x="1973" y="903"/>
                  </a:cubicBezTo>
                  <a:cubicBezTo>
                    <a:pt x="2897" y="825"/>
                    <a:pt x="3387" y="391"/>
                    <a:pt x="3632" y="56"/>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3" name="Google Shape;1663;p52"/>
            <p:cNvSpPr/>
            <p:nvPr/>
          </p:nvSpPr>
          <p:spPr>
            <a:xfrm flipH="1">
              <a:off x="7148837" y="1863469"/>
              <a:ext cx="651191" cy="1045566"/>
            </a:xfrm>
            <a:custGeom>
              <a:avLst/>
              <a:gdLst/>
              <a:ahLst/>
              <a:cxnLst/>
              <a:rect l="l" t="t" r="r" b="b"/>
              <a:pathLst>
                <a:path w="7153" h="11485" extrusionOk="0">
                  <a:moveTo>
                    <a:pt x="7152" y="9346"/>
                  </a:moveTo>
                  <a:cubicBezTo>
                    <a:pt x="7152" y="9346"/>
                    <a:pt x="4701" y="6561"/>
                    <a:pt x="4701" y="6115"/>
                  </a:cubicBezTo>
                  <a:cubicBezTo>
                    <a:pt x="4701" y="5659"/>
                    <a:pt x="4523" y="3453"/>
                    <a:pt x="4323" y="2673"/>
                  </a:cubicBezTo>
                  <a:cubicBezTo>
                    <a:pt x="4089" y="1793"/>
                    <a:pt x="3097" y="0"/>
                    <a:pt x="1549" y="735"/>
                  </a:cubicBezTo>
                  <a:cubicBezTo>
                    <a:pt x="1" y="1470"/>
                    <a:pt x="1683" y="6561"/>
                    <a:pt x="2273" y="7552"/>
                  </a:cubicBezTo>
                  <a:cubicBezTo>
                    <a:pt x="2864" y="8533"/>
                    <a:pt x="6138" y="11484"/>
                    <a:pt x="6138" y="11484"/>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4" name="Google Shape;1664;p52"/>
            <p:cNvSpPr/>
            <p:nvPr/>
          </p:nvSpPr>
          <p:spPr>
            <a:xfrm flipH="1">
              <a:off x="7193537" y="1920184"/>
              <a:ext cx="573991" cy="981748"/>
            </a:xfrm>
            <a:custGeom>
              <a:avLst/>
              <a:gdLst/>
              <a:ahLst/>
              <a:cxnLst/>
              <a:rect l="l" t="t" r="r" b="b"/>
              <a:pathLst>
                <a:path w="6305" h="10784" extrusionOk="0">
                  <a:moveTo>
                    <a:pt x="1504" y="1"/>
                  </a:moveTo>
                  <a:lnTo>
                    <a:pt x="1504" y="1"/>
                  </a:lnTo>
                  <a:cubicBezTo>
                    <a:pt x="1404" y="23"/>
                    <a:pt x="1292" y="57"/>
                    <a:pt x="1192" y="112"/>
                  </a:cubicBezTo>
                  <a:cubicBezTo>
                    <a:pt x="1125" y="146"/>
                    <a:pt x="1070" y="190"/>
                    <a:pt x="1014" y="235"/>
                  </a:cubicBezTo>
                  <a:cubicBezTo>
                    <a:pt x="0" y="1516"/>
                    <a:pt x="1526" y="5960"/>
                    <a:pt x="2061" y="6851"/>
                  </a:cubicBezTo>
                  <a:cubicBezTo>
                    <a:pt x="2607" y="7765"/>
                    <a:pt x="5392" y="10405"/>
                    <a:pt x="5815" y="10783"/>
                  </a:cubicBezTo>
                  <a:lnTo>
                    <a:pt x="6305" y="9747"/>
                  </a:lnTo>
                  <a:cubicBezTo>
                    <a:pt x="5481" y="8990"/>
                    <a:pt x="3242" y="6896"/>
                    <a:pt x="2763" y="6094"/>
                  </a:cubicBezTo>
                  <a:cubicBezTo>
                    <a:pt x="2273" y="5281"/>
                    <a:pt x="1025" y="1627"/>
                    <a:pt x="1504"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5" name="Google Shape;1665;p52"/>
            <p:cNvSpPr/>
            <p:nvPr/>
          </p:nvSpPr>
          <p:spPr>
            <a:xfrm flipH="1">
              <a:off x="6258497" y="2107811"/>
              <a:ext cx="958443" cy="1131778"/>
            </a:xfrm>
            <a:custGeom>
              <a:avLst/>
              <a:gdLst/>
              <a:ahLst/>
              <a:cxnLst/>
              <a:rect l="l" t="t" r="r" b="b"/>
              <a:pathLst>
                <a:path w="10528" h="12432" extrusionOk="0">
                  <a:moveTo>
                    <a:pt x="10527" y="11028"/>
                  </a:moveTo>
                  <a:lnTo>
                    <a:pt x="2641" y="12432"/>
                  </a:lnTo>
                  <a:lnTo>
                    <a:pt x="1894" y="11953"/>
                  </a:lnTo>
                  <a:lnTo>
                    <a:pt x="1" y="1437"/>
                  </a:lnTo>
                  <a:lnTo>
                    <a:pt x="7709" y="1"/>
                  </a:lnTo>
                  <a:lnTo>
                    <a:pt x="8634" y="335"/>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6" name="Google Shape;1666;p52"/>
            <p:cNvSpPr/>
            <p:nvPr/>
          </p:nvSpPr>
          <p:spPr>
            <a:xfrm flipH="1">
              <a:off x="6258498" y="2138217"/>
              <a:ext cx="890438" cy="1101372"/>
            </a:xfrm>
            <a:custGeom>
              <a:avLst/>
              <a:gdLst/>
              <a:ahLst/>
              <a:cxnLst/>
              <a:rect l="l" t="t" r="r" b="b"/>
              <a:pathLst>
                <a:path w="9781" h="12098" extrusionOk="0">
                  <a:moveTo>
                    <a:pt x="9780" y="10694"/>
                  </a:moveTo>
                  <a:lnTo>
                    <a:pt x="1894" y="12098"/>
                  </a:lnTo>
                  <a:lnTo>
                    <a:pt x="0" y="1404"/>
                  </a:lnTo>
                  <a:lnTo>
                    <a:pt x="7887"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7" name="Google Shape;1667;p52"/>
            <p:cNvSpPr/>
            <p:nvPr/>
          </p:nvSpPr>
          <p:spPr>
            <a:xfrm flipH="1">
              <a:off x="6289997" y="2183826"/>
              <a:ext cx="821431" cy="1009151"/>
            </a:xfrm>
            <a:custGeom>
              <a:avLst/>
              <a:gdLst/>
              <a:ahLst/>
              <a:cxnLst/>
              <a:rect l="l" t="t" r="r" b="b"/>
              <a:pathLst>
                <a:path w="9023" h="11085" extrusionOk="0">
                  <a:moveTo>
                    <a:pt x="9023" y="9792"/>
                  </a:moveTo>
                  <a:lnTo>
                    <a:pt x="1738" y="11084"/>
                  </a:lnTo>
                  <a:lnTo>
                    <a:pt x="0" y="1293"/>
                  </a:lnTo>
                  <a:lnTo>
                    <a:pt x="7285"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68" name="Google Shape;1668;p52"/>
            <p:cNvSpPr/>
            <p:nvPr/>
          </p:nvSpPr>
          <p:spPr>
            <a:xfrm rot="1205253">
              <a:off x="6453229" y="2510777"/>
              <a:ext cx="19391" cy="25400"/>
            </a:xfrm>
            <a:custGeom>
              <a:avLst/>
              <a:gdLst/>
              <a:ahLst/>
              <a:cxnLst/>
              <a:rect l="l" t="t" r="r" b="b"/>
              <a:pathLst>
                <a:path w="213" h="279" extrusionOk="0">
                  <a:moveTo>
                    <a:pt x="101" y="0"/>
                  </a:moveTo>
                  <a:lnTo>
                    <a:pt x="56" y="12"/>
                  </a:lnTo>
                  <a:lnTo>
                    <a:pt x="1" y="67"/>
                  </a:lnTo>
                  <a:lnTo>
                    <a:pt x="12" y="101"/>
                  </a:lnTo>
                  <a:lnTo>
                    <a:pt x="56"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2"/>
            <p:cNvSpPr/>
            <p:nvPr/>
          </p:nvSpPr>
          <p:spPr>
            <a:xfrm rot="1205253">
              <a:off x="6497214" y="2476073"/>
              <a:ext cx="19391" cy="25491"/>
            </a:xfrm>
            <a:custGeom>
              <a:avLst/>
              <a:gdLst/>
              <a:ahLst/>
              <a:cxnLst/>
              <a:rect l="l" t="t" r="r" b="b"/>
              <a:pathLst>
                <a:path w="213" h="280" extrusionOk="0">
                  <a:moveTo>
                    <a:pt x="101" y="1"/>
                  </a:moveTo>
                  <a:lnTo>
                    <a:pt x="56" y="12"/>
                  </a:lnTo>
                  <a:lnTo>
                    <a:pt x="1" y="68"/>
                  </a:lnTo>
                  <a:lnTo>
                    <a:pt x="1" y="112"/>
                  </a:lnTo>
                  <a:lnTo>
                    <a:pt x="56" y="57"/>
                  </a:lnTo>
                  <a:lnTo>
                    <a:pt x="90" y="235"/>
                  </a:lnTo>
                  <a:lnTo>
                    <a:pt x="34" y="246"/>
                  </a:lnTo>
                  <a:lnTo>
                    <a:pt x="34" y="279"/>
                  </a:lnTo>
                  <a:lnTo>
                    <a:pt x="212" y="246"/>
                  </a:lnTo>
                  <a:lnTo>
                    <a:pt x="201" y="212"/>
                  </a:lnTo>
                  <a:lnTo>
                    <a:pt x="146"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rot="1205253">
              <a:off x="6490061" y="2516857"/>
              <a:ext cx="17388" cy="24034"/>
            </a:xfrm>
            <a:custGeom>
              <a:avLst/>
              <a:gdLst/>
              <a:ahLst/>
              <a:cxnLst/>
              <a:rect l="l" t="t" r="r" b="b"/>
              <a:pathLst>
                <a:path w="191" h="264" extrusionOk="0">
                  <a:moveTo>
                    <a:pt x="101" y="39"/>
                  </a:moveTo>
                  <a:cubicBezTo>
                    <a:pt x="112" y="50"/>
                    <a:pt x="112" y="61"/>
                    <a:pt x="123" y="72"/>
                  </a:cubicBezTo>
                  <a:cubicBezTo>
                    <a:pt x="123" y="84"/>
                    <a:pt x="134" y="106"/>
                    <a:pt x="134" y="128"/>
                  </a:cubicBezTo>
                  <a:cubicBezTo>
                    <a:pt x="134" y="150"/>
                    <a:pt x="134" y="161"/>
                    <a:pt x="134" y="184"/>
                  </a:cubicBezTo>
                  <a:cubicBezTo>
                    <a:pt x="134" y="195"/>
                    <a:pt x="134" y="206"/>
                    <a:pt x="134" y="206"/>
                  </a:cubicBezTo>
                  <a:cubicBezTo>
                    <a:pt x="134" y="217"/>
                    <a:pt x="123" y="217"/>
                    <a:pt x="112" y="217"/>
                  </a:cubicBezTo>
                  <a:cubicBezTo>
                    <a:pt x="108" y="221"/>
                    <a:pt x="105" y="222"/>
                    <a:pt x="101" y="222"/>
                  </a:cubicBezTo>
                  <a:cubicBezTo>
                    <a:pt x="95" y="222"/>
                    <a:pt x="90" y="217"/>
                    <a:pt x="90" y="217"/>
                  </a:cubicBezTo>
                  <a:cubicBezTo>
                    <a:pt x="79" y="217"/>
                    <a:pt x="79" y="206"/>
                    <a:pt x="68" y="195"/>
                  </a:cubicBezTo>
                  <a:cubicBezTo>
                    <a:pt x="68" y="184"/>
                    <a:pt x="68" y="161"/>
                    <a:pt x="56" y="139"/>
                  </a:cubicBezTo>
                  <a:cubicBezTo>
                    <a:pt x="56" y="117"/>
                    <a:pt x="56" y="95"/>
                    <a:pt x="56" y="84"/>
                  </a:cubicBezTo>
                  <a:cubicBezTo>
                    <a:pt x="56" y="72"/>
                    <a:pt x="56" y="61"/>
                    <a:pt x="56" y="50"/>
                  </a:cubicBezTo>
                  <a:cubicBezTo>
                    <a:pt x="68" y="50"/>
                    <a:pt x="68" y="39"/>
                    <a:pt x="79" y="39"/>
                  </a:cubicBezTo>
                  <a:close/>
                  <a:moveTo>
                    <a:pt x="94" y="1"/>
                  </a:moveTo>
                  <a:cubicBezTo>
                    <a:pt x="86" y="1"/>
                    <a:pt x="77" y="2"/>
                    <a:pt x="68" y="6"/>
                  </a:cubicBezTo>
                  <a:cubicBezTo>
                    <a:pt x="56" y="6"/>
                    <a:pt x="34" y="17"/>
                    <a:pt x="23" y="28"/>
                  </a:cubicBezTo>
                  <a:cubicBezTo>
                    <a:pt x="12" y="39"/>
                    <a:pt x="12" y="50"/>
                    <a:pt x="1" y="72"/>
                  </a:cubicBezTo>
                  <a:cubicBezTo>
                    <a:pt x="1" y="95"/>
                    <a:pt x="1" y="117"/>
                    <a:pt x="12" y="150"/>
                  </a:cubicBezTo>
                  <a:cubicBezTo>
                    <a:pt x="22" y="228"/>
                    <a:pt x="49" y="264"/>
                    <a:pt x="100" y="264"/>
                  </a:cubicBezTo>
                  <a:cubicBezTo>
                    <a:pt x="107" y="264"/>
                    <a:pt x="115" y="263"/>
                    <a:pt x="123" y="262"/>
                  </a:cubicBezTo>
                  <a:cubicBezTo>
                    <a:pt x="146" y="262"/>
                    <a:pt x="168" y="239"/>
                    <a:pt x="179" y="217"/>
                  </a:cubicBezTo>
                  <a:cubicBezTo>
                    <a:pt x="190" y="195"/>
                    <a:pt x="190" y="161"/>
                    <a:pt x="179" y="117"/>
                  </a:cubicBezTo>
                  <a:cubicBezTo>
                    <a:pt x="179" y="72"/>
                    <a:pt x="168" y="39"/>
                    <a:pt x="146" y="17"/>
                  </a:cubicBezTo>
                  <a:cubicBezTo>
                    <a:pt x="130" y="9"/>
                    <a:pt x="114" y="1"/>
                    <a:pt x="94"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rot="1205253">
              <a:off x="6533750" y="2483001"/>
              <a:ext cx="19391" cy="24398"/>
            </a:xfrm>
            <a:custGeom>
              <a:avLst/>
              <a:gdLst/>
              <a:ahLst/>
              <a:cxnLst/>
              <a:rect l="l" t="t" r="r" b="b"/>
              <a:pathLst>
                <a:path w="213" h="268" extrusionOk="0">
                  <a:moveTo>
                    <a:pt x="57" y="0"/>
                  </a:moveTo>
                  <a:lnTo>
                    <a:pt x="1" y="56"/>
                  </a:lnTo>
                  <a:lnTo>
                    <a:pt x="12" y="100"/>
                  </a:lnTo>
                  <a:lnTo>
                    <a:pt x="68" y="45"/>
                  </a:lnTo>
                  <a:lnTo>
                    <a:pt x="90" y="223"/>
                  </a:lnTo>
                  <a:lnTo>
                    <a:pt x="34" y="234"/>
                  </a:lnTo>
                  <a:lnTo>
                    <a:pt x="34" y="267"/>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rot="1205253">
              <a:off x="6526769" y="2522815"/>
              <a:ext cx="17388" cy="23943"/>
            </a:xfrm>
            <a:custGeom>
              <a:avLst/>
              <a:gdLst/>
              <a:ahLst/>
              <a:cxnLst/>
              <a:rect l="l" t="t" r="r" b="b"/>
              <a:pathLst>
                <a:path w="191" h="263" extrusionOk="0">
                  <a:moveTo>
                    <a:pt x="79" y="38"/>
                  </a:moveTo>
                  <a:cubicBezTo>
                    <a:pt x="90" y="38"/>
                    <a:pt x="101" y="38"/>
                    <a:pt x="101" y="49"/>
                  </a:cubicBezTo>
                  <a:cubicBezTo>
                    <a:pt x="112" y="49"/>
                    <a:pt x="123" y="60"/>
                    <a:pt x="123" y="71"/>
                  </a:cubicBezTo>
                  <a:cubicBezTo>
                    <a:pt x="123" y="83"/>
                    <a:pt x="134" y="105"/>
                    <a:pt x="134" y="127"/>
                  </a:cubicBezTo>
                  <a:cubicBezTo>
                    <a:pt x="146" y="149"/>
                    <a:pt x="146" y="172"/>
                    <a:pt x="146" y="183"/>
                  </a:cubicBezTo>
                  <a:cubicBezTo>
                    <a:pt x="146" y="194"/>
                    <a:pt x="146" y="205"/>
                    <a:pt x="134" y="216"/>
                  </a:cubicBezTo>
                  <a:cubicBezTo>
                    <a:pt x="134" y="216"/>
                    <a:pt x="123" y="227"/>
                    <a:pt x="112" y="227"/>
                  </a:cubicBezTo>
                  <a:cubicBezTo>
                    <a:pt x="101" y="227"/>
                    <a:pt x="101" y="227"/>
                    <a:pt x="90" y="216"/>
                  </a:cubicBezTo>
                  <a:cubicBezTo>
                    <a:pt x="90" y="216"/>
                    <a:pt x="79" y="205"/>
                    <a:pt x="79" y="194"/>
                  </a:cubicBezTo>
                  <a:cubicBezTo>
                    <a:pt x="68" y="183"/>
                    <a:pt x="68" y="161"/>
                    <a:pt x="56" y="138"/>
                  </a:cubicBezTo>
                  <a:cubicBezTo>
                    <a:pt x="56" y="116"/>
                    <a:pt x="56" y="94"/>
                    <a:pt x="56" y="83"/>
                  </a:cubicBezTo>
                  <a:cubicBezTo>
                    <a:pt x="56" y="71"/>
                    <a:pt x="56" y="60"/>
                    <a:pt x="56" y="49"/>
                  </a:cubicBezTo>
                  <a:cubicBezTo>
                    <a:pt x="68" y="49"/>
                    <a:pt x="68" y="38"/>
                    <a:pt x="79" y="38"/>
                  </a:cubicBezTo>
                  <a:close/>
                  <a:moveTo>
                    <a:pt x="98" y="0"/>
                  </a:moveTo>
                  <a:cubicBezTo>
                    <a:pt x="91" y="0"/>
                    <a:pt x="85" y="2"/>
                    <a:pt x="79" y="5"/>
                  </a:cubicBezTo>
                  <a:cubicBezTo>
                    <a:pt x="56" y="5"/>
                    <a:pt x="34" y="16"/>
                    <a:pt x="23" y="27"/>
                  </a:cubicBezTo>
                  <a:cubicBezTo>
                    <a:pt x="12" y="38"/>
                    <a:pt x="12" y="49"/>
                    <a:pt x="12" y="71"/>
                  </a:cubicBezTo>
                  <a:cubicBezTo>
                    <a:pt x="1" y="94"/>
                    <a:pt x="1" y="116"/>
                    <a:pt x="12" y="149"/>
                  </a:cubicBezTo>
                  <a:cubicBezTo>
                    <a:pt x="22" y="228"/>
                    <a:pt x="57" y="263"/>
                    <a:pt x="103" y="263"/>
                  </a:cubicBezTo>
                  <a:cubicBezTo>
                    <a:pt x="110" y="263"/>
                    <a:pt x="116" y="262"/>
                    <a:pt x="123" y="261"/>
                  </a:cubicBezTo>
                  <a:cubicBezTo>
                    <a:pt x="157" y="261"/>
                    <a:pt x="168" y="238"/>
                    <a:pt x="179" y="216"/>
                  </a:cubicBezTo>
                  <a:cubicBezTo>
                    <a:pt x="190" y="194"/>
                    <a:pt x="190" y="161"/>
                    <a:pt x="190" y="116"/>
                  </a:cubicBezTo>
                  <a:cubicBezTo>
                    <a:pt x="179" y="71"/>
                    <a:pt x="168" y="38"/>
                    <a:pt x="146"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rot="1205253">
              <a:off x="6577578" y="2448269"/>
              <a:ext cx="19391" cy="25400"/>
            </a:xfrm>
            <a:custGeom>
              <a:avLst/>
              <a:gdLst/>
              <a:ahLst/>
              <a:cxnLst/>
              <a:rect l="l" t="t" r="r" b="b"/>
              <a:pathLst>
                <a:path w="213" h="279" extrusionOk="0">
                  <a:moveTo>
                    <a:pt x="101" y="0"/>
                  </a:moveTo>
                  <a:lnTo>
                    <a:pt x="57" y="12"/>
                  </a:lnTo>
                  <a:lnTo>
                    <a:pt x="1" y="67"/>
                  </a:lnTo>
                  <a:lnTo>
                    <a:pt x="12" y="101"/>
                  </a:lnTo>
                  <a:lnTo>
                    <a:pt x="57" y="56"/>
                  </a:lnTo>
                  <a:lnTo>
                    <a:pt x="90" y="223"/>
                  </a:lnTo>
                  <a:lnTo>
                    <a:pt x="34" y="234"/>
                  </a:lnTo>
                  <a:lnTo>
                    <a:pt x="34" y="279"/>
                  </a:lnTo>
                  <a:lnTo>
                    <a:pt x="212" y="246"/>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rot="1205253">
              <a:off x="6570503" y="2488521"/>
              <a:ext cx="17388" cy="24580"/>
            </a:xfrm>
            <a:custGeom>
              <a:avLst/>
              <a:gdLst/>
              <a:ahLst/>
              <a:cxnLst/>
              <a:rect l="l" t="t" r="r" b="b"/>
              <a:pathLst>
                <a:path w="191" h="270" extrusionOk="0">
                  <a:moveTo>
                    <a:pt x="101" y="45"/>
                  </a:moveTo>
                  <a:cubicBezTo>
                    <a:pt x="112" y="56"/>
                    <a:pt x="112" y="56"/>
                    <a:pt x="123" y="67"/>
                  </a:cubicBezTo>
                  <a:cubicBezTo>
                    <a:pt x="123" y="89"/>
                    <a:pt x="134" y="100"/>
                    <a:pt x="134" y="123"/>
                  </a:cubicBezTo>
                  <a:cubicBezTo>
                    <a:pt x="134" y="145"/>
                    <a:pt x="146" y="167"/>
                    <a:pt x="146" y="178"/>
                  </a:cubicBezTo>
                  <a:cubicBezTo>
                    <a:pt x="146" y="189"/>
                    <a:pt x="134" y="201"/>
                    <a:pt x="134" y="212"/>
                  </a:cubicBezTo>
                  <a:cubicBezTo>
                    <a:pt x="134" y="223"/>
                    <a:pt x="123" y="223"/>
                    <a:pt x="112" y="223"/>
                  </a:cubicBezTo>
                  <a:lnTo>
                    <a:pt x="90" y="223"/>
                  </a:lnTo>
                  <a:cubicBezTo>
                    <a:pt x="90" y="212"/>
                    <a:pt x="79" y="212"/>
                    <a:pt x="79" y="189"/>
                  </a:cubicBezTo>
                  <a:cubicBezTo>
                    <a:pt x="68" y="178"/>
                    <a:pt x="68" y="167"/>
                    <a:pt x="57" y="145"/>
                  </a:cubicBezTo>
                  <a:cubicBezTo>
                    <a:pt x="57" y="111"/>
                    <a:pt x="57" y="100"/>
                    <a:pt x="57" y="89"/>
                  </a:cubicBezTo>
                  <a:cubicBezTo>
                    <a:pt x="57" y="67"/>
                    <a:pt x="57" y="67"/>
                    <a:pt x="57" y="56"/>
                  </a:cubicBezTo>
                  <a:cubicBezTo>
                    <a:pt x="68" y="45"/>
                    <a:pt x="68" y="45"/>
                    <a:pt x="79" y="45"/>
                  </a:cubicBezTo>
                  <a:close/>
                  <a:moveTo>
                    <a:pt x="79" y="0"/>
                  </a:moveTo>
                  <a:cubicBezTo>
                    <a:pt x="57" y="11"/>
                    <a:pt x="34" y="11"/>
                    <a:pt x="23" y="22"/>
                  </a:cubicBezTo>
                  <a:cubicBezTo>
                    <a:pt x="12" y="33"/>
                    <a:pt x="12" y="56"/>
                    <a:pt x="1" y="78"/>
                  </a:cubicBezTo>
                  <a:cubicBezTo>
                    <a:pt x="1" y="89"/>
                    <a:pt x="1" y="123"/>
                    <a:pt x="12" y="145"/>
                  </a:cubicBezTo>
                  <a:cubicBezTo>
                    <a:pt x="22" y="225"/>
                    <a:pt x="59" y="269"/>
                    <a:pt x="107" y="269"/>
                  </a:cubicBezTo>
                  <a:cubicBezTo>
                    <a:pt x="112" y="269"/>
                    <a:pt x="118" y="268"/>
                    <a:pt x="123" y="267"/>
                  </a:cubicBezTo>
                  <a:cubicBezTo>
                    <a:pt x="146" y="256"/>
                    <a:pt x="168" y="245"/>
                    <a:pt x="179" y="223"/>
                  </a:cubicBezTo>
                  <a:cubicBezTo>
                    <a:pt x="190" y="189"/>
                    <a:pt x="190" y="156"/>
                    <a:pt x="190" y="111"/>
                  </a:cubicBezTo>
                  <a:cubicBezTo>
                    <a:pt x="179" y="78"/>
                    <a:pt x="168" y="45"/>
                    <a:pt x="146" y="22"/>
                  </a:cubicBezTo>
                  <a:cubicBezTo>
                    <a:pt x="123" y="0"/>
                    <a:pt x="101" y="0"/>
                    <a:pt x="79"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rot="1205253">
              <a:off x="6563981" y="2529667"/>
              <a:ext cx="19391" cy="25491"/>
            </a:xfrm>
            <a:custGeom>
              <a:avLst/>
              <a:gdLst/>
              <a:ahLst/>
              <a:cxnLst/>
              <a:rect l="l" t="t" r="r" b="b"/>
              <a:pathLst>
                <a:path w="213" h="280" extrusionOk="0">
                  <a:moveTo>
                    <a:pt x="101" y="1"/>
                  </a:moveTo>
                  <a:lnTo>
                    <a:pt x="57" y="12"/>
                  </a:lnTo>
                  <a:lnTo>
                    <a:pt x="1" y="56"/>
                  </a:lnTo>
                  <a:lnTo>
                    <a:pt x="1" y="101"/>
                  </a:lnTo>
                  <a:lnTo>
                    <a:pt x="57" y="56"/>
                  </a:lnTo>
                  <a:lnTo>
                    <a:pt x="90" y="223"/>
                  </a:lnTo>
                  <a:lnTo>
                    <a:pt x="23"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2"/>
            <p:cNvSpPr/>
            <p:nvPr/>
          </p:nvSpPr>
          <p:spPr>
            <a:xfrm rot="1205253">
              <a:off x="6614302" y="2454139"/>
              <a:ext cx="19391" cy="25400"/>
            </a:xfrm>
            <a:custGeom>
              <a:avLst/>
              <a:gdLst/>
              <a:ahLst/>
              <a:cxnLst/>
              <a:rect l="l" t="t" r="r" b="b"/>
              <a:pathLst>
                <a:path w="213" h="279" extrusionOk="0">
                  <a:moveTo>
                    <a:pt x="112" y="1"/>
                  </a:moveTo>
                  <a:lnTo>
                    <a:pt x="57" y="12"/>
                  </a:lnTo>
                  <a:lnTo>
                    <a:pt x="1" y="67"/>
                  </a:lnTo>
                  <a:lnTo>
                    <a:pt x="12" y="112"/>
                  </a:lnTo>
                  <a:lnTo>
                    <a:pt x="68" y="56"/>
                  </a:lnTo>
                  <a:lnTo>
                    <a:pt x="101" y="234"/>
                  </a:lnTo>
                  <a:lnTo>
                    <a:pt x="34" y="246"/>
                  </a:lnTo>
                  <a:lnTo>
                    <a:pt x="45" y="279"/>
                  </a:lnTo>
                  <a:lnTo>
                    <a:pt x="212" y="246"/>
                  </a:lnTo>
                  <a:lnTo>
                    <a:pt x="201" y="212"/>
                  </a:lnTo>
                  <a:lnTo>
                    <a:pt x="146" y="22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2"/>
            <p:cNvSpPr/>
            <p:nvPr/>
          </p:nvSpPr>
          <p:spPr>
            <a:xfrm rot="1205253">
              <a:off x="6607197" y="2494563"/>
              <a:ext cx="18390" cy="24580"/>
            </a:xfrm>
            <a:custGeom>
              <a:avLst/>
              <a:gdLst/>
              <a:ahLst/>
              <a:cxnLst/>
              <a:rect l="l" t="t" r="r" b="b"/>
              <a:pathLst>
                <a:path w="202" h="270" extrusionOk="0">
                  <a:moveTo>
                    <a:pt x="112" y="45"/>
                  </a:moveTo>
                  <a:cubicBezTo>
                    <a:pt x="112" y="56"/>
                    <a:pt x="123" y="67"/>
                    <a:pt x="123" y="78"/>
                  </a:cubicBezTo>
                  <a:cubicBezTo>
                    <a:pt x="123" y="89"/>
                    <a:pt x="134" y="100"/>
                    <a:pt x="134" y="134"/>
                  </a:cubicBezTo>
                  <a:cubicBezTo>
                    <a:pt x="146" y="156"/>
                    <a:pt x="146" y="167"/>
                    <a:pt x="146" y="178"/>
                  </a:cubicBezTo>
                  <a:cubicBezTo>
                    <a:pt x="146" y="201"/>
                    <a:pt x="146" y="212"/>
                    <a:pt x="134" y="212"/>
                  </a:cubicBezTo>
                  <a:cubicBezTo>
                    <a:pt x="134" y="223"/>
                    <a:pt x="123" y="223"/>
                    <a:pt x="112" y="223"/>
                  </a:cubicBezTo>
                  <a:cubicBezTo>
                    <a:pt x="112" y="227"/>
                    <a:pt x="111" y="228"/>
                    <a:pt x="109" y="228"/>
                  </a:cubicBezTo>
                  <a:cubicBezTo>
                    <a:pt x="105" y="228"/>
                    <a:pt x="97" y="223"/>
                    <a:pt x="90" y="223"/>
                  </a:cubicBezTo>
                  <a:cubicBezTo>
                    <a:pt x="90" y="223"/>
                    <a:pt x="79" y="212"/>
                    <a:pt x="79" y="201"/>
                  </a:cubicBezTo>
                  <a:cubicBezTo>
                    <a:pt x="68" y="189"/>
                    <a:pt x="68" y="167"/>
                    <a:pt x="68" y="145"/>
                  </a:cubicBezTo>
                  <a:cubicBezTo>
                    <a:pt x="57" y="123"/>
                    <a:pt x="57" y="100"/>
                    <a:pt x="57" y="89"/>
                  </a:cubicBezTo>
                  <a:cubicBezTo>
                    <a:pt x="57" y="78"/>
                    <a:pt x="57" y="67"/>
                    <a:pt x="68" y="56"/>
                  </a:cubicBezTo>
                  <a:cubicBezTo>
                    <a:pt x="68" y="56"/>
                    <a:pt x="79" y="45"/>
                    <a:pt x="90" y="45"/>
                  </a:cubicBezTo>
                  <a:close/>
                  <a:moveTo>
                    <a:pt x="79" y="0"/>
                  </a:moveTo>
                  <a:cubicBezTo>
                    <a:pt x="57" y="11"/>
                    <a:pt x="45" y="11"/>
                    <a:pt x="34" y="33"/>
                  </a:cubicBezTo>
                  <a:cubicBezTo>
                    <a:pt x="23" y="45"/>
                    <a:pt x="12" y="56"/>
                    <a:pt x="12" y="78"/>
                  </a:cubicBezTo>
                  <a:cubicBezTo>
                    <a:pt x="1" y="100"/>
                    <a:pt x="12" y="123"/>
                    <a:pt x="12" y="156"/>
                  </a:cubicBezTo>
                  <a:cubicBezTo>
                    <a:pt x="31" y="234"/>
                    <a:pt x="60" y="269"/>
                    <a:pt x="104" y="269"/>
                  </a:cubicBezTo>
                  <a:cubicBezTo>
                    <a:pt x="110" y="269"/>
                    <a:pt x="116" y="269"/>
                    <a:pt x="123" y="267"/>
                  </a:cubicBezTo>
                  <a:cubicBezTo>
                    <a:pt x="157" y="256"/>
                    <a:pt x="179" y="245"/>
                    <a:pt x="190" y="223"/>
                  </a:cubicBezTo>
                  <a:cubicBezTo>
                    <a:pt x="190" y="201"/>
                    <a:pt x="201" y="167"/>
                    <a:pt x="190" y="123"/>
                  </a:cubicBezTo>
                  <a:cubicBezTo>
                    <a:pt x="179" y="78"/>
                    <a:pt x="168" y="45"/>
                    <a:pt x="146" y="22"/>
                  </a:cubicBezTo>
                  <a:cubicBezTo>
                    <a:pt x="134" y="11"/>
                    <a:pt x="112" y="0"/>
                    <a:pt x="79"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rot="1205253">
              <a:off x="6600705" y="2535537"/>
              <a:ext cx="19391" cy="25491"/>
            </a:xfrm>
            <a:custGeom>
              <a:avLst/>
              <a:gdLst/>
              <a:ahLst/>
              <a:cxnLst/>
              <a:rect l="l" t="t" r="r" b="b"/>
              <a:pathLst>
                <a:path w="213" h="280" extrusionOk="0">
                  <a:moveTo>
                    <a:pt x="101" y="1"/>
                  </a:moveTo>
                  <a:lnTo>
                    <a:pt x="57" y="12"/>
                  </a:lnTo>
                  <a:lnTo>
                    <a:pt x="1" y="67"/>
                  </a:lnTo>
                  <a:lnTo>
                    <a:pt x="12" y="101"/>
                  </a:lnTo>
                  <a:lnTo>
                    <a:pt x="68" y="56"/>
                  </a:lnTo>
                  <a:lnTo>
                    <a:pt x="90" y="223"/>
                  </a:lnTo>
                  <a:lnTo>
                    <a:pt x="34" y="235"/>
                  </a:lnTo>
                  <a:lnTo>
                    <a:pt x="34" y="279"/>
                  </a:lnTo>
                  <a:lnTo>
                    <a:pt x="213"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rot="1205253">
              <a:off x="6423043" y="2463674"/>
              <a:ext cx="17388" cy="24580"/>
            </a:xfrm>
            <a:custGeom>
              <a:avLst/>
              <a:gdLst/>
              <a:ahLst/>
              <a:cxnLst/>
              <a:rect l="l" t="t" r="r" b="b"/>
              <a:pathLst>
                <a:path w="191" h="270" extrusionOk="0">
                  <a:moveTo>
                    <a:pt x="101" y="45"/>
                  </a:moveTo>
                  <a:cubicBezTo>
                    <a:pt x="101" y="56"/>
                    <a:pt x="112" y="56"/>
                    <a:pt x="112" y="79"/>
                  </a:cubicBezTo>
                  <a:cubicBezTo>
                    <a:pt x="123" y="90"/>
                    <a:pt x="123" y="101"/>
                    <a:pt x="134" y="123"/>
                  </a:cubicBezTo>
                  <a:cubicBezTo>
                    <a:pt x="134" y="146"/>
                    <a:pt x="134" y="168"/>
                    <a:pt x="134" y="179"/>
                  </a:cubicBezTo>
                  <a:cubicBezTo>
                    <a:pt x="134" y="201"/>
                    <a:pt x="134" y="201"/>
                    <a:pt x="134" y="212"/>
                  </a:cubicBezTo>
                  <a:cubicBezTo>
                    <a:pt x="123" y="224"/>
                    <a:pt x="123" y="224"/>
                    <a:pt x="112" y="224"/>
                  </a:cubicBezTo>
                  <a:lnTo>
                    <a:pt x="90" y="224"/>
                  </a:lnTo>
                  <a:cubicBezTo>
                    <a:pt x="79" y="212"/>
                    <a:pt x="67" y="212"/>
                    <a:pt x="67" y="190"/>
                  </a:cubicBezTo>
                  <a:cubicBezTo>
                    <a:pt x="67" y="179"/>
                    <a:pt x="56" y="168"/>
                    <a:pt x="56" y="146"/>
                  </a:cubicBezTo>
                  <a:cubicBezTo>
                    <a:pt x="45" y="123"/>
                    <a:pt x="45" y="101"/>
                    <a:pt x="45" y="90"/>
                  </a:cubicBezTo>
                  <a:cubicBezTo>
                    <a:pt x="45" y="68"/>
                    <a:pt x="45" y="68"/>
                    <a:pt x="56" y="56"/>
                  </a:cubicBezTo>
                  <a:cubicBezTo>
                    <a:pt x="56" y="45"/>
                    <a:pt x="67" y="45"/>
                    <a:pt x="79" y="45"/>
                  </a:cubicBezTo>
                  <a:close/>
                  <a:moveTo>
                    <a:pt x="67" y="1"/>
                  </a:moveTo>
                  <a:cubicBezTo>
                    <a:pt x="45" y="12"/>
                    <a:pt x="34" y="12"/>
                    <a:pt x="23" y="23"/>
                  </a:cubicBezTo>
                  <a:cubicBezTo>
                    <a:pt x="12" y="34"/>
                    <a:pt x="1" y="56"/>
                    <a:pt x="1" y="79"/>
                  </a:cubicBezTo>
                  <a:cubicBezTo>
                    <a:pt x="1" y="90"/>
                    <a:pt x="1" y="123"/>
                    <a:pt x="1" y="146"/>
                  </a:cubicBezTo>
                  <a:cubicBezTo>
                    <a:pt x="21" y="226"/>
                    <a:pt x="50" y="270"/>
                    <a:pt x="96" y="270"/>
                  </a:cubicBezTo>
                  <a:cubicBezTo>
                    <a:pt x="101" y="270"/>
                    <a:pt x="106" y="269"/>
                    <a:pt x="112" y="268"/>
                  </a:cubicBezTo>
                  <a:cubicBezTo>
                    <a:pt x="145" y="257"/>
                    <a:pt x="168" y="246"/>
                    <a:pt x="179" y="224"/>
                  </a:cubicBezTo>
                  <a:cubicBezTo>
                    <a:pt x="190" y="190"/>
                    <a:pt x="190" y="157"/>
                    <a:pt x="179" y="123"/>
                  </a:cubicBezTo>
                  <a:cubicBezTo>
                    <a:pt x="168" y="79"/>
                    <a:pt x="157" y="45"/>
                    <a:pt x="145"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rot="1205253">
              <a:off x="6415565" y="2504564"/>
              <a:ext cx="19391" cy="25400"/>
            </a:xfrm>
            <a:custGeom>
              <a:avLst/>
              <a:gdLst/>
              <a:ahLst/>
              <a:cxnLst/>
              <a:rect l="l" t="t" r="r" b="b"/>
              <a:pathLst>
                <a:path w="213" h="279" extrusionOk="0">
                  <a:moveTo>
                    <a:pt x="112" y="0"/>
                  </a:moveTo>
                  <a:lnTo>
                    <a:pt x="56" y="11"/>
                  </a:lnTo>
                  <a:lnTo>
                    <a:pt x="1" y="56"/>
                  </a:lnTo>
                  <a:lnTo>
                    <a:pt x="12" y="101"/>
                  </a:lnTo>
                  <a:lnTo>
                    <a:pt x="67" y="56"/>
                  </a:lnTo>
                  <a:lnTo>
                    <a:pt x="101" y="223"/>
                  </a:lnTo>
                  <a:lnTo>
                    <a:pt x="34" y="234"/>
                  </a:lnTo>
                  <a:lnTo>
                    <a:pt x="45" y="279"/>
                  </a:lnTo>
                  <a:lnTo>
                    <a:pt x="212" y="245"/>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2"/>
            <p:cNvSpPr/>
            <p:nvPr/>
          </p:nvSpPr>
          <p:spPr>
            <a:xfrm rot="1205253">
              <a:off x="6650854" y="2460979"/>
              <a:ext cx="19391" cy="24398"/>
            </a:xfrm>
            <a:custGeom>
              <a:avLst/>
              <a:gdLst/>
              <a:ahLst/>
              <a:cxnLst/>
              <a:rect l="l" t="t" r="r" b="b"/>
              <a:pathLst>
                <a:path w="213" h="268" extrusionOk="0">
                  <a:moveTo>
                    <a:pt x="57" y="1"/>
                  </a:moveTo>
                  <a:lnTo>
                    <a:pt x="1" y="56"/>
                  </a:lnTo>
                  <a:lnTo>
                    <a:pt x="12" y="101"/>
                  </a:lnTo>
                  <a:lnTo>
                    <a:pt x="68" y="45"/>
                  </a:lnTo>
                  <a:lnTo>
                    <a:pt x="101" y="223"/>
                  </a:lnTo>
                  <a:lnTo>
                    <a:pt x="34" y="235"/>
                  </a:lnTo>
                  <a:lnTo>
                    <a:pt x="45" y="268"/>
                  </a:lnTo>
                  <a:lnTo>
                    <a:pt x="212" y="235"/>
                  </a:lnTo>
                  <a:lnTo>
                    <a:pt x="212" y="201"/>
                  </a:lnTo>
                  <a:lnTo>
                    <a:pt x="146"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2"/>
            <p:cNvSpPr/>
            <p:nvPr/>
          </p:nvSpPr>
          <p:spPr>
            <a:xfrm rot="1205253">
              <a:off x="6644798" y="2501134"/>
              <a:ext cx="17388" cy="24034"/>
            </a:xfrm>
            <a:custGeom>
              <a:avLst/>
              <a:gdLst/>
              <a:ahLst/>
              <a:cxnLst/>
              <a:rect l="l" t="t" r="r" b="b"/>
              <a:pathLst>
                <a:path w="191" h="264" extrusionOk="0">
                  <a:moveTo>
                    <a:pt x="79" y="39"/>
                  </a:moveTo>
                  <a:cubicBezTo>
                    <a:pt x="90" y="39"/>
                    <a:pt x="90" y="39"/>
                    <a:pt x="101" y="50"/>
                  </a:cubicBezTo>
                  <a:cubicBezTo>
                    <a:pt x="101" y="50"/>
                    <a:pt x="112" y="61"/>
                    <a:pt x="112" y="72"/>
                  </a:cubicBezTo>
                  <a:cubicBezTo>
                    <a:pt x="123" y="83"/>
                    <a:pt x="123" y="105"/>
                    <a:pt x="135" y="128"/>
                  </a:cubicBezTo>
                  <a:cubicBezTo>
                    <a:pt x="135" y="150"/>
                    <a:pt x="135" y="161"/>
                    <a:pt x="135" y="183"/>
                  </a:cubicBezTo>
                  <a:cubicBezTo>
                    <a:pt x="135" y="195"/>
                    <a:pt x="135" y="206"/>
                    <a:pt x="135" y="206"/>
                  </a:cubicBezTo>
                  <a:cubicBezTo>
                    <a:pt x="123" y="217"/>
                    <a:pt x="123" y="217"/>
                    <a:pt x="112" y="228"/>
                  </a:cubicBezTo>
                  <a:cubicBezTo>
                    <a:pt x="101" y="228"/>
                    <a:pt x="90" y="228"/>
                    <a:pt x="90" y="217"/>
                  </a:cubicBezTo>
                  <a:cubicBezTo>
                    <a:pt x="79" y="217"/>
                    <a:pt x="79" y="206"/>
                    <a:pt x="68" y="195"/>
                  </a:cubicBezTo>
                  <a:cubicBezTo>
                    <a:pt x="68" y="183"/>
                    <a:pt x="57" y="161"/>
                    <a:pt x="57" y="139"/>
                  </a:cubicBezTo>
                  <a:cubicBezTo>
                    <a:pt x="46" y="117"/>
                    <a:pt x="46" y="94"/>
                    <a:pt x="46" y="83"/>
                  </a:cubicBezTo>
                  <a:cubicBezTo>
                    <a:pt x="46" y="72"/>
                    <a:pt x="46" y="61"/>
                    <a:pt x="57" y="50"/>
                  </a:cubicBezTo>
                  <a:cubicBezTo>
                    <a:pt x="57" y="50"/>
                    <a:pt x="68" y="39"/>
                    <a:pt x="79" y="39"/>
                  </a:cubicBezTo>
                  <a:close/>
                  <a:moveTo>
                    <a:pt x="95" y="1"/>
                  </a:moveTo>
                  <a:cubicBezTo>
                    <a:pt x="86" y="1"/>
                    <a:pt x="78" y="2"/>
                    <a:pt x="68" y="5"/>
                  </a:cubicBezTo>
                  <a:cubicBezTo>
                    <a:pt x="46" y="5"/>
                    <a:pt x="34" y="16"/>
                    <a:pt x="23" y="28"/>
                  </a:cubicBezTo>
                  <a:cubicBezTo>
                    <a:pt x="12" y="39"/>
                    <a:pt x="1" y="50"/>
                    <a:pt x="1" y="72"/>
                  </a:cubicBezTo>
                  <a:cubicBezTo>
                    <a:pt x="1" y="94"/>
                    <a:pt x="1" y="117"/>
                    <a:pt x="1" y="150"/>
                  </a:cubicBezTo>
                  <a:cubicBezTo>
                    <a:pt x="20" y="228"/>
                    <a:pt x="49" y="263"/>
                    <a:pt x="93" y="263"/>
                  </a:cubicBezTo>
                  <a:cubicBezTo>
                    <a:pt x="99" y="263"/>
                    <a:pt x="105" y="263"/>
                    <a:pt x="112" y="261"/>
                  </a:cubicBezTo>
                  <a:cubicBezTo>
                    <a:pt x="146" y="261"/>
                    <a:pt x="168" y="239"/>
                    <a:pt x="179" y="217"/>
                  </a:cubicBezTo>
                  <a:cubicBezTo>
                    <a:pt x="190" y="195"/>
                    <a:pt x="190" y="161"/>
                    <a:pt x="179" y="117"/>
                  </a:cubicBezTo>
                  <a:cubicBezTo>
                    <a:pt x="168" y="72"/>
                    <a:pt x="157" y="39"/>
                    <a:pt x="146" y="16"/>
                  </a:cubicBezTo>
                  <a:cubicBezTo>
                    <a:pt x="130" y="8"/>
                    <a:pt x="114" y="1"/>
                    <a:pt x="95"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rot="1205253">
              <a:off x="6637429" y="2541406"/>
              <a:ext cx="19391" cy="25491"/>
            </a:xfrm>
            <a:custGeom>
              <a:avLst/>
              <a:gdLst/>
              <a:ahLst/>
              <a:cxnLst/>
              <a:rect l="l" t="t" r="r" b="b"/>
              <a:pathLst>
                <a:path w="213" h="280" extrusionOk="0">
                  <a:moveTo>
                    <a:pt x="112" y="1"/>
                  </a:moveTo>
                  <a:lnTo>
                    <a:pt x="57" y="12"/>
                  </a:lnTo>
                  <a:lnTo>
                    <a:pt x="1" y="67"/>
                  </a:lnTo>
                  <a:lnTo>
                    <a:pt x="12" y="101"/>
                  </a:lnTo>
                  <a:lnTo>
                    <a:pt x="68" y="56"/>
                  </a:lnTo>
                  <a:lnTo>
                    <a:pt x="101" y="235"/>
                  </a:lnTo>
                  <a:lnTo>
                    <a:pt x="34" y="246"/>
                  </a:lnTo>
                  <a:lnTo>
                    <a:pt x="45" y="279"/>
                  </a:lnTo>
                  <a:lnTo>
                    <a:pt x="213" y="246"/>
                  </a:lnTo>
                  <a:lnTo>
                    <a:pt x="201" y="212"/>
                  </a:lnTo>
                  <a:lnTo>
                    <a:pt x="146" y="22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rot="1205253">
              <a:off x="6688330" y="2467159"/>
              <a:ext cx="19391" cy="25491"/>
            </a:xfrm>
            <a:custGeom>
              <a:avLst/>
              <a:gdLst/>
              <a:ahLst/>
              <a:cxnLst/>
              <a:rect l="l" t="t" r="r" b="b"/>
              <a:pathLst>
                <a:path w="213" h="280" extrusionOk="0">
                  <a:moveTo>
                    <a:pt x="101" y="1"/>
                  </a:moveTo>
                  <a:lnTo>
                    <a:pt x="57" y="12"/>
                  </a:lnTo>
                  <a:lnTo>
                    <a:pt x="1" y="56"/>
                  </a:lnTo>
                  <a:lnTo>
                    <a:pt x="1" y="101"/>
                  </a:lnTo>
                  <a:lnTo>
                    <a:pt x="57" y="56"/>
                  </a:lnTo>
                  <a:lnTo>
                    <a:pt x="90" y="223"/>
                  </a:lnTo>
                  <a:lnTo>
                    <a:pt x="23"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2"/>
            <p:cNvSpPr/>
            <p:nvPr/>
          </p:nvSpPr>
          <p:spPr>
            <a:xfrm rot="1205253">
              <a:off x="6717793" y="2513603"/>
              <a:ext cx="19391" cy="25400"/>
            </a:xfrm>
            <a:custGeom>
              <a:avLst/>
              <a:gdLst/>
              <a:ahLst/>
              <a:cxnLst/>
              <a:rect l="l" t="t" r="r" b="b"/>
              <a:pathLst>
                <a:path w="213" h="279" extrusionOk="0">
                  <a:moveTo>
                    <a:pt x="112" y="0"/>
                  </a:moveTo>
                  <a:lnTo>
                    <a:pt x="57" y="11"/>
                  </a:lnTo>
                  <a:lnTo>
                    <a:pt x="1" y="56"/>
                  </a:lnTo>
                  <a:lnTo>
                    <a:pt x="12" y="101"/>
                  </a:lnTo>
                  <a:lnTo>
                    <a:pt x="68" y="56"/>
                  </a:lnTo>
                  <a:lnTo>
                    <a:pt x="101" y="223"/>
                  </a:lnTo>
                  <a:lnTo>
                    <a:pt x="34" y="234"/>
                  </a:lnTo>
                  <a:lnTo>
                    <a:pt x="46"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2"/>
            <p:cNvSpPr/>
            <p:nvPr/>
          </p:nvSpPr>
          <p:spPr>
            <a:xfrm rot="1205253">
              <a:off x="6711778" y="2554129"/>
              <a:ext cx="17297" cy="24580"/>
            </a:xfrm>
            <a:custGeom>
              <a:avLst/>
              <a:gdLst/>
              <a:ahLst/>
              <a:cxnLst/>
              <a:rect l="l" t="t" r="r" b="b"/>
              <a:pathLst>
                <a:path w="190" h="270" extrusionOk="0">
                  <a:moveTo>
                    <a:pt x="86" y="40"/>
                  </a:moveTo>
                  <a:cubicBezTo>
                    <a:pt x="90" y="40"/>
                    <a:pt x="93" y="45"/>
                    <a:pt x="100" y="45"/>
                  </a:cubicBezTo>
                  <a:cubicBezTo>
                    <a:pt x="100" y="45"/>
                    <a:pt x="111" y="57"/>
                    <a:pt x="111" y="68"/>
                  </a:cubicBezTo>
                  <a:cubicBezTo>
                    <a:pt x="123" y="79"/>
                    <a:pt x="123" y="101"/>
                    <a:pt x="123" y="123"/>
                  </a:cubicBezTo>
                  <a:cubicBezTo>
                    <a:pt x="134" y="146"/>
                    <a:pt x="134" y="168"/>
                    <a:pt x="134" y="179"/>
                  </a:cubicBezTo>
                  <a:cubicBezTo>
                    <a:pt x="134" y="190"/>
                    <a:pt x="134" y="201"/>
                    <a:pt x="134" y="212"/>
                  </a:cubicBezTo>
                  <a:cubicBezTo>
                    <a:pt x="123" y="212"/>
                    <a:pt x="123" y="224"/>
                    <a:pt x="111" y="224"/>
                  </a:cubicBezTo>
                  <a:lnTo>
                    <a:pt x="89" y="224"/>
                  </a:lnTo>
                  <a:cubicBezTo>
                    <a:pt x="78" y="212"/>
                    <a:pt x="67" y="201"/>
                    <a:pt x="67" y="190"/>
                  </a:cubicBezTo>
                  <a:cubicBezTo>
                    <a:pt x="67" y="179"/>
                    <a:pt x="56" y="157"/>
                    <a:pt x="56" y="135"/>
                  </a:cubicBezTo>
                  <a:cubicBezTo>
                    <a:pt x="45" y="112"/>
                    <a:pt x="45" y="101"/>
                    <a:pt x="45" y="79"/>
                  </a:cubicBezTo>
                  <a:cubicBezTo>
                    <a:pt x="45" y="68"/>
                    <a:pt x="45" y="57"/>
                    <a:pt x="56" y="57"/>
                  </a:cubicBezTo>
                  <a:cubicBezTo>
                    <a:pt x="56" y="45"/>
                    <a:pt x="67" y="45"/>
                    <a:pt x="78" y="45"/>
                  </a:cubicBezTo>
                  <a:cubicBezTo>
                    <a:pt x="82" y="42"/>
                    <a:pt x="84" y="40"/>
                    <a:pt x="86" y="40"/>
                  </a:cubicBezTo>
                  <a:close/>
                  <a:moveTo>
                    <a:pt x="67" y="1"/>
                  </a:moveTo>
                  <a:cubicBezTo>
                    <a:pt x="45" y="1"/>
                    <a:pt x="34" y="12"/>
                    <a:pt x="22" y="23"/>
                  </a:cubicBezTo>
                  <a:cubicBezTo>
                    <a:pt x="11" y="34"/>
                    <a:pt x="0" y="57"/>
                    <a:pt x="0" y="68"/>
                  </a:cubicBezTo>
                  <a:cubicBezTo>
                    <a:pt x="0" y="90"/>
                    <a:pt x="0" y="123"/>
                    <a:pt x="0" y="146"/>
                  </a:cubicBezTo>
                  <a:cubicBezTo>
                    <a:pt x="20" y="226"/>
                    <a:pt x="49" y="270"/>
                    <a:pt x="95" y="270"/>
                  </a:cubicBezTo>
                  <a:cubicBezTo>
                    <a:pt x="100" y="270"/>
                    <a:pt x="106" y="269"/>
                    <a:pt x="111" y="268"/>
                  </a:cubicBezTo>
                  <a:cubicBezTo>
                    <a:pt x="145" y="257"/>
                    <a:pt x="167" y="246"/>
                    <a:pt x="178" y="212"/>
                  </a:cubicBezTo>
                  <a:cubicBezTo>
                    <a:pt x="189" y="190"/>
                    <a:pt x="189" y="157"/>
                    <a:pt x="178" y="112"/>
                  </a:cubicBezTo>
                  <a:cubicBezTo>
                    <a:pt x="167" y="68"/>
                    <a:pt x="156"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2"/>
            <p:cNvSpPr/>
            <p:nvPr/>
          </p:nvSpPr>
          <p:spPr>
            <a:xfrm rot="1205253">
              <a:off x="6798590" y="2484783"/>
              <a:ext cx="19300" cy="25491"/>
            </a:xfrm>
            <a:custGeom>
              <a:avLst/>
              <a:gdLst/>
              <a:ahLst/>
              <a:cxnLst/>
              <a:rect l="l" t="t" r="r" b="b"/>
              <a:pathLst>
                <a:path w="212" h="280" extrusionOk="0">
                  <a:moveTo>
                    <a:pt x="111" y="1"/>
                  </a:moveTo>
                  <a:lnTo>
                    <a:pt x="67" y="12"/>
                  </a:lnTo>
                  <a:lnTo>
                    <a:pt x="0" y="68"/>
                  </a:lnTo>
                  <a:lnTo>
                    <a:pt x="11" y="112"/>
                  </a:lnTo>
                  <a:lnTo>
                    <a:pt x="67" y="56"/>
                  </a:lnTo>
                  <a:lnTo>
                    <a:pt x="100" y="235"/>
                  </a:lnTo>
                  <a:lnTo>
                    <a:pt x="33" y="246"/>
                  </a:lnTo>
                  <a:lnTo>
                    <a:pt x="45" y="279"/>
                  </a:lnTo>
                  <a:lnTo>
                    <a:pt x="212" y="246"/>
                  </a:lnTo>
                  <a:lnTo>
                    <a:pt x="212" y="212"/>
                  </a:lnTo>
                  <a:lnTo>
                    <a:pt x="145" y="224"/>
                  </a:lnTo>
                  <a:lnTo>
                    <a:pt x="11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2"/>
            <p:cNvSpPr/>
            <p:nvPr/>
          </p:nvSpPr>
          <p:spPr>
            <a:xfrm rot="1205253">
              <a:off x="6792269" y="2525701"/>
              <a:ext cx="19300" cy="25400"/>
            </a:xfrm>
            <a:custGeom>
              <a:avLst/>
              <a:gdLst/>
              <a:ahLst/>
              <a:cxnLst/>
              <a:rect l="l" t="t" r="r" b="b"/>
              <a:pathLst>
                <a:path w="212" h="279" extrusionOk="0">
                  <a:moveTo>
                    <a:pt x="100" y="0"/>
                  </a:moveTo>
                  <a:lnTo>
                    <a:pt x="56" y="11"/>
                  </a:lnTo>
                  <a:lnTo>
                    <a:pt x="0" y="67"/>
                  </a:lnTo>
                  <a:lnTo>
                    <a:pt x="11" y="101"/>
                  </a:lnTo>
                  <a:lnTo>
                    <a:pt x="56"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2"/>
            <p:cNvSpPr/>
            <p:nvPr/>
          </p:nvSpPr>
          <p:spPr>
            <a:xfrm rot="1205253">
              <a:off x="6785226" y="2565868"/>
              <a:ext cx="17297" cy="24580"/>
            </a:xfrm>
            <a:custGeom>
              <a:avLst/>
              <a:gdLst/>
              <a:ahLst/>
              <a:cxnLst/>
              <a:rect l="l" t="t" r="r" b="b"/>
              <a:pathLst>
                <a:path w="190" h="270" extrusionOk="0">
                  <a:moveTo>
                    <a:pt x="100" y="45"/>
                  </a:moveTo>
                  <a:cubicBezTo>
                    <a:pt x="111" y="57"/>
                    <a:pt x="111" y="68"/>
                    <a:pt x="123" y="79"/>
                  </a:cubicBezTo>
                  <a:cubicBezTo>
                    <a:pt x="123" y="90"/>
                    <a:pt x="134" y="101"/>
                    <a:pt x="134" y="135"/>
                  </a:cubicBezTo>
                  <a:cubicBezTo>
                    <a:pt x="134" y="157"/>
                    <a:pt x="145" y="168"/>
                    <a:pt x="145" y="179"/>
                  </a:cubicBezTo>
                  <a:cubicBezTo>
                    <a:pt x="145" y="201"/>
                    <a:pt x="134" y="213"/>
                    <a:pt x="134" y="213"/>
                  </a:cubicBezTo>
                  <a:cubicBezTo>
                    <a:pt x="134" y="224"/>
                    <a:pt x="123" y="224"/>
                    <a:pt x="111" y="224"/>
                  </a:cubicBezTo>
                  <a:lnTo>
                    <a:pt x="89" y="224"/>
                  </a:lnTo>
                  <a:cubicBezTo>
                    <a:pt x="78" y="224"/>
                    <a:pt x="78" y="213"/>
                    <a:pt x="78" y="201"/>
                  </a:cubicBezTo>
                  <a:cubicBezTo>
                    <a:pt x="67" y="179"/>
                    <a:pt x="67" y="168"/>
                    <a:pt x="56" y="146"/>
                  </a:cubicBezTo>
                  <a:cubicBezTo>
                    <a:pt x="56" y="123"/>
                    <a:pt x="56" y="101"/>
                    <a:pt x="56" y="90"/>
                  </a:cubicBezTo>
                  <a:cubicBezTo>
                    <a:pt x="56" y="79"/>
                    <a:pt x="56" y="68"/>
                    <a:pt x="56" y="57"/>
                  </a:cubicBezTo>
                  <a:cubicBezTo>
                    <a:pt x="67" y="57"/>
                    <a:pt x="67" y="45"/>
                    <a:pt x="78" y="45"/>
                  </a:cubicBezTo>
                  <a:close/>
                  <a:moveTo>
                    <a:pt x="78" y="1"/>
                  </a:moveTo>
                  <a:cubicBezTo>
                    <a:pt x="56" y="12"/>
                    <a:pt x="34" y="12"/>
                    <a:pt x="22" y="23"/>
                  </a:cubicBezTo>
                  <a:cubicBezTo>
                    <a:pt x="11" y="34"/>
                    <a:pt x="11" y="57"/>
                    <a:pt x="0" y="79"/>
                  </a:cubicBezTo>
                  <a:cubicBezTo>
                    <a:pt x="0" y="101"/>
                    <a:pt x="0" y="123"/>
                    <a:pt x="11" y="157"/>
                  </a:cubicBezTo>
                  <a:cubicBezTo>
                    <a:pt x="21" y="227"/>
                    <a:pt x="58" y="270"/>
                    <a:pt x="106" y="270"/>
                  </a:cubicBezTo>
                  <a:cubicBezTo>
                    <a:pt x="111" y="270"/>
                    <a:pt x="117" y="269"/>
                    <a:pt x="123" y="268"/>
                  </a:cubicBezTo>
                  <a:cubicBezTo>
                    <a:pt x="145" y="257"/>
                    <a:pt x="167" y="246"/>
                    <a:pt x="178" y="224"/>
                  </a:cubicBezTo>
                  <a:cubicBezTo>
                    <a:pt x="189" y="201"/>
                    <a:pt x="189" y="168"/>
                    <a:pt x="189" y="123"/>
                  </a:cubicBezTo>
                  <a:cubicBezTo>
                    <a:pt x="178" y="79"/>
                    <a:pt x="167" y="45"/>
                    <a:pt x="145" y="23"/>
                  </a:cubicBezTo>
                  <a:cubicBezTo>
                    <a:pt x="123" y="1"/>
                    <a:pt x="100" y="1"/>
                    <a:pt x="7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2"/>
            <p:cNvSpPr/>
            <p:nvPr/>
          </p:nvSpPr>
          <p:spPr>
            <a:xfrm rot="1205253">
              <a:off x="6821794" y="2572524"/>
              <a:ext cx="18299" cy="24034"/>
            </a:xfrm>
            <a:custGeom>
              <a:avLst/>
              <a:gdLst/>
              <a:ahLst/>
              <a:cxnLst/>
              <a:rect l="l" t="t" r="r" b="b"/>
              <a:pathLst>
                <a:path w="201" h="264" extrusionOk="0">
                  <a:moveTo>
                    <a:pt x="78" y="38"/>
                  </a:moveTo>
                  <a:cubicBezTo>
                    <a:pt x="89" y="38"/>
                    <a:pt x="100" y="38"/>
                    <a:pt x="111" y="50"/>
                  </a:cubicBezTo>
                  <a:cubicBezTo>
                    <a:pt x="111" y="50"/>
                    <a:pt x="123" y="61"/>
                    <a:pt x="123" y="72"/>
                  </a:cubicBezTo>
                  <a:cubicBezTo>
                    <a:pt x="123" y="83"/>
                    <a:pt x="134" y="105"/>
                    <a:pt x="134" y="128"/>
                  </a:cubicBezTo>
                  <a:cubicBezTo>
                    <a:pt x="145" y="150"/>
                    <a:pt x="145" y="161"/>
                    <a:pt x="145" y="183"/>
                  </a:cubicBezTo>
                  <a:cubicBezTo>
                    <a:pt x="145" y="194"/>
                    <a:pt x="145" y="206"/>
                    <a:pt x="134" y="206"/>
                  </a:cubicBezTo>
                  <a:cubicBezTo>
                    <a:pt x="134" y="217"/>
                    <a:pt x="123" y="217"/>
                    <a:pt x="111" y="228"/>
                  </a:cubicBezTo>
                  <a:cubicBezTo>
                    <a:pt x="111" y="228"/>
                    <a:pt x="100" y="228"/>
                    <a:pt x="89" y="217"/>
                  </a:cubicBezTo>
                  <a:cubicBezTo>
                    <a:pt x="89" y="217"/>
                    <a:pt x="78" y="206"/>
                    <a:pt x="78" y="194"/>
                  </a:cubicBezTo>
                  <a:cubicBezTo>
                    <a:pt x="67" y="183"/>
                    <a:pt x="67" y="161"/>
                    <a:pt x="67" y="139"/>
                  </a:cubicBezTo>
                  <a:cubicBezTo>
                    <a:pt x="56" y="116"/>
                    <a:pt x="56" y="94"/>
                    <a:pt x="56" y="83"/>
                  </a:cubicBezTo>
                  <a:cubicBezTo>
                    <a:pt x="56" y="72"/>
                    <a:pt x="56" y="61"/>
                    <a:pt x="67" y="50"/>
                  </a:cubicBezTo>
                  <a:cubicBezTo>
                    <a:pt x="67" y="50"/>
                    <a:pt x="78" y="38"/>
                    <a:pt x="78" y="38"/>
                  </a:cubicBezTo>
                  <a:close/>
                  <a:moveTo>
                    <a:pt x="105" y="0"/>
                  </a:moveTo>
                  <a:cubicBezTo>
                    <a:pt x="97" y="0"/>
                    <a:pt x="88" y="2"/>
                    <a:pt x="78" y="5"/>
                  </a:cubicBezTo>
                  <a:cubicBezTo>
                    <a:pt x="56" y="5"/>
                    <a:pt x="45" y="16"/>
                    <a:pt x="34" y="27"/>
                  </a:cubicBezTo>
                  <a:cubicBezTo>
                    <a:pt x="22" y="38"/>
                    <a:pt x="11" y="50"/>
                    <a:pt x="11" y="72"/>
                  </a:cubicBezTo>
                  <a:cubicBezTo>
                    <a:pt x="0" y="94"/>
                    <a:pt x="11" y="116"/>
                    <a:pt x="11" y="150"/>
                  </a:cubicBezTo>
                  <a:cubicBezTo>
                    <a:pt x="31" y="228"/>
                    <a:pt x="59" y="263"/>
                    <a:pt x="103" y="263"/>
                  </a:cubicBezTo>
                  <a:cubicBezTo>
                    <a:pt x="109" y="263"/>
                    <a:pt x="116" y="263"/>
                    <a:pt x="123" y="261"/>
                  </a:cubicBezTo>
                  <a:cubicBezTo>
                    <a:pt x="156" y="261"/>
                    <a:pt x="178" y="239"/>
                    <a:pt x="178" y="217"/>
                  </a:cubicBezTo>
                  <a:cubicBezTo>
                    <a:pt x="189" y="194"/>
                    <a:pt x="201" y="161"/>
                    <a:pt x="189" y="116"/>
                  </a:cubicBezTo>
                  <a:cubicBezTo>
                    <a:pt x="178" y="72"/>
                    <a:pt x="167" y="38"/>
                    <a:pt x="145" y="16"/>
                  </a:cubicBezTo>
                  <a:cubicBezTo>
                    <a:pt x="137" y="8"/>
                    <a:pt x="124" y="0"/>
                    <a:pt x="105"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2"/>
            <p:cNvSpPr/>
            <p:nvPr/>
          </p:nvSpPr>
          <p:spPr>
            <a:xfrm rot="1205253">
              <a:off x="6872634" y="2497807"/>
              <a:ext cx="19300" cy="25491"/>
            </a:xfrm>
            <a:custGeom>
              <a:avLst/>
              <a:gdLst/>
              <a:ahLst/>
              <a:cxnLst/>
              <a:rect l="l" t="t" r="r" b="b"/>
              <a:pathLst>
                <a:path w="212" h="280" extrusionOk="0">
                  <a:moveTo>
                    <a:pt x="100" y="1"/>
                  </a:moveTo>
                  <a:lnTo>
                    <a:pt x="56" y="12"/>
                  </a:lnTo>
                  <a:lnTo>
                    <a:pt x="0" y="68"/>
                  </a:lnTo>
                  <a:lnTo>
                    <a:pt x="11" y="101"/>
                  </a:lnTo>
                  <a:lnTo>
                    <a:pt x="67" y="57"/>
                  </a:lnTo>
                  <a:lnTo>
                    <a:pt x="89" y="224"/>
                  </a:lnTo>
                  <a:lnTo>
                    <a:pt x="34" y="235"/>
                  </a:lnTo>
                  <a:lnTo>
                    <a:pt x="34" y="279"/>
                  </a:lnTo>
                  <a:lnTo>
                    <a:pt x="212" y="246"/>
                  </a:lnTo>
                  <a:lnTo>
                    <a:pt x="201" y="201"/>
                  </a:lnTo>
                  <a:lnTo>
                    <a:pt x="145" y="213"/>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2"/>
            <p:cNvSpPr/>
            <p:nvPr/>
          </p:nvSpPr>
          <p:spPr>
            <a:xfrm rot="1205253">
              <a:off x="6865373" y="2538381"/>
              <a:ext cx="19300" cy="25400"/>
            </a:xfrm>
            <a:custGeom>
              <a:avLst/>
              <a:gdLst/>
              <a:ahLst/>
              <a:cxnLst/>
              <a:rect l="l" t="t" r="r" b="b"/>
              <a:pathLst>
                <a:path w="212" h="279" extrusionOk="0">
                  <a:moveTo>
                    <a:pt x="112" y="1"/>
                  </a:moveTo>
                  <a:lnTo>
                    <a:pt x="56" y="12"/>
                  </a:lnTo>
                  <a:lnTo>
                    <a:pt x="0" y="56"/>
                  </a:lnTo>
                  <a:lnTo>
                    <a:pt x="11" y="101"/>
                  </a:lnTo>
                  <a:lnTo>
                    <a:pt x="67" y="56"/>
                  </a:lnTo>
                  <a:lnTo>
                    <a:pt x="100" y="223"/>
                  </a:lnTo>
                  <a:lnTo>
                    <a:pt x="34" y="234"/>
                  </a:lnTo>
                  <a:lnTo>
                    <a:pt x="45" y="279"/>
                  </a:lnTo>
                  <a:lnTo>
                    <a:pt x="212" y="246"/>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2"/>
            <p:cNvSpPr/>
            <p:nvPr/>
          </p:nvSpPr>
          <p:spPr>
            <a:xfrm rot="1205253">
              <a:off x="6859489" y="2578566"/>
              <a:ext cx="17297" cy="24034"/>
            </a:xfrm>
            <a:custGeom>
              <a:avLst/>
              <a:gdLst/>
              <a:ahLst/>
              <a:cxnLst/>
              <a:rect l="l" t="t" r="r" b="b"/>
              <a:pathLst>
                <a:path w="190" h="264" extrusionOk="0">
                  <a:moveTo>
                    <a:pt x="78" y="39"/>
                  </a:moveTo>
                  <a:cubicBezTo>
                    <a:pt x="89" y="39"/>
                    <a:pt x="89" y="39"/>
                    <a:pt x="100" y="50"/>
                  </a:cubicBezTo>
                  <a:cubicBezTo>
                    <a:pt x="100" y="50"/>
                    <a:pt x="112" y="61"/>
                    <a:pt x="112" y="72"/>
                  </a:cubicBezTo>
                  <a:cubicBezTo>
                    <a:pt x="123" y="83"/>
                    <a:pt x="123" y="105"/>
                    <a:pt x="134" y="128"/>
                  </a:cubicBezTo>
                  <a:cubicBezTo>
                    <a:pt x="134" y="150"/>
                    <a:pt x="134" y="172"/>
                    <a:pt x="134" y="183"/>
                  </a:cubicBezTo>
                  <a:cubicBezTo>
                    <a:pt x="134" y="194"/>
                    <a:pt x="134" y="206"/>
                    <a:pt x="134" y="217"/>
                  </a:cubicBezTo>
                  <a:cubicBezTo>
                    <a:pt x="123" y="217"/>
                    <a:pt x="123" y="228"/>
                    <a:pt x="112" y="228"/>
                  </a:cubicBezTo>
                  <a:cubicBezTo>
                    <a:pt x="100" y="228"/>
                    <a:pt x="89" y="228"/>
                    <a:pt x="89" y="217"/>
                  </a:cubicBezTo>
                  <a:cubicBezTo>
                    <a:pt x="78" y="217"/>
                    <a:pt x="78" y="206"/>
                    <a:pt x="67" y="194"/>
                  </a:cubicBezTo>
                  <a:cubicBezTo>
                    <a:pt x="67" y="183"/>
                    <a:pt x="56" y="161"/>
                    <a:pt x="56" y="139"/>
                  </a:cubicBezTo>
                  <a:cubicBezTo>
                    <a:pt x="45" y="116"/>
                    <a:pt x="45" y="105"/>
                    <a:pt x="45" y="83"/>
                  </a:cubicBezTo>
                  <a:cubicBezTo>
                    <a:pt x="45" y="72"/>
                    <a:pt x="45" y="61"/>
                    <a:pt x="56" y="61"/>
                  </a:cubicBezTo>
                  <a:cubicBezTo>
                    <a:pt x="56" y="50"/>
                    <a:pt x="67" y="50"/>
                    <a:pt x="78" y="39"/>
                  </a:cubicBezTo>
                  <a:close/>
                  <a:moveTo>
                    <a:pt x="92" y="1"/>
                  </a:moveTo>
                  <a:cubicBezTo>
                    <a:pt x="84" y="1"/>
                    <a:pt x="76" y="2"/>
                    <a:pt x="67" y="5"/>
                  </a:cubicBezTo>
                  <a:cubicBezTo>
                    <a:pt x="45" y="5"/>
                    <a:pt x="34" y="16"/>
                    <a:pt x="23" y="27"/>
                  </a:cubicBezTo>
                  <a:cubicBezTo>
                    <a:pt x="11" y="39"/>
                    <a:pt x="0" y="50"/>
                    <a:pt x="0" y="72"/>
                  </a:cubicBezTo>
                  <a:cubicBezTo>
                    <a:pt x="0" y="94"/>
                    <a:pt x="0" y="116"/>
                    <a:pt x="0" y="150"/>
                  </a:cubicBezTo>
                  <a:cubicBezTo>
                    <a:pt x="20" y="228"/>
                    <a:pt x="48" y="263"/>
                    <a:pt x="92" y="263"/>
                  </a:cubicBezTo>
                  <a:cubicBezTo>
                    <a:pt x="98" y="263"/>
                    <a:pt x="105" y="263"/>
                    <a:pt x="112" y="261"/>
                  </a:cubicBezTo>
                  <a:cubicBezTo>
                    <a:pt x="145" y="261"/>
                    <a:pt x="167" y="250"/>
                    <a:pt x="178" y="217"/>
                  </a:cubicBezTo>
                  <a:cubicBezTo>
                    <a:pt x="190" y="194"/>
                    <a:pt x="190" y="161"/>
                    <a:pt x="178" y="116"/>
                  </a:cubicBezTo>
                  <a:cubicBezTo>
                    <a:pt x="167"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2"/>
            <p:cNvSpPr/>
            <p:nvPr/>
          </p:nvSpPr>
          <p:spPr>
            <a:xfrm rot="1205253">
              <a:off x="6895962" y="2584846"/>
              <a:ext cx="17297" cy="24580"/>
            </a:xfrm>
            <a:custGeom>
              <a:avLst/>
              <a:gdLst/>
              <a:ahLst/>
              <a:cxnLst/>
              <a:rect l="l" t="t" r="r" b="b"/>
              <a:pathLst>
                <a:path w="190" h="270" extrusionOk="0">
                  <a:moveTo>
                    <a:pt x="101" y="45"/>
                  </a:moveTo>
                  <a:cubicBezTo>
                    <a:pt x="112" y="56"/>
                    <a:pt x="112" y="56"/>
                    <a:pt x="123" y="67"/>
                  </a:cubicBezTo>
                  <a:cubicBezTo>
                    <a:pt x="123" y="89"/>
                    <a:pt x="123" y="100"/>
                    <a:pt x="134" y="123"/>
                  </a:cubicBezTo>
                  <a:cubicBezTo>
                    <a:pt x="134" y="145"/>
                    <a:pt x="134" y="167"/>
                    <a:pt x="134" y="178"/>
                  </a:cubicBezTo>
                  <a:cubicBezTo>
                    <a:pt x="134" y="189"/>
                    <a:pt x="134" y="201"/>
                    <a:pt x="134" y="212"/>
                  </a:cubicBezTo>
                  <a:cubicBezTo>
                    <a:pt x="123" y="223"/>
                    <a:pt x="123" y="223"/>
                    <a:pt x="112" y="223"/>
                  </a:cubicBezTo>
                  <a:lnTo>
                    <a:pt x="89" y="223"/>
                  </a:lnTo>
                  <a:cubicBezTo>
                    <a:pt x="78" y="212"/>
                    <a:pt x="78" y="201"/>
                    <a:pt x="67" y="189"/>
                  </a:cubicBezTo>
                  <a:cubicBezTo>
                    <a:pt x="67" y="178"/>
                    <a:pt x="67" y="167"/>
                    <a:pt x="56" y="145"/>
                  </a:cubicBezTo>
                  <a:cubicBezTo>
                    <a:pt x="56" y="112"/>
                    <a:pt x="56" y="100"/>
                    <a:pt x="56" y="89"/>
                  </a:cubicBezTo>
                  <a:cubicBezTo>
                    <a:pt x="56" y="67"/>
                    <a:pt x="56" y="56"/>
                    <a:pt x="56" y="56"/>
                  </a:cubicBezTo>
                  <a:cubicBezTo>
                    <a:pt x="56" y="45"/>
                    <a:pt x="67" y="45"/>
                    <a:pt x="78" y="45"/>
                  </a:cubicBezTo>
                  <a:close/>
                  <a:moveTo>
                    <a:pt x="67" y="0"/>
                  </a:moveTo>
                  <a:cubicBezTo>
                    <a:pt x="45" y="0"/>
                    <a:pt x="34" y="11"/>
                    <a:pt x="23" y="22"/>
                  </a:cubicBezTo>
                  <a:cubicBezTo>
                    <a:pt x="11" y="34"/>
                    <a:pt x="0" y="56"/>
                    <a:pt x="0" y="78"/>
                  </a:cubicBezTo>
                  <a:cubicBezTo>
                    <a:pt x="0" y="89"/>
                    <a:pt x="0" y="123"/>
                    <a:pt x="11" y="145"/>
                  </a:cubicBezTo>
                  <a:cubicBezTo>
                    <a:pt x="21" y="225"/>
                    <a:pt x="49" y="269"/>
                    <a:pt x="104" y="269"/>
                  </a:cubicBezTo>
                  <a:cubicBezTo>
                    <a:pt x="110" y="269"/>
                    <a:pt x="116" y="269"/>
                    <a:pt x="123" y="267"/>
                  </a:cubicBezTo>
                  <a:cubicBezTo>
                    <a:pt x="145" y="256"/>
                    <a:pt x="167" y="245"/>
                    <a:pt x="178" y="223"/>
                  </a:cubicBezTo>
                  <a:cubicBezTo>
                    <a:pt x="190" y="189"/>
                    <a:pt x="190" y="156"/>
                    <a:pt x="178" y="112"/>
                  </a:cubicBezTo>
                  <a:cubicBezTo>
                    <a:pt x="178" y="67"/>
                    <a:pt x="156" y="45"/>
                    <a:pt x="145" y="22"/>
                  </a:cubicBezTo>
                  <a:cubicBezTo>
                    <a:pt x="123" y="0"/>
                    <a:pt x="101" y="0"/>
                    <a:pt x="6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2"/>
            <p:cNvSpPr/>
            <p:nvPr/>
          </p:nvSpPr>
          <p:spPr>
            <a:xfrm rot="1205253">
              <a:off x="6953170" y="2470033"/>
              <a:ext cx="19300" cy="24398"/>
            </a:xfrm>
            <a:custGeom>
              <a:avLst/>
              <a:gdLst/>
              <a:ahLst/>
              <a:cxnLst/>
              <a:rect l="l" t="t" r="r" b="b"/>
              <a:pathLst>
                <a:path w="212" h="268" extrusionOk="0">
                  <a:moveTo>
                    <a:pt x="56" y="1"/>
                  </a:moveTo>
                  <a:lnTo>
                    <a:pt x="0" y="56"/>
                  </a:lnTo>
                  <a:lnTo>
                    <a:pt x="11" y="101"/>
                  </a:lnTo>
                  <a:lnTo>
                    <a:pt x="67" y="45"/>
                  </a:lnTo>
                  <a:lnTo>
                    <a:pt x="100" y="223"/>
                  </a:lnTo>
                  <a:lnTo>
                    <a:pt x="34" y="235"/>
                  </a:lnTo>
                  <a:lnTo>
                    <a:pt x="45" y="268"/>
                  </a:lnTo>
                  <a:lnTo>
                    <a:pt x="212" y="235"/>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2"/>
            <p:cNvSpPr/>
            <p:nvPr/>
          </p:nvSpPr>
          <p:spPr>
            <a:xfrm rot="1205253">
              <a:off x="6947036" y="2509806"/>
              <a:ext cx="18299" cy="25400"/>
            </a:xfrm>
            <a:custGeom>
              <a:avLst/>
              <a:gdLst/>
              <a:ahLst/>
              <a:cxnLst/>
              <a:rect l="l" t="t" r="r" b="b"/>
              <a:pathLst>
                <a:path w="201" h="279" extrusionOk="0">
                  <a:moveTo>
                    <a:pt x="101" y="0"/>
                  </a:moveTo>
                  <a:lnTo>
                    <a:pt x="56" y="11"/>
                  </a:lnTo>
                  <a:lnTo>
                    <a:pt x="0" y="67"/>
                  </a:lnTo>
                  <a:lnTo>
                    <a:pt x="0" y="111"/>
                  </a:lnTo>
                  <a:lnTo>
                    <a:pt x="56" y="56"/>
                  </a:lnTo>
                  <a:lnTo>
                    <a:pt x="89" y="234"/>
                  </a:lnTo>
                  <a:lnTo>
                    <a:pt x="23" y="245"/>
                  </a:lnTo>
                  <a:lnTo>
                    <a:pt x="34" y="278"/>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2"/>
            <p:cNvSpPr/>
            <p:nvPr/>
          </p:nvSpPr>
          <p:spPr>
            <a:xfrm rot="1205253">
              <a:off x="6939745" y="2550461"/>
              <a:ext cx="19300" cy="25491"/>
            </a:xfrm>
            <a:custGeom>
              <a:avLst/>
              <a:gdLst/>
              <a:ahLst/>
              <a:cxnLst/>
              <a:rect l="l" t="t" r="r" b="b"/>
              <a:pathLst>
                <a:path w="212" h="280" extrusionOk="0">
                  <a:moveTo>
                    <a:pt x="101" y="1"/>
                  </a:moveTo>
                  <a:lnTo>
                    <a:pt x="56" y="12"/>
                  </a:lnTo>
                  <a:lnTo>
                    <a:pt x="0" y="67"/>
                  </a:lnTo>
                  <a:lnTo>
                    <a:pt x="11" y="101"/>
                  </a:lnTo>
                  <a:lnTo>
                    <a:pt x="56" y="56"/>
                  </a:lnTo>
                  <a:lnTo>
                    <a:pt x="89" y="235"/>
                  </a:lnTo>
                  <a:lnTo>
                    <a:pt x="34"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2"/>
            <p:cNvSpPr/>
            <p:nvPr/>
          </p:nvSpPr>
          <p:spPr>
            <a:xfrm rot="1205253">
              <a:off x="6932686" y="2590716"/>
              <a:ext cx="17297" cy="24580"/>
            </a:xfrm>
            <a:custGeom>
              <a:avLst/>
              <a:gdLst/>
              <a:ahLst/>
              <a:cxnLst/>
              <a:rect l="l" t="t" r="r" b="b"/>
              <a:pathLst>
                <a:path w="190" h="270" extrusionOk="0">
                  <a:moveTo>
                    <a:pt x="101" y="45"/>
                  </a:moveTo>
                  <a:cubicBezTo>
                    <a:pt x="112" y="56"/>
                    <a:pt x="112" y="67"/>
                    <a:pt x="123" y="78"/>
                  </a:cubicBezTo>
                  <a:cubicBezTo>
                    <a:pt x="123" y="89"/>
                    <a:pt x="134" y="100"/>
                    <a:pt x="134" y="134"/>
                  </a:cubicBezTo>
                  <a:cubicBezTo>
                    <a:pt x="134" y="156"/>
                    <a:pt x="145" y="167"/>
                    <a:pt x="145" y="178"/>
                  </a:cubicBezTo>
                  <a:cubicBezTo>
                    <a:pt x="145" y="201"/>
                    <a:pt x="134" y="212"/>
                    <a:pt x="134" y="212"/>
                  </a:cubicBezTo>
                  <a:cubicBezTo>
                    <a:pt x="134" y="223"/>
                    <a:pt x="123" y="223"/>
                    <a:pt x="112" y="223"/>
                  </a:cubicBezTo>
                  <a:lnTo>
                    <a:pt x="89" y="223"/>
                  </a:lnTo>
                  <a:cubicBezTo>
                    <a:pt x="89" y="223"/>
                    <a:pt x="78" y="212"/>
                    <a:pt x="78" y="201"/>
                  </a:cubicBezTo>
                  <a:cubicBezTo>
                    <a:pt x="67" y="178"/>
                    <a:pt x="67" y="167"/>
                    <a:pt x="56" y="145"/>
                  </a:cubicBezTo>
                  <a:cubicBezTo>
                    <a:pt x="56" y="123"/>
                    <a:pt x="56" y="100"/>
                    <a:pt x="56" y="89"/>
                  </a:cubicBezTo>
                  <a:cubicBezTo>
                    <a:pt x="56" y="78"/>
                    <a:pt x="56" y="67"/>
                    <a:pt x="56" y="56"/>
                  </a:cubicBezTo>
                  <a:cubicBezTo>
                    <a:pt x="67" y="45"/>
                    <a:pt x="67" y="45"/>
                    <a:pt x="78" y="45"/>
                  </a:cubicBezTo>
                  <a:close/>
                  <a:moveTo>
                    <a:pt x="78" y="0"/>
                  </a:moveTo>
                  <a:cubicBezTo>
                    <a:pt x="56" y="11"/>
                    <a:pt x="34" y="11"/>
                    <a:pt x="23" y="22"/>
                  </a:cubicBezTo>
                  <a:cubicBezTo>
                    <a:pt x="11" y="34"/>
                    <a:pt x="11" y="56"/>
                    <a:pt x="0" y="78"/>
                  </a:cubicBezTo>
                  <a:cubicBezTo>
                    <a:pt x="0" y="100"/>
                    <a:pt x="0" y="123"/>
                    <a:pt x="11" y="156"/>
                  </a:cubicBezTo>
                  <a:cubicBezTo>
                    <a:pt x="21" y="226"/>
                    <a:pt x="58" y="269"/>
                    <a:pt x="106" y="269"/>
                  </a:cubicBezTo>
                  <a:cubicBezTo>
                    <a:pt x="112" y="269"/>
                    <a:pt x="117" y="269"/>
                    <a:pt x="123" y="267"/>
                  </a:cubicBezTo>
                  <a:cubicBezTo>
                    <a:pt x="156" y="256"/>
                    <a:pt x="167" y="245"/>
                    <a:pt x="178" y="223"/>
                  </a:cubicBezTo>
                  <a:cubicBezTo>
                    <a:pt x="190" y="201"/>
                    <a:pt x="190" y="167"/>
                    <a:pt x="190" y="123"/>
                  </a:cubicBezTo>
                  <a:cubicBezTo>
                    <a:pt x="178" y="78"/>
                    <a:pt x="167" y="45"/>
                    <a:pt x="145" y="22"/>
                  </a:cubicBezTo>
                  <a:cubicBezTo>
                    <a:pt x="134" y="11"/>
                    <a:pt x="101"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2"/>
            <p:cNvSpPr/>
            <p:nvPr/>
          </p:nvSpPr>
          <p:spPr>
            <a:xfrm rot="1205253">
              <a:off x="6443496" y="2343077"/>
              <a:ext cx="19391" cy="24398"/>
            </a:xfrm>
            <a:custGeom>
              <a:avLst/>
              <a:gdLst/>
              <a:ahLst/>
              <a:cxnLst/>
              <a:rect l="l" t="t" r="r" b="b"/>
              <a:pathLst>
                <a:path w="213" h="268" extrusionOk="0">
                  <a:moveTo>
                    <a:pt x="56" y="0"/>
                  </a:moveTo>
                  <a:lnTo>
                    <a:pt x="1" y="56"/>
                  </a:lnTo>
                  <a:lnTo>
                    <a:pt x="1" y="100"/>
                  </a:lnTo>
                  <a:lnTo>
                    <a:pt x="56" y="45"/>
                  </a:lnTo>
                  <a:lnTo>
                    <a:pt x="90" y="223"/>
                  </a:lnTo>
                  <a:lnTo>
                    <a:pt x="34"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2"/>
            <p:cNvSpPr/>
            <p:nvPr/>
          </p:nvSpPr>
          <p:spPr>
            <a:xfrm rot="1205253">
              <a:off x="6436502" y="2382872"/>
              <a:ext cx="17297" cy="24034"/>
            </a:xfrm>
            <a:custGeom>
              <a:avLst/>
              <a:gdLst/>
              <a:ahLst/>
              <a:cxnLst/>
              <a:rect l="l" t="t" r="r" b="b"/>
              <a:pathLst>
                <a:path w="190" h="264" extrusionOk="0">
                  <a:moveTo>
                    <a:pt x="79" y="38"/>
                  </a:moveTo>
                  <a:cubicBezTo>
                    <a:pt x="90" y="38"/>
                    <a:pt x="101" y="38"/>
                    <a:pt x="101" y="49"/>
                  </a:cubicBezTo>
                  <a:cubicBezTo>
                    <a:pt x="112" y="49"/>
                    <a:pt x="112" y="61"/>
                    <a:pt x="123" y="72"/>
                  </a:cubicBezTo>
                  <a:cubicBezTo>
                    <a:pt x="123" y="83"/>
                    <a:pt x="134" y="105"/>
                    <a:pt x="134" y="127"/>
                  </a:cubicBezTo>
                  <a:cubicBezTo>
                    <a:pt x="134" y="150"/>
                    <a:pt x="145" y="161"/>
                    <a:pt x="145" y="183"/>
                  </a:cubicBezTo>
                  <a:cubicBezTo>
                    <a:pt x="145" y="194"/>
                    <a:pt x="134" y="205"/>
                    <a:pt x="134" y="205"/>
                  </a:cubicBezTo>
                  <a:cubicBezTo>
                    <a:pt x="134" y="216"/>
                    <a:pt x="123" y="216"/>
                    <a:pt x="112" y="228"/>
                  </a:cubicBezTo>
                  <a:cubicBezTo>
                    <a:pt x="101" y="228"/>
                    <a:pt x="101" y="228"/>
                    <a:pt x="90" y="216"/>
                  </a:cubicBezTo>
                  <a:cubicBezTo>
                    <a:pt x="79" y="216"/>
                    <a:pt x="79" y="205"/>
                    <a:pt x="67" y="194"/>
                  </a:cubicBezTo>
                  <a:cubicBezTo>
                    <a:pt x="67" y="183"/>
                    <a:pt x="67" y="161"/>
                    <a:pt x="56" y="138"/>
                  </a:cubicBezTo>
                  <a:cubicBezTo>
                    <a:pt x="56" y="116"/>
                    <a:pt x="56" y="94"/>
                    <a:pt x="56" y="83"/>
                  </a:cubicBezTo>
                  <a:cubicBezTo>
                    <a:pt x="56" y="72"/>
                    <a:pt x="56" y="61"/>
                    <a:pt x="56" y="49"/>
                  </a:cubicBezTo>
                  <a:cubicBezTo>
                    <a:pt x="67" y="49"/>
                    <a:pt x="67" y="38"/>
                    <a:pt x="79" y="38"/>
                  </a:cubicBezTo>
                  <a:close/>
                  <a:moveTo>
                    <a:pt x="96" y="0"/>
                  </a:moveTo>
                  <a:cubicBezTo>
                    <a:pt x="90" y="0"/>
                    <a:pt x="85" y="2"/>
                    <a:pt x="79" y="5"/>
                  </a:cubicBezTo>
                  <a:cubicBezTo>
                    <a:pt x="56" y="5"/>
                    <a:pt x="34" y="16"/>
                    <a:pt x="23" y="27"/>
                  </a:cubicBezTo>
                  <a:cubicBezTo>
                    <a:pt x="12" y="38"/>
                    <a:pt x="12" y="49"/>
                    <a:pt x="1" y="72"/>
                  </a:cubicBezTo>
                  <a:cubicBezTo>
                    <a:pt x="1" y="94"/>
                    <a:pt x="1" y="116"/>
                    <a:pt x="12" y="150"/>
                  </a:cubicBezTo>
                  <a:cubicBezTo>
                    <a:pt x="21" y="228"/>
                    <a:pt x="57" y="263"/>
                    <a:pt x="103" y="263"/>
                  </a:cubicBezTo>
                  <a:cubicBezTo>
                    <a:pt x="110" y="263"/>
                    <a:pt x="116" y="262"/>
                    <a:pt x="123" y="261"/>
                  </a:cubicBezTo>
                  <a:cubicBezTo>
                    <a:pt x="145" y="261"/>
                    <a:pt x="168" y="239"/>
                    <a:pt x="179" y="216"/>
                  </a:cubicBezTo>
                  <a:cubicBezTo>
                    <a:pt x="190" y="194"/>
                    <a:pt x="190" y="161"/>
                    <a:pt x="190" y="116"/>
                  </a:cubicBezTo>
                  <a:cubicBezTo>
                    <a:pt x="179" y="72"/>
                    <a:pt x="168" y="38"/>
                    <a:pt x="145" y="27"/>
                  </a:cubicBezTo>
                  <a:cubicBezTo>
                    <a:pt x="129" y="11"/>
                    <a:pt x="113" y="0"/>
                    <a:pt x="96"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2"/>
            <p:cNvSpPr/>
            <p:nvPr/>
          </p:nvSpPr>
          <p:spPr>
            <a:xfrm rot="1205253">
              <a:off x="6430118" y="2423335"/>
              <a:ext cx="18390" cy="25400"/>
            </a:xfrm>
            <a:custGeom>
              <a:avLst/>
              <a:gdLst/>
              <a:ahLst/>
              <a:cxnLst/>
              <a:rect l="l" t="t" r="r" b="b"/>
              <a:pathLst>
                <a:path w="202" h="279" extrusionOk="0">
                  <a:moveTo>
                    <a:pt x="101" y="0"/>
                  </a:moveTo>
                  <a:lnTo>
                    <a:pt x="56" y="11"/>
                  </a:lnTo>
                  <a:lnTo>
                    <a:pt x="1" y="67"/>
                  </a:lnTo>
                  <a:lnTo>
                    <a:pt x="1" y="100"/>
                  </a:lnTo>
                  <a:lnTo>
                    <a:pt x="56" y="56"/>
                  </a:lnTo>
                  <a:lnTo>
                    <a:pt x="90" y="234"/>
                  </a:lnTo>
                  <a:lnTo>
                    <a:pt x="23" y="245"/>
                  </a:lnTo>
                  <a:lnTo>
                    <a:pt x="34" y="279"/>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2"/>
            <p:cNvSpPr/>
            <p:nvPr/>
          </p:nvSpPr>
          <p:spPr>
            <a:xfrm rot="1205253">
              <a:off x="6879032" y="2457362"/>
              <a:ext cx="18299" cy="24034"/>
            </a:xfrm>
            <a:custGeom>
              <a:avLst/>
              <a:gdLst/>
              <a:ahLst/>
              <a:cxnLst/>
              <a:rect l="l" t="t" r="r" b="b"/>
              <a:pathLst>
                <a:path w="201" h="264" extrusionOk="0">
                  <a:moveTo>
                    <a:pt x="89" y="39"/>
                  </a:moveTo>
                  <a:cubicBezTo>
                    <a:pt x="89" y="39"/>
                    <a:pt x="100" y="39"/>
                    <a:pt x="111" y="50"/>
                  </a:cubicBezTo>
                  <a:cubicBezTo>
                    <a:pt x="111" y="50"/>
                    <a:pt x="123" y="61"/>
                    <a:pt x="123" y="72"/>
                  </a:cubicBezTo>
                  <a:cubicBezTo>
                    <a:pt x="134" y="84"/>
                    <a:pt x="134" y="106"/>
                    <a:pt x="134" y="128"/>
                  </a:cubicBezTo>
                  <a:cubicBezTo>
                    <a:pt x="145" y="150"/>
                    <a:pt x="145" y="161"/>
                    <a:pt x="145" y="184"/>
                  </a:cubicBezTo>
                  <a:cubicBezTo>
                    <a:pt x="145" y="195"/>
                    <a:pt x="145" y="206"/>
                    <a:pt x="134" y="206"/>
                  </a:cubicBezTo>
                  <a:cubicBezTo>
                    <a:pt x="134" y="217"/>
                    <a:pt x="123" y="217"/>
                    <a:pt x="123" y="217"/>
                  </a:cubicBezTo>
                  <a:cubicBezTo>
                    <a:pt x="117" y="223"/>
                    <a:pt x="111" y="226"/>
                    <a:pt x="106" y="226"/>
                  </a:cubicBezTo>
                  <a:cubicBezTo>
                    <a:pt x="100" y="226"/>
                    <a:pt x="95" y="223"/>
                    <a:pt x="89" y="217"/>
                  </a:cubicBezTo>
                  <a:cubicBezTo>
                    <a:pt x="89" y="217"/>
                    <a:pt x="78" y="206"/>
                    <a:pt x="78" y="195"/>
                  </a:cubicBezTo>
                  <a:cubicBezTo>
                    <a:pt x="67" y="184"/>
                    <a:pt x="67" y="161"/>
                    <a:pt x="67" y="139"/>
                  </a:cubicBezTo>
                  <a:cubicBezTo>
                    <a:pt x="56" y="117"/>
                    <a:pt x="56" y="95"/>
                    <a:pt x="56" y="84"/>
                  </a:cubicBezTo>
                  <a:cubicBezTo>
                    <a:pt x="56" y="72"/>
                    <a:pt x="56" y="61"/>
                    <a:pt x="67" y="50"/>
                  </a:cubicBezTo>
                  <a:cubicBezTo>
                    <a:pt x="67" y="50"/>
                    <a:pt x="78" y="39"/>
                    <a:pt x="89" y="39"/>
                  </a:cubicBezTo>
                  <a:close/>
                  <a:moveTo>
                    <a:pt x="105" y="1"/>
                  </a:moveTo>
                  <a:cubicBezTo>
                    <a:pt x="97" y="1"/>
                    <a:pt x="88" y="2"/>
                    <a:pt x="78" y="6"/>
                  </a:cubicBezTo>
                  <a:cubicBezTo>
                    <a:pt x="56" y="6"/>
                    <a:pt x="45" y="17"/>
                    <a:pt x="33" y="28"/>
                  </a:cubicBezTo>
                  <a:cubicBezTo>
                    <a:pt x="22" y="39"/>
                    <a:pt x="11" y="50"/>
                    <a:pt x="11" y="72"/>
                  </a:cubicBezTo>
                  <a:cubicBezTo>
                    <a:pt x="0" y="95"/>
                    <a:pt x="11" y="117"/>
                    <a:pt x="11" y="150"/>
                  </a:cubicBezTo>
                  <a:cubicBezTo>
                    <a:pt x="31" y="228"/>
                    <a:pt x="59" y="264"/>
                    <a:pt x="103" y="264"/>
                  </a:cubicBezTo>
                  <a:cubicBezTo>
                    <a:pt x="109" y="264"/>
                    <a:pt x="116" y="263"/>
                    <a:pt x="123" y="262"/>
                  </a:cubicBezTo>
                  <a:cubicBezTo>
                    <a:pt x="156" y="262"/>
                    <a:pt x="178" y="239"/>
                    <a:pt x="189" y="217"/>
                  </a:cubicBezTo>
                  <a:cubicBezTo>
                    <a:pt x="201" y="195"/>
                    <a:pt x="201" y="161"/>
                    <a:pt x="189" y="117"/>
                  </a:cubicBezTo>
                  <a:cubicBezTo>
                    <a:pt x="178" y="72"/>
                    <a:pt x="167" y="39"/>
                    <a:pt x="145" y="17"/>
                  </a:cubicBezTo>
                  <a:cubicBezTo>
                    <a:pt x="137" y="9"/>
                    <a:pt x="124" y="1"/>
                    <a:pt x="105"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2"/>
            <p:cNvSpPr/>
            <p:nvPr/>
          </p:nvSpPr>
          <p:spPr>
            <a:xfrm rot="1205253">
              <a:off x="6872634" y="2497807"/>
              <a:ext cx="19300" cy="25491"/>
            </a:xfrm>
            <a:custGeom>
              <a:avLst/>
              <a:gdLst/>
              <a:ahLst/>
              <a:cxnLst/>
              <a:rect l="l" t="t" r="r" b="b"/>
              <a:pathLst>
                <a:path w="212" h="280" extrusionOk="0">
                  <a:moveTo>
                    <a:pt x="100" y="1"/>
                  </a:moveTo>
                  <a:lnTo>
                    <a:pt x="56" y="12"/>
                  </a:lnTo>
                  <a:lnTo>
                    <a:pt x="0" y="68"/>
                  </a:lnTo>
                  <a:lnTo>
                    <a:pt x="11" y="101"/>
                  </a:lnTo>
                  <a:lnTo>
                    <a:pt x="67" y="57"/>
                  </a:lnTo>
                  <a:lnTo>
                    <a:pt x="89" y="224"/>
                  </a:lnTo>
                  <a:lnTo>
                    <a:pt x="34" y="246"/>
                  </a:lnTo>
                  <a:lnTo>
                    <a:pt x="34" y="279"/>
                  </a:lnTo>
                  <a:lnTo>
                    <a:pt x="212" y="246"/>
                  </a:lnTo>
                  <a:lnTo>
                    <a:pt x="201" y="213"/>
                  </a:lnTo>
                  <a:lnTo>
                    <a:pt x="145" y="224"/>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2"/>
            <p:cNvSpPr/>
            <p:nvPr/>
          </p:nvSpPr>
          <p:spPr>
            <a:xfrm rot="1205253">
              <a:off x="6865373" y="2538381"/>
              <a:ext cx="19300" cy="25400"/>
            </a:xfrm>
            <a:custGeom>
              <a:avLst/>
              <a:gdLst/>
              <a:ahLst/>
              <a:cxnLst/>
              <a:rect l="l" t="t" r="r" b="b"/>
              <a:pathLst>
                <a:path w="212" h="279" extrusionOk="0">
                  <a:moveTo>
                    <a:pt x="112" y="1"/>
                  </a:moveTo>
                  <a:lnTo>
                    <a:pt x="56" y="12"/>
                  </a:lnTo>
                  <a:lnTo>
                    <a:pt x="0" y="67"/>
                  </a:lnTo>
                  <a:lnTo>
                    <a:pt x="11" y="101"/>
                  </a:lnTo>
                  <a:lnTo>
                    <a:pt x="67" y="56"/>
                  </a:lnTo>
                  <a:lnTo>
                    <a:pt x="100" y="223"/>
                  </a:lnTo>
                  <a:lnTo>
                    <a:pt x="34" y="234"/>
                  </a:lnTo>
                  <a:lnTo>
                    <a:pt x="45" y="279"/>
                  </a:lnTo>
                  <a:lnTo>
                    <a:pt x="212" y="246"/>
                  </a:lnTo>
                  <a:lnTo>
                    <a:pt x="212" y="212"/>
                  </a:lnTo>
                  <a:lnTo>
                    <a:pt x="145"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2"/>
            <p:cNvSpPr/>
            <p:nvPr/>
          </p:nvSpPr>
          <p:spPr>
            <a:xfrm rot="1205253">
              <a:off x="6916711" y="2463492"/>
              <a:ext cx="17297" cy="23943"/>
            </a:xfrm>
            <a:custGeom>
              <a:avLst/>
              <a:gdLst/>
              <a:ahLst/>
              <a:cxnLst/>
              <a:rect l="l" t="t" r="r" b="b"/>
              <a:pathLst>
                <a:path w="190" h="263" extrusionOk="0">
                  <a:moveTo>
                    <a:pt x="78" y="38"/>
                  </a:moveTo>
                  <a:cubicBezTo>
                    <a:pt x="89" y="38"/>
                    <a:pt x="89" y="38"/>
                    <a:pt x="100" y="49"/>
                  </a:cubicBezTo>
                  <a:cubicBezTo>
                    <a:pt x="100" y="49"/>
                    <a:pt x="112" y="60"/>
                    <a:pt x="112" y="71"/>
                  </a:cubicBezTo>
                  <a:cubicBezTo>
                    <a:pt x="123" y="83"/>
                    <a:pt x="123" y="105"/>
                    <a:pt x="134" y="127"/>
                  </a:cubicBezTo>
                  <a:cubicBezTo>
                    <a:pt x="134" y="149"/>
                    <a:pt x="134" y="172"/>
                    <a:pt x="134" y="183"/>
                  </a:cubicBezTo>
                  <a:cubicBezTo>
                    <a:pt x="134" y="194"/>
                    <a:pt x="134" y="205"/>
                    <a:pt x="134" y="216"/>
                  </a:cubicBezTo>
                  <a:cubicBezTo>
                    <a:pt x="123" y="216"/>
                    <a:pt x="123" y="227"/>
                    <a:pt x="112" y="227"/>
                  </a:cubicBezTo>
                  <a:cubicBezTo>
                    <a:pt x="100" y="227"/>
                    <a:pt x="89" y="227"/>
                    <a:pt x="89" y="216"/>
                  </a:cubicBezTo>
                  <a:cubicBezTo>
                    <a:pt x="78" y="216"/>
                    <a:pt x="78" y="205"/>
                    <a:pt x="67" y="194"/>
                  </a:cubicBezTo>
                  <a:cubicBezTo>
                    <a:pt x="67" y="183"/>
                    <a:pt x="56" y="161"/>
                    <a:pt x="56" y="138"/>
                  </a:cubicBezTo>
                  <a:cubicBezTo>
                    <a:pt x="56" y="116"/>
                    <a:pt x="45" y="94"/>
                    <a:pt x="45" y="83"/>
                  </a:cubicBezTo>
                  <a:cubicBezTo>
                    <a:pt x="45" y="71"/>
                    <a:pt x="45" y="60"/>
                    <a:pt x="56" y="60"/>
                  </a:cubicBezTo>
                  <a:cubicBezTo>
                    <a:pt x="56" y="49"/>
                    <a:pt x="67" y="49"/>
                    <a:pt x="78" y="38"/>
                  </a:cubicBezTo>
                  <a:close/>
                  <a:moveTo>
                    <a:pt x="92" y="0"/>
                  </a:moveTo>
                  <a:cubicBezTo>
                    <a:pt x="84" y="0"/>
                    <a:pt x="76" y="2"/>
                    <a:pt x="67" y="5"/>
                  </a:cubicBezTo>
                  <a:cubicBezTo>
                    <a:pt x="45" y="5"/>
                    <a:pt x="34" y="16"/>
                    <a:pt x="22" y="27"/>
                  </a:cubicBezTo>
                  <a:cubicBezTo>
                    <a:pt x="11" y="38"/>
                    <a:pt x="0" y="49"/>
                    <a:pt x="0" y="71"/>
                  </a:cubicBezTo>
                  <a:cubicBezTo>
                    <a:pt x="0" y="94"/>
                    <a:pt x="0" y="116"/>
                    <a:pt x="0" y="149"/>
                  </a:cubicBezTo>
                  <a:cubicBezTo>
                    <a:pt x="20" y="228"/>
                    <a:pt x="48" y="263"/>
                    <a:pt x="92" y="263"/>
                  </a:cubicBezTo>
                  <a:cubicBezTo>
                    <a:pt x="98" y="263"/>
                    <a:pt x="105" y="262"/>
                    <a:pt x="112" y="261"/>
                  </a:cubicBezTo>
                  <a:cubicBezTo>
                    <a:pt x="145" y="261"/>
                    <a:pt x="167" y="238"/>
                    <a:pt x="178" y="216"/>
                  </a:cubicBezTo>
                  <a:cubicBezTo>
                    <a:pt x="190" y="194"/>
                    <a:pt x="190" y="161"/>
                    <a:pt x="178" y="116"/>
                  </a:cubicBezTo>
                  <a:cubicBezTo>
                    <a:pt x="167" y="71"/>
                    <a:pt x="156"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2"/>
            <p:cNvSpPr/>
            <p:nvPr/>
          </p:nvSpPr>
          <p:spPr>
            <a:xfrm rot="1205253">
              <a:off x="6946864" y="2510777"/>
              <a:ext cx="18299" cy="24398"/>
            </a:xfrm>
            <a:custGeom>
              <a:avLst/>
              <a:gdLst/>
              <a:ahLst/>
              <a:cxnLst/>
              <a:rect l="l" t="t" r="r" b="b"/>
              <a:pathLst>
                <a:path w="201" h="268" extrusionOk="0">
                  <a:moveTo>
                    <a:pt x="56" y="0"/>
                  </a:moveTo>
                  <a:lnTo>
                    <a:pt x="0" y="56"/>
                  </a:lnTo>
                  <a:lnTo>
                    <a:pt x="0" y="100"/>
                  </a:lnTo>
                  <a:lnTo>
                    <a:pt x="56" y="45"/>
                  </a:lnTo>
                  <a:lnTo>
                    <a:pt x="89" y="223"/>
                  </a:lnTo>
                  <a:lnTo>
                    <a:pt x="23" y="234"/>
                  </a:lnTo>
                  <a:lnTo>
                    <a:pt x="34" y="267"/>
                  </a:lnTo>
                  <a:lnTo>
                    <a:pt x="201"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2"/>
            <p:cNvSpPr/>
            <p:nvPr/>
          </p:nvSpPr>
          <p:spPr>
            <a:xfrm rot="1205253">
              <a:off x="6939573" y="2551432"/>
              <a:ext cx="19300" cy="24489"/>
            </a:xfrm>
            <a:custGeom>
              <a:avLst/>
              <a:gdLst/>
              <a:ahLst/>
              <a:cxnLst/>
              <a:rect l="l" t="t" r="r" b="b"/>
              <a:pathLst>
                <a:path w="212" h="269" extrusionOk="0">
                  <a:moveTo>
                    <a:pt x="56" y="1"/>
                  </a:moveTo>
                  <a:lnTo>
                    <a:pt x="0" y="56"/>
                  </a:lnTo>
                  <a:lnTo>
                    <a:pt x="11" y="101"/>
                  </a:lnTo>
                  <a:lnTo>
                    <a:pt x="67" y="45"/>
                  </a:lnTo>
                  <a:lnTo>
                    <a:pt x="89" y="224"/>
                  </a:lnTo>
                  <a:lnTo>
                    <a:pt x="34" y="235"/>
                  </a:lnTo>
                  <a:lnTo>
                    <a:pt x="34" y="268"/>
                  </a:lnTo>
                  <a:lnTo>
                    <a:pt x="212" y="235"/>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2"/>
            <p:cNvSpPr/>
            <p:nvPr/>
          </p:nvSpPr>
          <p:spPr>
            <a:xfrm rot="1205253">
              <a:off x="6996967" y="2435387"/>
              <a:ext cx="19300" cy="25400"/>
            </a:xfrm>
            <a:custGeom>
              <a:avLst/>
              <a:gdLst/>
              <a:ahLst/>
              <a:cxnLst/>
              <a:rect l="l" t="t" r="r" b="b"/>
              <a:pathLst>
                <a:path w="212" h="279" extrusionOk="0">
                  <a:moveTo>
                    <a:pt x="100" y="0"/>
                  </a:moveTo>
                  <a:lnTo>
                    <a:pt x="56" y="11"/>
                  </a:lnTo>
                  <a:lnTo>
                    <a:pt x="0" y="67"/>
                  </a:lnTo>
                  <a:lnTo>
                    <a:pt x="11" y="100"/>
                  </a:lnTo>
                  <a:lnTo>
                    <a:pt x="67"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2"/>
            <p:cNvSpPr/>
            <p:nvPr/>
          </p:nvSpPr>
          <p:spPr>
            <a:xfrm rot="1205253">
              <a:off x="6983386" y="2516788"/>
              <a:ext cx="19300" cy="25400"/>
            </a:xfrm>
            <a:custGeom>
              <a:avLst/>
              <a:gdLst/>
              <a:ahLst/>
              <a:cxnLst/>
              <a:rect l="l" t="t" r="r" b="b"/>
              <a:pathLst>
                <a:path w="212" h="279" extrusionOk="0">
                  <a:moveTo>
                    <a:pt x="101" y="0"/>
                  </a:moveTo>
                  <a:lnTo>
                    <a:pt x="56" y="11"/>
                  </a:lnTo>
                  <a:lnTo>
                    <a:pt x="0" y="56"/>
                  </a:lnTo>
                  <a:lnTo>
                    <a:pt x="11" y="100"/>
                  </a:lnTo>
                  <a:lnTo>
                    <a:pt x="56" y="56"/>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2"/>
            <p:cNvSpPr/>
            <p:nvPr/>
          </p:nvSpPr>
          <p:spPr>
            <a:xfrm rot="1205253">
              <a:off x="6969974" y="2598235"/>
              <a:ext cx="19391" cy="24398"/>
            </a:xfrm>
            <a:custGeom>
              <a:avLst/>
              <a:gdLst/>
              <a:ahLst/>
              <a:cxnLst/>
              <a:rect l="l" t="t" r="r" b="b"/>
              <a:pathLst>
                <a:path w="213" h="268" extrusionOk="0">
                  <a:moveTo>
                    <a:pt x="56" y="0"/>
                  </a:moveTo>
                  <a:lnTo>
                    <a:pt x="0" y="56"/>
                  </a:lnTo>
                  <a:lnTo>
                    <a:pt x="0" y="101"/>
                  </a:lnTo>
                  <a:lnTo>
                    <a:pt x="56" y="45"/>
                  </a:lnTo>
                  <a:lnTo>
                    <a:pt x="90" y="223"/>
                  </a:lnTo>
                  <a:lnTo>
                    <a:pt x="23"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2"/>
            <p:cNvSpPr/>
            <p:nvPr/>
          </p:nvSpPr>
          <p:spPr>
            <a:xfrm rot="1205253">
              <a:off x="7033691" y="2441256"/>
              <a:ext cx="19300" cy="25400"/>
            </a:xfrm>
            <a:custGeom>
              <a:avLst/>
              <a:gdLst/>
              <a:ahLst/>
              <a:cxnLst/>
              <a:rect l="l" t="t" r="r" b="b"/>
              <a:pathLst>
                <a:path w="212" h="279" extrusionOk="0">
                  <a:moveTo>
                    <a:pt x="112" y="0"/>
                  </a:moveTo>
                  <a:lnTo>
                    <a:pt x="56" y="11"/>
                  </a:lnTo>
                  <a:lnTo>
                    <a:pt x="0" y="67"/>
                  </a:lnTo>
                  <a:lnTo>
                    <a:pt x="11" y="111"/>
                  </a:lnTo>
                  <a:lnTo>
                    <a:pt x="67" y="56"/>
                  </a:lnTo>
                  <a:lnTo>
                    <a:pt x="100" y="234"/>
                  </a:lnTo>
                  <a:lnTo>
                    <a:pt x="34" y="245"/>
                  </a:lnTo>
                  <a:lnTo>
                    <a:pt x="45" y="279"/>
                  </a:lnTo>
                  <a:lnTo>
                    <a:pt x="212" y="245"/>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2"/>
            <p:cNvSpPr/>
            <p:nvPr/>
          </p:nvSpPr>
          <p:spPr>
            <a:xfrm rot="1205253">
              <a:off x="7027463" y="2482382"/>
              <a:ext cx="17297" cy="24034"/>
            </a:xfrm>
            <a:custGeom>
              <a:avLst/>
              <a:gdLst/>
              <a:ahLst/>
              <a:cxnLst/>
              <a:rect l="l" t="t" r="r" b="b"/>
              <a:pathLst>
                <a:path w="190" h="264" extrusionOk="0">
                  <a:moveTo>
                    <a:pt x="101" y="38"/>
                  </a:moveTo>
                  <a:cubicBezTo>
                    <a:pt x="101" y="49"/>
                    <a:pt x="112" y="60"/>
                    <a:pt x="112" y="72"/>
                  </a:cubicBezTo>
                  <a:cubicBezTo>
                    <a:pt x="123" y="83"/>
                    <a:pt x="123" y="105"/>
                    <a:pt x="123" y="127"/>
                  </a:cubicBezTo>
                  <a:cubicBezTo>
                    <a:pt x="134" y="150"/>
                    <a:pt x="134" y="161"/>
                    <a:pt x="134" y="183"/>
                  </a:cubicBezTo>
                  <a:cubicBezTo>
                    <a:pt x="134" y="194"/>
                    <a:pt x="134" y="205"/>
                    <a:pt x="123" y="205"/>
                  </a:cubicBezTo>
                  <a:cubicBezTo>
                    <a:pt x="123" y="216"/>
                    <a:pt x="112" y="216"/>
                    <a:pt x="112" y="216"/>
                  </a:cubicBezTo>
                  <a:cubicBezTo>
                    <a:pt x="106" y="222"/>
                    <a:pt x="101" y="225"/>
                    <a:pt x="95" y="225"/>
                  </a:cubicBezTo>
                  <a:cubicBezTo>
                    <a:pt x="89" y="225"/>
                    <a:pt x="84" y="222"/>
                    <a:pt x="78" y="216"/>
                  </a:cubicBezTo>
                  <a:cubicBezTo>
                    <a:pt x="78" y="216"/>
                    <a:pt x="67" y="205"/>
                    <a:pt x="67" y="194"/>
                  </a:cubicBezTo>
                  <a:cubicBezTo>
                    <a:pt x="56" y="183"/>
                    <a:pt x="56" y="161"/>
                    <a:pt x="56" y="138"/>
                  </a:cubicBezTo>
                  <a:cubicBezTo>
                    <a:pt x="45" y="116"/>
                    <a:pt x="45" y="94"/>
                    <a:pt x="45" y="83"/>
                  </a:cubicBezTo>
                  <a:cubicBezTo>
                    <a:pt x="45" y="72"/>
                    <a:pt x="45" y="60"/>
                    <a:pt x="56" y="49"/>
                  </a:cubicBezTo>
                  <a:cubicBezTo>
                    <a:pt x="56" y="49"/>
                    <a:pt x="67" y="38"/>
                    <a:pt x="78" y="38"/>
                  </a:cubicBezTo>
                  <a:close/>
                  <a:moveTo>
                    <a:pt x="94" y="0"/>
                  </a:moveTo>
                  <a:cubicBezTo>
                    <a:pt x="86" y="0"/>
                    <a:pt x="77" y="2"/>
                    <a:pt x="67" y="5"/>
                  </a:cubicBezTo>
                  <a:cubicBezTo>
                    <a:pt x="45" y="5"/>
                    <a:pt x="34" y="16"/>
                    <a:pt x="23" y="27"/>
                  </a:cubicBezTo>
                  <a:cubicBezTo>
                    <a:pt x="11" y="38"/>
                    <a:pt x="0" y="49"/>
                    <a:pt x="0" y="72"/>
                  </a:cubicBezTo>
                  <a:cubicBezTo>
                    <a:pt x="0" y="94"/>
                    <a:pt x="0" y="116"/>
                    <a:pt x="0" y="150"/>
                  </a:cubicBezTo>
                  <a:cubicBezTo>
                    <a:pt x="20" y="228"/>
                    <a:pt x="48" y="263"/>
                    <a:pt x="92" y="263"/>
                  </a:cubicBezTo>
                  <a:cubicBezTo>
                    <a:pt x="98" y="263"/>
                    <a:pt x="105" y="262"/>
                    <a:pt x="112" y="261"/>
                  </a:cubicBezTo>
                  <a:cubicBezTo>
                    <a:pt x="145" y="261"/>
                    <a:pt x="167" y="239"/>
                    <a:pt x="179" y="216"/>
                  </a:cubicBezTo>
                  <a:cubicBezTo>
                    <a:pt x="190" y="194"/>
                    <a:pt x="190" y="161"/>
                    <a:pt x="179" y="116"/>
                  </a:cubicBezTo>
                  <a:cubicBezTo>
                    <a:pt x="167" y="72"/>
                    <a:pt x="156" y="38"/>
                    <a:pt x="134" y="16"/>
                  </a:cubicBezTo>
                  <a:cubicBezTo>
                    <a:pt x="126" y="8"/>
                    <a:pt x="113" y="0"/>
                    <a:pt x="94"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2"/>
            <p:cNvSpPr/>
            <p:nvPr/>
          </p:nvSpPr>
          <p:spPr>
            <a:xfrm rot="1205253">
              <a:off x="7020109" y="2522657"/>
              <a:ext cx="19300" cy="25400"/>
            </a:xfrm>
            <a:custGeom>
              <a:avLst/>
              <a:gdLst/>
              <a:ahLst/>
              <a:cxnLst/>
              <a:rect l="l" t="t" r="r" b="b"/>
              <a:pathLst>
                <a:path w="212" h="279" extrusionOk="0">
                  <a:moveTo>
                    <a:pt x="101" y="0"/>
                  </a:moveTo>
                  <a:lnTo>
                    <a:pt x="56" y="11"/>
                  </a:lnTo>
                  <a:lnTo>
                    <a:pt x="0" y="67"/>
                  </a:lnTo>
                  <a:lnTo>
                    <a:pt x="11" y="100"/>
                  </a:lnTo>
                  <a:lnTo>
                    <a:pt x="67" y="56"/>
                  </a:lnTo>
                  <a:lnTo>
                    <a:pt x="101" y="223"/>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2"/>
            <p:cNvSpPr/>
            <p:nvPr/>
          </p:nvSpPr>
          <p:spPr>
            <a:xfrm rot="1205253">
              <a:off x="7013819" y="2563312"/>
              <a:ext cx="18299" cy="25491"/>
            </a:xfrm>
            <a:custGeom>
              <a:avLst/>
              <a:gdLst/>
              <a:ahLst/>
              <a:cxnLst/>
              <a:rect l="l" t="t" r="r" b="b"/>
              <a:pathLst>
                <a:path w="201" h="280" extrusionOk="0">
                  <a:moveTo>
                    <a:pt x="101" y="1"/>
                  </a:moveTo>
                  <a:lnTo>
                    <a:pt x="56" y="12"/>
                  </a:lnTo>
                  <a:lnTo>
                    <a:pt x="0" y="68"/>
                  </a:lnTo>
                  <a:lnTo>
                    <a:pt x="0" y="101"/>
                  </a:lnTo>
                  <a:lnTo>
                    <a:pt x="56" y="56"/>
                  </a:lnTo>
                  <a:lnTo>
                    <a:pt x="90" y="224"/>
                  </a:lnTo>
                  <a:lnTo>
                    <a:pt x="23" y="235"/>
                  </a:lnTo>
                  <a:lnTo>
                    <a:pt x="34" y="279"/>
                  </a:lnTo>
                  <a:lnTo>
                    <a:pt x="201" y="246"/>
                  </a:lnTo>
                  <a:lnTo>
                    <a:pt x="201" y="201"/>
                  </a:lnTo>
                  <a:lnTo>
                    <a:pt x="134"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2"/>
            <p:cNvSpPr/>
            <p:nvPr/>
          </p:nvSpPr>
          <p:spPr>
            <a:xfrm rot="1205253">
              <a:off x="7006525" y="2604074"/>
              <a:ext cx="19391" cy="25400"/>
            </a:xfrm>
            <a:custGeom>
              <a:avLst/>
              <a:gdLst/>
              <a:ahLst/>
              <a:cxnLst/>
              <a:rect l="l" t="t" r="r" b="b"/>
              <a:pathLst>
                <a:path w="213" h="279" extrusionOk="0">
                  <a:moveTo>
                    <a:pt x="101" y="0"/>
                  </a:moveTo>
                  <a:lnTo>
                    <a:pt x="56" y="11"/>
                  </a:lnTo>
                  <a:lnTo>
                    <a:pt x="0" y="56"/>
                  </a:lnTo>
                  <a:lnTo>
                    <a:pt x="12" y="101"/>
                  </a:lnTo>
                  <a:lnTo>
                    <a:pt x="56" y="56"/>
                  </a:lnTo>
                  <a:lnTo>
                    <a:pt x="90"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2"/>
            <p:cNvSpPr/>
            <p:nvPr/>
          </p:nvSpPr>
          <p:spPr>
            <a:xfrm rot="1205253">
              <a:off x="6464167" y="2221072"/>
              <a:ext cx="19391" cy="25491"/>
            </a:xfrm>
            <a:custGeom>
              <a:avLst/>
              <a:gdLst/>
              <a:ahLst/>
              <a:cxnLst/>
              <a:rect l="l" t="t" r="r" b="b"/>
              <a:pathLst>
                <a:path w="213" h="280" extrusionOk="0">
                  <a:moveTo>
                    <a:pt x="101" y="1"/>
                  </a:moveTo>
                  <a:lnTo>
                    <a:pt x="56" y="12"/>
                  </a:lnTo>
                  <a:lnTo>
                    <a:pt x="1" y="67"/>
                  </a:lnTo>
                  <a:lnTo>
                    <a:pt x="1" y="101"/>
                  </a:lnTo>
                  <a:lnTo>
                    <a:pt x="56" y="56"/>
                  </a:lnTo>
                  <a:lnTo>
                    <a:pt x="90" y="223"/>
                  </a:lnTo>
                  <a:lnTo>
                    <a:pt x="34" y="234"/>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2"/>
            <p:cNvSpPr/>
            <p:nvPr/>
          </p:nvSpPr>
          <p:spPr>
            <a:xfrm rot="1205253">
              <a:off x="6457220" y="2260875"/>
              <a:ext cx="17297" cy="24853"/>
            </a:xfrm>
            <a:custGeom>
              <a:avLst/>
              <a:gdLst/>
              <a:ahLst/>
              <a:cxnLst/>
              <a:rect l="l" t="t" r="r" b="b"/>
              <a:pathLst>
                <a:path w="190" h="273" extrusionOk="0">
                  <a:moveTo>
                    <a:pt x="89" y="45"/>
                  </a:moveTo>
                  <a:cubicBezTo>
                    <a:pt x="96" y="45"/>
                    <a:pt x="101" y="50"/>
                    <a:pt x="101" y="50"/>
                  </a:cubicBezTo>
                  <a:cubicBezTo>
                    <a:pt x="112" y="50"/>
                    <a:pt x="112" y="61"/>
                    <a:pt x="123" y="72"/>
                  </a:cubicBezTo>
                  <a:cubicBezTo>
                    <a:pt x="123" y="83"/>
                    <a:pt x="123" y="105"/>
                    <a:pt x="134" y="128"/>
                  </a:cubicBezTo>
                  <a:cubicBezTo>
                    <a:pt x="134" y="150"/>
                    <a:pt x="134" y="172"/>
                    <a:pt x="134" y="183"/>
                  </a:cubicBezTo>
                  <a:cubicBezTo>
                    <a:pt x="134" y="194"/>
                    <a:pt x="134" y="206"/>
                    <a:pt x="134" y="217"/>
                  </a:cubicBezTo>
                  <a:cubicBezTo>
                    <a:pt x="134" y="217"/>
                    <a:pt x="123" y="228"/>
                    <a:pt x="112" y="228"/>
                  </a:cubicBezTo>
                  <a:lnTo>
                    <a:pt x="90" y="228"/>
                  </a:lnTo>
                  <a:cubicBezTo>
                    <a:pt x="78" y="217"/>
                    <a:pt x="78" y="206"/>
                    <a:pt x="67" y="194"/>
                  </a:cubicBezTo>
                  <a:cubicBezTo>
                    <a:pt x="67" y="183"/>
                    <a:pt x="67" y="161"/>
                    <a:pt x="56" y="139"/>
                  </a:cubicBezTo>
                  <a:cubicBezTo>
                    <a:pt x="56" y="117"/>
                    <a:pt x="56" y="105"/>
                    <a:pt x="56" y="83"/>
                  </a:cubicBezTo>
                  <a:cubicBezTo>
                    <a:pt x="56" y="72"/>
                    <a:pt x="56" y="61"/>
                    <a:pt x="56" y="61"/>
                  </a:cubicBezTo>
                  <a:cubicBezTo>
                    <a:pt x="67" y="50"/>
                    <a:pt x="67" y="50"/>
                    <a:pt x="78" y="50"/>
                  </a:cubicBezTo>
                  <a:cubicBezTo>
                    <a:pt x="82" y="46"/>
                    <a:pt x="86" y="45"/>
                    <a:pt x="89" y="45"/>
                  </a:cubicBezTo>
                  <a:close/>
                  <a:moveTo>
                    <a:pt x="92" y="1"/>
                  </a:moveTo>
                  <a:cubicBezTo>
                    <a:pt x="84" y="1"/>
                    <a:pt x="76" y="2"/>
                    <a:pt x="67" y="5"/>
                  </a:cubicBezTo>
                  <a:cubicBezTo>
                    <a:pt x="56" y="5"/>
                    <a:pt x="34" y="16"/>
                    <a:pt x="23" y="27"/>
                  </a:cubicBezTo>
                  <a:cubicBezTo>
                    <a:pt x="12" y="39"/>
                    <a:pt x="12" y="61"/>
                    <a:pt x="1" y="72"/>
                  </a:cubicBezTo>
                  <a:cubicBezTo>
                    <a:pt x="1" y="94"/>
                    <a:pt x="1" y="117"/>
                    <a:pt x="12" y="150"/>
                  </a:cubicBezTo>
                  <a:cubicBezTo>
                    <a:pt x="23" y="239"/>
                    <a:pt x="56" y="272"/>
                    <a:pt x="123" y="272"/>
                  </a:cubicBezTo>
                  <a:cubicBezTo>
                    <a:pt x="145" y="261"/>
                    <a:pt x="168" y="250"/>
                    <a:pt x="179" y="217"/>
                  </a:cubicBezTo>
                  <a:cubicBezTo>
                    <a:pt x="190" y="194"/>
                    <a:pt x="190" y="161"/>
                    <a:pt x="179" y="117"/>
                  </a:cubicBezTo>
                  <a:cubicBezTo>
                    <a:pt x="179" y="72"/>
                    <a:pt x="168" y="50"/>
                    <a:pt x="145"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2"/>
            <p:cNvSpPr/>
            <p:nvPr/>
          </p:nvSpPr>
          <p:spPr>
            <a:xfrm rot="1205253">
              <a:off x="6450788" y="2302331"/>
              <a:ext cx="18390" cy="24489"/>
            </a:xfrm>
            <a:custGeom>
              <a:avLst/>
              <a:gdLst/>
              <a:ahLst/>
              <a:cxnLst/>
              <a:rect l="l" t="t" r="r" b="b"/>
              <a:pathLst>
                <a:path w="202" h="269" extrusionOk="0">
                  <a:moveTo>
                    <a:pt x="56" y="1"/>
                  </a:moveTo>
                  <a:lnTo>
                    <a:pt x="1" y="56"/>
                  </a:lnTo>
                  <a:lnTo>
                    <a:pt x="1" y="101"/>
                  </a:lnTo>
                  <a:lnTo>
                    <a:pt x="56" y="45"/>
                  </a:lnTo>
                  <a:lnTo>
                    <a:pt x="90" y="223"/>
                  </a:lnTo>
                  <a:lnTo>
                    <a:pt x="23" y="235"/>
                  </a:lnTo>
                  <a:lnTo>
                    <a:pt x="34" y="268"/>
                  </a:lnTo>
                  <a:lnTo>
                    <a:pt x="201" y="235"/>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2"/>
            <p:cNvSpPr/>
            <p:nvPr/>
          </p:nvSpPr>
          <p:spPr>
            <a:xfrm rot="1205253">
              <a:off x="6500890" y="2226941"/>
              <a:ext cx="19391" cy="25491"/>
            </a:xfrm>
            <a:custGeom>
              <a:avLst/>
              <a:gdLst/>
              <a:ahLst/>
              <a:cxnLst/>
              <a:rect l="l" t="t" r="r" b="b"/>
              <a:pathLst>
                <a:path w="213" h="280" extrusionOk="0">
                  <a:moveTo>
                    <a:pt x="101" y="1"/>
                  </a:moveTo>
                  <a:lnTo>
                    <a:pt x="56" y="12"/>
                  </a:lnTo>
                  <a:lnTo>
                    <a:pt x="1" y="67"/>
                  </a:lnTo>
                  <a:lnTo>
                    <a:pt x="12" y="101"/>
                  </a:lnTo>
                  <a:lnTo>
                    <a:pt x="67" y="56"/>
                  </a:lnTo>
                  <a:lnTo>
                    <a:pt x="90" y="235"/>
                  </a:lnTo>
                  <a:lnTo>
                    <a:pt x="34"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2"/>
            <p:cNvSpPr/>
            <p:nvPr/>
          </p:nvSpPr>
          <p:spPr>
            <a:xfrm rot="1205253">
              <a:off x="6537442" y="2233782"/>
              <a:ext cx="19391" cy="24489"/>
            </a:xfrm>
            <a:custGeom>
              <a:avLst/>
              <a:gdLst/>
              <a:ahLst/>
              <a:cxnLst/>
              <a:rect l="l" t="t" r="r" b="b"/>
              <a:pathLst>
                <a:path w="213" h="269" extrusionOk="0">
                  <a:moveTo>
                    <a:pt x="56" y="1"/>
                  </a:moveTo>
                  <a:lnTo>
                    <a:pt x="1" y="56"/>
                  </a:lnTo>
                  <a:lnTo>
                    <a:pt x="1" y="101"/>
                  </a:lnTo>
                  <a:lnTo>
                    <a:pt x="56" y="45"/>
                  </a:lnTo>
                  <a:lnTo>
                    <a:pt x="90" y="224"/>
                  </a:lnTo>
                  <a:lnTo>
                    <a:pt x="23" y="235"/>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2"/>
            <p:cNvSpPr/>
            <p:nvPr/>
          </p:nvSpPr>
          <p:spPr>
            <a:xfrm rot="1205253">
              <a:off x="6493629" y="2267515"/>
              <a:ext cx="19391" cy="25400"/>
            </a:xfrm>
            <a:custGeom>
              <a:avLst/>
              <a:gdLst/>
              <a:ahLst/>
              <a:cxnLst/>
              <a:rect l="l" t="t" r="r" b="b"/>
              <a:pathLst>
                <a:path w="213" h="279" extrusionOk="0">
                  <a:moveTo>
                    <a:pt x="112" y="0"/>
                  </a:moveTo>
                  <a:lnTo>
                    <a:pt x="67" y="11"/>
                  </a:lnTo>
                  <a:lnTo>
                    <a:pt x="1" y="67"/>
                  </a:lnTo>
                  <a:lnTo>
                    <a:pt x="12" y="100"/>
                  </a:lnTo>
                  <a:lnTo>
                    <a:pt x="67" y="56"/>
                  </a:lnTo>
                  <a:lnTo>
                    <a:pt x="101" y="223"/>
                  </a:lnTo>
                  <a:lnTo>
                    <a:pt x="34" y="234"/>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2"/>
            <p:cNvSpPr/>
            <p:nvPr/>
          </p:nvSpPr>
          <p:spPr>
            <a:xfrm rot="1205253">
              <a:off x="6487309" y="2308342"/>
              <a:ext cx="19391" cy="25491"/>
            </a:xfrm>
            <a:custGeom>
              <a:avLst/>
              <a:gdLst/>
              <a:ahLst/>
              <a:cxnLst/>
              <a:rect l="l" t="t" r="r" b="b"/>
              <a:pathLst>
                <a:path w="213" h="280" extrusionOk="0">
                  <a:moveTo>
                    <a:pt x="101" y="1"/>
                  </a:moveTo>
                  <a:lnTo>
                    <a:pt x="56" y="12"/>
                  </a:lnTo>
                  <a:lnTo>
                    <a:pt x="1" y="68"/>
                  </a:lnTo>
                  <a:lnTo>
                    <a:pt x="12" y="101"/>
                  </a:lnTo>
                  <a:lnTo>
                    <a:pt x="56" y="56"/>
                  </a:lnTo>
                  <a:lnTo>
                    <a:pt x="90" y="223"/>
                  </a:lnTo>
                  <a:lnTo>
                    <a:pt x="34" y="235"/>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2"/>
            <p:cNvSpPr/>
            <p:nvPr/>
          </p:nvSpPr>
          <p:spPr>
            <a:xfrm rot="1205253">
              <a:off x="6480048" y="2348916"/>
              <a:ext cx="19391" cy="25400"/>
            </a:xfrm>
            <a:custGeom>
              <a:avLst/>
              <a:gdLst/>
              <a:ahLst/>
              <a:cxnLst/>
              <a:rect l="l" t="t" r="r" b="b"/>
              <a:pathLst>
                <a:path w="213" h="279" extrusionOk="0">
                  <a:moveTo>
                    <a:pt x="112" y="0"/>
                  </a:moveTo>
                  <a:lnTo>
                    <a:pt x="56" y="11"/>
                  </a:lnTo>
                  <a:lnTo>
                    <a:pt x="1" y="56"/>
                  </a:lnTo>
                  <a:lnTo>
                    <a:pt x="12" y="101"/>
                  </a:lnTo>
                  <a:lnTo>
                    <a:pt x="67" y="56"/>
                  </a:lnTo>
                  <a:lnTo>
                    <a:pt x="101" y="223"/>
                  </a:lnTo>
                  <a:lnTo>
                    <a:pt x="34" y="234"/>
                  </a:lnTo>
                  <a:lnTo>
                    <a:pt x="45" y="279"/>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2"/>
            <p:cNvSpPr/>
            <p:nvPr/>
          </p:nvSpPr>
          <p:spPr>
            <a:xfrm rot="1205253">
              <a:off x="6474164" y="2389101"/>
              <a:ext cx="17388" cy="24034"/>
            </a:xfrm>
            <a:custGeom>
              <a:avLst/>
              <a:gdLst/>
              <a:ahLst/>
              <a:cxnLst/>
              <a:rect l="l" t="t" r="r" b="b"/>
              <a:pathLst>
                <a:path w="191" h="264" extrusionOk="0">
                  <a:moveTo>
                    <a:pt x="79" y="38"/>
                  </a:moveTo>
                  <a:cubicBezTo>
                    <a:pt x="90" y="38"/>
                    <a:pt x="90" y="38"/>
                    <a:pt x="101" y="49"/>
                  </a:cubicBezTo>
                  <a:cubicBezTo>
                    <a:pt x="101" y="49"/>
                    <a:pt x="112" y="61"/>
                    <a:pt x="112" y="72"/>
                  </a:cubicBezTo>
                  <a:cubicBezTo>
                    <a:pt x="123" y="83"/>
                    <a:pt x="123" y="105"/>
                    <a:pt x="123" y="127"/>
                  </a:cubicBezTo>
                  <a:cubicBezTo>
                    <a:pt x="134" y="150"/>
                    <a:pt x="134" y="172"/>
                    <a:pt x="134" y="183"/>
                  </a:cubicBezTo>
                  <a:cubicBezTo>
                    <a:pt x="134" y="194"/>
                    <a:pt x="134" y="205"/>
                    <a:pt x="123" y="216"/>
                  </a:cubicBezTo>
                  <a:cubicBezTo>
                    <a:pt x="123" y="216"/>
                    <a:pt x="112" y="228"/>
                    <a:pt x="112" y="228"/>
                  </a:cubicBezTo>
                  <a:cubicBezTo>
                    <a:pt x="101" y="228"/>
                    <a:pt x="90" y="228"/>
                    <a:pt x="79" y="216"/>
                  </a:cubicBezTo>
                  <a:cubicBezTo>
                    <a:pt x="79" y="216"/>
                    <a:pt x="68" y="205"/>
                    <a:pt x="68" y="194"/>
                  </a:cubicBezTo>
                  <a:cubicBezTo>
                    <a:pt x="68" y="183"/>
                    <a:pt x="56" y="161"/>
                    <a:pt x="56" y="139"/>
                  </a:cubicBezTo>
                  <a:cubicBezTo>
                    <a:pt x="45" y="116"/>
                    <a:pt x="45" y="105"/>
                    <a:pt x="45" y="83"/>
                  </a:cubicBezTo>
                  <a:cubicBezTo>
                    <a:pt x="45" y="72"/>
                    <a:pt x="45" y="61"/>
                    <a:pt x="56" y="61"/>
                  </a:cubicBezTo>
                  <a:cubicBezTo>
                    <a:pt x="56" y="49"/>
                    <a:pt x="68" y="49"/>
                    <a:pt x="79" y="38"/>
                  </a:cubicBezTo>
                  <a:close/>
                  <a:moveTo>
                    <a:pt x="92" y="0"/>
                  </a:moveTo>
                  <a:cubicBezTo>
                    <a:pt x="85" y="0"/>
                    <a:pt x="76"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50"/>
                    <a:pt x="179" y="216"/>
                  </a:cubicBezTo>
                  <a:cubicBezTo>
                    <a:pt x="190" y="194"/>
                    <a:pt x="190" y="161"/>
                    <a:pt x="179" y="116"/>
                  </a:cubicBezTo>
                  <a:cubicBezTo>
                    <a:pt x="168" y="72"/>
                    <a:pt x="157" y="38"/>
                    <a:pt x="134" y="27"/>
                  </a:cubicBezTo>
                  <a:cubicBezTo>
                    <a:pt x="126" y="11"/>
                    <a:pt x="112"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2"/>
            <p:cNvSpPr/>
            <p:nvPr/>
          </p:nvSpPr>
          <p:spPr>
            <a:xfrm rot="1205253">
              <a:off x="6466639" y="2430347"/>
              <a:ext cx="19391" cy="24398"/>
            </a:xfrm>
            <a:custGeom>
              <a:avLst/>
              <a:gdLst/>
              <a:ahLst/>
              <a:cxnLst/>
              <a:rect l="l" t="t" r="r" b="b"/>
              <a:pathLst>
                <a:path w="213" h="268" extrusionOk="0">
                  <a:moveTo>
                    <a:pt x="56" y="0"/>
                  </a:moveTo>
                  <a:lnTo>
                    <a:pt x="1" y="56"/>
                  </a:lnTo>
                  <a:lnTo>
                    <a:pt x="12" y="101"/>
                  </a:lnTo>
                  <a:lnTo>
                    <a:pt x="68" y="45"/>
                  </a:lnTo>
                  <a:lnTo>
                    <a:pt x="101" y="223"/>
                  </a:lnTo>
                  <a:lnTo>
                    <a:pt x="34" y="234"/>
                  </a:lnTo>
                  <a:lnTo>
                    <a:pt x="45" y="268"/>
                  </a:lnTo>
                  <a:lnTo>
                    <a:pt x="212" y="234"/>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2"/>
            <p:cNvSpPr/>
            <p:nvPr/>
          </p:nvSpPr>
          <p:spPr>
            <a:xfrm rot="1205253">
              <a:off x="6460521" y="2470031"/>
              <a:ext cx="18390" cy="25491"/>
            </a:xfrm>
            <a:custGeom>
              <a:avLst/>
              <a:gdLst/>
              <a:ahLst/>
              <a:cxnLst/>
              <a:rect l="l" t="t" r="r" b="b"/>
              <a:pathLst>
                <a:path w="202" h="280" extrusionOk="0">
                  <a:moveTo>
                    <a:pt x="101" y="1"/>
                  </a:moveTo>
                  <a:lnTo>
                    <a:pt x="56" y="12"/>
                  </a:lnTo>
                  <a:lnTo>
                    <a:pt x="1" y="68"/>
                  </a:lnTo>
                  <a:lnTo>
                    <a:pt x="1" y="112"/>
                  </a:lnTo>
                  <a:lnTo>
                    <a:pt x="56" y="57"/>
                  </a:lnTo>
                  <a:lnTo>
                    <a:pt x="90" y="235"/>
                  </a:lnTo>
                  <a:lnTo>
                    <a:pt x="23" y="246"/>
                  </a:lnTo>
                  <a:lnTo>
                    <a:pt x="34" y="279"/>
                  </a:lnTo>
                  <a:lnTo>
                    <a:pt x="201" y="246"/>
                  </a:lnTo>
                  <a:lnTo>
                    <a:pt x="201" y="212"/>
                  </a:lnTo>
                  <a:lnTo>
                    <a:pt x="146"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2"/>
            <p:cNvSpPr/>
            <p:nvPr/>
          </p:nvSpPr>
          <p:spPr>
            <a:xfrm rot="1205253">
              <a:off x="6453229" y="2510777"/>
              <a:ext cx="19391" cy="25400"/>
            </a:xfrm>
            <a:custGeom>
              <a:avLst/>
              <a:gdLst/>
              <a:ahLst/>
              <a:cxnLst/>
              <a:rect l="l" t="t" r="r" b="b"/>
              <a:pathLst>
                <a:path w="213" h="279" extrusionOk="0">
                  <a:moveTo>
                    <a:pt x="101" y="0"/>
                  </a:moveTo>
                  <a:lnTo>
                    <a:pt x="56" y="12"/>
                  </a:lnTo>
                  <a:lnTo>
                    <a:pt x="1" y="67"/>
                  </a:lnTo>
                  <a:lnTo>
                    <a:pt x="12" y="101"/>
                  </a:lnTo>
                  <a:lnTo>
                    <a:pt x="56"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2"/>
            <p:cNvSpPr/>
            <p:nvPr/>
          </p:nvSpPr>
          <p:spPr>
            <a:xfrm rot="1205253">
              <a:off x="6531294" y="2273729"/>
              <a:ext cx="19391" cy="25400"/>
            </a:xfrm>
            <a:custGeom>
              <a:avLst/>
              <a:gdLst/>
              <a:ahLst/>
              <a:cxnLst/>
              <a:rect l="l" t="t" r="r" b="b"/>
              <a:pathLst>
                <a:path w="213" h="279" extrusionOk="0">
                  <a:moveTo>
                    <a:pt x="101" y="0"/>
                  </a:moveTo>
                  <a:lnTo>
                    <a:pt x="56" y="11"/>
                  </a:lnTo>
                  <a:lnTo>
                    <a:pt x="1" y="67"/>
                  </a:lnTo>
                  <a:lnTo>
                    <a:pt x="1" y="100"/>
                  </a:lnTo>
                  <a:lnTo>
                    <a:pt x="56" y="56"/>
                  </a:lnTo>
                  <a:lnTo>
                    <a:pt x="90" y="223"/>
                  </a:lnTo>
                  <a:lnTo>
                    <a:pt x="23"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2"/>
            <p:cNvSpPr/>
            <p:nvPr/>
          </p:nvSpPr>
          <p:spPr>
            <a:xfrm rot="1205253">
              <a:off x="6568017" y="2279598"/>
              <a:ext cx="19391" cy="25400"/>
            </a:xfrm>
            <a:custGeom>
              <a:avLst/>
              <a:gdLst/>
              <a:ahLst/>
              <a:cxnLst/>
              <a:rect l="l" t="t" r="r" b="b"/>
              <a:pathLst>
                <a:path w="213" h="279" extrusionOk="0">
                  <a:moveTo>
                    <a:pt x="101" y="0"/>
                  </a:moveTo>
                  <a:lnTo>
                    <a:pt x="56" y="11"/>
                  </a:lnTo>
                  <a:lnTo>
                    <a:pt x="1" y="67"/>
                  </a:lnTo>
                  <a:lnTo>
                    <a:pt x="12" y="112"/>
                  </a:lnTo>
                  <a:lnTo>
                    <a:pt x="56" y="56"/>
                  </a:lnTo>
                  <a:lnTo>
                    <a:pt x="90"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2"/>
            <p:cNvSpPr/>
            <p:nvPr/>
          </p:nvSpPr>
          <p:spPr>
            <a:xfrm rot="1205253">
              <a:off x="6560756" y="2320081"/>
              <a:ext cx="19391" cy="25491"/>
            </a:xfrm>
            <a:custGeom>
              <a:avLst/>
              <a:gdLst/>
              <a:ahLst/>
              <a:cxnLst/>
              <a:rect l="l" t="t" r="r" b="b"/>
              <a:pathLst>
                <a:path w="213" h="280" extrusionOk="0">
                  <a:moveTo>
                    <a:pt x="112" y="1"/>
                  </a:moveTo>
                  <a:lnTo>
                    <a:pt x="56" y="12"/>
                  </a:lnTo>
                  <a:lnTo>
                    <a:pt x="1" y="68"/>
                  </a:lnTo>
                  <a:lnTo>
                    <a:pt x="12" y="101"/>
                  </a:lnTo>
                  <a:lnTo>
                    <a:pt x="67" y="56"/>
                  </a:lnTo>
                  <a:lnTo>
                    <a:pt x="101" y="235"/>
                  </a:lnTo>
                  <a:lnTo>
                    <a:pt x="34" y="246"/>
                  </a:lnTo>
                  <a:lnTo>
                    <a:pt x="45" y="279"/>
                  </a:lnTo>
                  <a:lnTo>
                    <a:pt x="212" y="246"/>
                  </a:lnTo>
                  <a:lnTo>
                    <a:pt x="212" y="212"/>
                  </a:lnTo>
                  <a:lnTo>
                    <a:pt x="145"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2"/>
            <p:cNvSpPr/>
            <p:nvPr/>
          </p:nvSpPr>
          <p:spPr>
            <a:xfrm rot="1205253">
              <a:off x="6524063" y="2314040"/>
              <a:ext cx="18390" cy="25491"/>
            </a:xfrm>
            <a:custGeom>
              <a:avLst/>
              <a:gdLst/>
              <a:ahLst/>
              <a:cxnLst/>
              <a:rect l="l" t="t" r="r" b="b"/>
              <a:pathLst>
                <a:path w="202" h="280" extrusionOk="0">
                  <a:moveTo>
                    <a:pt x="101" y="1"/>
                  </a:moveTo>
                  <a:lnTo>
                    <a:pt x="56" y="12"/>
                  </a:lnTo>
                  <a:lnTo>
                    <a:pt x="1" y="68"/>
                  </a:lnTo>
                  <a:lnTo>
                    <a:pt x="1" y="101"/>
                  </a:lnTo>
                  <a:lnTo>
                    <a:pt x="56" y="56"/>
                  </a:lnTo>
                  <a:lnTo>
                    <a:pt x="90" y="224"/>
                  </a:lnTo>
                  <a:lnTo>
                    <a:pt x="23" y="235"/>
                  </a:lnTo>
                  <a:lnTo>
                    <a:pt x="34" y="279"/>
                  </a:lnTo>
                  <a:lnTo>
                    <a:pt x="201" y="246"/>
                  </a:lnTo>
                  <a:lnTo>
                    <a:pt x="201" y="212"/>
                  </a:lnTo>
                  <a:lnTo>
                    <a:pt x="134"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2"/>
            <p:cNvSpPr/>
            <p:nvPr/>
          </p:nvSpPr>
          <p:spPr>
            <a:xfrm rot="1205253">
              <a:off x="6554638" y="2360680"/>
              <a:ext cx="17388" cy="24580"/>
            </a:xfrm>
            <a:custGeom>
              <a:avLst/>
              <a:gdLst/>
              <a:ahLst/>
              <a:cxnLst/>
              <a:rect l="l" t="t" r="r" b="b"/>
              <a:pathLst>
                <a:path w="191" h="270" extrusionOk="0">
                  <a:moveTo>
                    <a:pt x="101" y="45"/>
                  </a:moveTo>
                  <a:cubicBezTo>
                    <a:pt x="101" y="56"/>
                    <a:pt x="112" y="67"/>
                    <a:pt x="112" y="78"/>
                  </a:cubicBezTo>
                  <a:cubicBezTo>
                    <a:pt x="123" y="89"/>
                    <a:pt x="123" y="101"/>
                    <a:pt x="123" y="123"/>
                  </a:cubicBezTo>
                  <a:cubicBezTo>
                    <a:pt x="134" y="156"/>
                    <a:pt x="134" y="167"/>
                    <a:pt x="134" y="179"/>
                  </a:cubicBezTo>
                  <a:cubicBezTo>
                    <a:pt x="134" y="201"/>
                    <a:pt x="134" y="201"/>
                    <a:pt x="134" y="212"/>
                  </a:cubicBezTo>
                  <a:cubicBezTo>
                    <a:pt x="123" y="223"/>
                    <a:pt x="123" y="223"/>
                    <a:pt x="112" y="223"/>
                  </a:cubicBezTo>
                  <a:lnTo>
                    <a:pt x="90" y="223"/>
                  </a:lnTo>
                  <a:cubicBezTo>
                    <a:pt x="79" y="212"/>
                    <a:pt x="68" y="212"/>
                    <a:pt x="68" y="201"/>
                  </a:cubicBezTo>
                  <a:cubicBezTo>
                    <a:pt x="68" y="179"/>
                    <a:pt x="56" y="167"/>
                    <a:pt x="56" y="145"/>
                  </a:cubicBezTo>
                  <a:cubicBezTo>
                    <a:pt x="45" y="123"/>
                    <a:pt x="45" y="101"/>
                    <a:pt x="45" y="89"/>
                  </a:cubicBezTo>
                  <a:cubicBezTo>
                    <a:pt x="45" y="78"/>
                    <a:pt x="45" y="67"/>
                    <a:pt x="56" y="56"/>
                  </a:cubicBezTo>
                  <a:cubicBezTo>
                    <a:pt x="56" y="45"/>
                    <a:pt x="68" y="45"/>
                    <a:pt x="79" y="45"/>
                  </a:cubicBezTo>
                  <a:close/>
                  <a:moveTo>
                    <a:pt x="68" y="0"/>
                  </a:moveTo>
                  <a:cubicBezTo>
                    <a:pt x="45" y="11"/>
                    <a:pt x="34" y="11"/>
                    <a:pt x="23" y="23"/>
                  </a:cubicBezTo>
                  <a:cubicBezTo>
                    <a:pt x="12" y="34"/>
                    <a:pt x="1" y="56"/>
                    <a:pt x="1" y="78"/>
                  </a:cubicBezTo>
                  <a:cubicBezTo>
                    <a:pt x="1" y="101"/>
                    <a:pt x="1" y="123"/>
                    <a:pt x="1" y="156"/>
                  </a:cubicBezTo>
                  <a:cubicBezTo>
                    <a:pt x="21" y="226"/>
                    <a:pt x="50" y="269"/>
                    <a:pt x="96" y="269"/>
                  </a:cubicBezTo>
                  <a:cubicBezTo>
                    <a:pt x="101" y="269"/>
                    <a:pt x="106" y="269"/>
                    <a:pt x="112" y="268"/>
                  </a:cubicBezTo>
                  <a:cubicBezTo>
                    <a:pt x="146" y="257"/>
                    <a:pt x="168" y="245"/>
                    <a:pt x="179" y="223"/>
                  </a:cubicBezTo>
                  <a:cubicBezTo>
                    <a:pt x="190" y="201"/>
                    <a:pt x="190" y="167"/>
                    <a:pt x="179" y="123"/>
                  </a:cubicBezTo>
                  <a:cubicBezTo>
                    <a:pt x="168" y="78"/>
                    <a:pt x="157" y="45"/>
                    <a:pt x="146" y="23"/>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2"/>
            <p:cNvSpPr/>
            <p:nvPr/>
          </p:nvSpPr>
          <p:spPr>
            <a:xfrm rot="1205253">
              <a:off x="6547175" y="2401482"/>
              <a:ext cx="19391" cy="25491"/>
            </a:xfrm>
            <a:custGeom>
              <a:avLst/>
              <a:gdLst/>
              <a:ahLst/>
              <a:cxnLst/>
              <a:rect l="l" t="t" r="r" b="b"/>
              <a:pathLst>
                <a:path w="213" h="280" extrusionOk="0">
                  <a:moveTo>
                    <a:pt x="112" y="1"/>
                  </a:moveTo>
                  <a:lnTo>
                    <a:pt x="56" y="12"/>
                  </a:lnTo>
                  <a:lnTo>
                    <a:pt x="1" y="68"/>
                  </a:lnTo>
                  <a:lnTo>
                    <a:pt x="12" y="101"/>
                  </a:lnTo>
                  <a:lnTo>
                    <a:pt x="68" y="57"/>
                  </a:lnTo>
                  <a:lnTo>
                    <a:pt x="101" y="224"/>
                  </a:lnTo>
                  <a:lnTo>
                    <a:pt x="34" y="235"/>
                  </a:lnTo>
                  <a:lnTo>
                    <a:pt x="45" y="279"/>
                  </a:lnTo>
                  <a:lnTo>
                    <a:pt x="212" y="246"/>
                  </a:lnTo>
                  <a:lnTo>
                    <a:pt x="201" y="201"/>
                  </a:lnTo>
                  <a:lnTo>
                    <a:pt x="146" y="21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2"/>
            <p:cNvSpPr/>
            <p:nvPr/>
          </p:nvSpPr>
          <p:spPr>
            <a:xfrm rot="1205253">
              <a:off x="6540885" y="2442228"/>
              <a:ext cx="18390" cy="25400"/>
            </a:xfrm>
            <a:custGeom>
              <a:avLst/>
              <a:gdLst/>
              <a:ahLst/>
              <a:cxnLst/>
              <a:rect l="l" t="t" r="r" b="b"/>
              <a:pathLst>
                <a:path w="202" h="279" extrusionOk="0">
                  <a:moveTo>
                    <a:pt x="101" y="0"/>
                  </a:moveTo>
                  <a:lnTo>
                    <a:pt x="57" y="12"/>
                  </a:lnTo>
                  <a:lnTo>
                    <a:pt x="1" y="56"/>
                  </a:lnTo>
                  <a:lnTo>
                    <a:pt x="1" y="101"/>
                  </a:lnTo>
                  <a:lnTo>
                    <a:pt x="57" y="56"/>
                  </a:lnTo>
                  <a:lnTo>
                    <a:pt x="90" y="223"/>
                  </a:lnTo>
                  <a:lnTo>
                    <a:pt x="23" y="234"/>
                  </a:lnTo>
                  <a:lnTo>
                    <a:pt x="34" y="279"/>
                  </a:lnTo>
                  <a:lnTo>
                    <a:pt x="201" y="246"/>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2"/>
            <p:cNvSpPr/>
            <p:nvPr/>
          </p:nvSpPr>
          <p:spPr>
            <a:xfrm rot="1205253">
              <a:off x="6533750" y="2483001"/>
              <a:ext cx="19391" cy="24398"/>
            </a:xfrm>
            <a:custGeom>
              <a:avLst/>
              <a:gdLst/>
              <a:ahLst/>
              <a:cxnLst/>
              <a:rect l="l" t="t" r="r" b="b"/>
              <a:pathLst>
                <a:path w="213" h="268" extrusionOk="0">
                  <a:moveTo>
                    <a:pt x="57" y="0"/>
                  </a:moveTo>
                  <a:lnTo>
                    <a:pt x="1" y="56"/>
                  </a:lnTo>
                  <a:lnTo>
                    <a:pt x="12" y="100"/>
                  </a:lnTo>
                  <a:lnTo>
                    <a:pt x="68" y="45"/>
                  </a:lnTo>
                  <a:lnTo>
                    <a:pt x="90" y="223"/>
                  </a:lnTo>
                  <a:lnTo>
                    <a:pt x="34" y="234"/>
                  </a:lnTo>
                  <a:lnTo>
                    <a:pt x="34" y="267"/>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2"/>
            <p:cNvSpPr/>
            <p:nvPr/>
          </p:nvSpPr>
          <p:spPr>
            <a:xfrm rot="1205253">
              <a:off x="6769329" y="2438112"/>
              <a:ext cx="17297" cy="24580"/>
            </a:xfrm>
            <a:custGeom>
              <a:avLst/>
              <a:gdLst/>
              <a:ahLst/>
              <a:cxnLst/>
              <a:rect l="l" t="t" r="r" b="b"/>
              <a:pathLst>
                <a:path w="190" h="270" extrusionOk="0">
                  <a:moveTo>
                    <a:pt x="100" y="45"/>
                  </a:moveTo>
                  <a:cubicBezTo>
                    <a:pt x="111" y="56"/>
                    <a:pt x="111" y="67"/>
                    <a:pt x="123" y="78"/>
                  </a:cubicBezTo>
                  <a:cubicBezTo>
                    <a:pt x="123" y="89"/>
                    <a:pt x="123" y="112"/>
                    <a:pt x="134" y="134"/>
                  </a:cubicBezTo>
                  <a:cubicBezTo>
                    <a:pt x="134" y="156"/>
                    <a:pt x="134" y="167"/>
                    <a:pt x="134" y="190"/>
                  </a:cubicBezTo>
                  <a:cubicBezTo>
                    <a:pt x="134" y="201"/>
                    <a:pt x="134" y="212"/>
                    <a:pt x="134" y="212"/>
                  </a:cubicBezTo>
                  <a:cubicBezTo>
                    <a:pt x="134" y="223"/>
                    <a:pt x="123" y="223"/>
                    <a:pt x="111" y="223"/>
                  </a:cubicBezTo>
                  <a:cubicBezTo>
                    <a:pt x="108" y="227"/>
                    <a:pt x="104" y="228"/>
                    <a:pt x="101" y="228"/>
                  </a:cubicBezTo>
                  <a:cubicBezTo>
                    <a:pt x="94" y="228"/>
                    <a:pt x="89" y="223"/>
                    <a:pt x="89" y="223"/>
                  </a:cubicBezTo>
                  <a:cubicBezTo>
                    <a:pt x="78" y="223"/>
                    <a:pt x="78" y="212"/>
                    <a:pt x="67" y="201"/>
                  </a:cubicBezTo>
                  <a:cubicBezTo>
                    <a:pt x="67" y="190"/>
                    <a:pt x="67" y="167"/>
                    <a:pt x="56" y="145"/>
                  </a:cubicBezTo>
                  <a:cubicBezTo>
                    <a:pt x="56" y="123"/>
                    <a:pt x="56" y="100"/>
                    <a:pt x="56" y="89"/>
                  </a:cubicBezTo>
                  <a:cubicBezTo>
                    <a:pt x="56" y="78"/>
                    <a:pt x="56" y="67"/>
                    <a:pt x="56" y="56"/>
                  </a:cubicBezTo>
                  <a:cubicBezTo>
                    <a:pt x="67" y="56"/>
                    <a:pt x="67" y="45"/>
                    <a:pt x="78" y="45"/>
                  </a:cubicBezTo>
                  <a:close/>
                  <a:moveTo>
                    <a:pt x="67" y="0"/>
                  </a:moveTo>
                  <a:cubicBezTo>
                    <a:pt x="56" y="11"/>
                    <a:pt x="33" y="22"/>
                    <a:pt x="22" y="34"/>
                  </a:cubicBezTo>
                  <a:cubicBezTo>
                    <a:pt x="11" y="45"/>
                    <a:pt x="11" y="56"/>
                    <a:pt x="0" y="78"/>
                  </a:cubicBezTo>
                  <a:cubicBezTo>
                    <a:pt x="0" y="100"/>
                    <a:pt x="0" y="123"/>
                    <a:pt x="11" y="156"/>
                  </a:cubicBezTo>
                  <a:cubicBezTo>
                    <a:pt x="21" y="234"/>
                    <a:pt x="48" y="270"/>
                    <a:pt x="99" y="270"/>
                  </a:cubicBezTo>
                  <a:cubicBezTo>
                    <a:pt x="107" y="270"/>
                    <a:pt x="114" y="269"/>
                    <a:pt x="123" y="268"/>
                  </a:cubicBezTo>
                  <a:cubicBezTo>
                    <a:pt x="145" y="268"/>
                    <a:pt x="167" y="245"/>
                    <a:pt x="178" y="223"/>
                  </a:cubicBezTo>
                  <a:cubicBezTo>
                    <a:pt x="189" y="201"/>
                    <a:pt x="189" y="167"/>
                    <a:pt x="178" y="123"/>
                  </a:cubicBezTo>
                  <a:cubicBezTo>
                    <a:pt x="178" y="78"/>
                    <a:pt x="167" y="45"/>
                    <a:pt x="145" y="22"/>
                  </a:cubicBezTo>
                  <a:cubicBezTo>
                    <a:pt x="123" y="11"/>
                    <a:pt x="100" y="0"/>
                    <a:pt x="6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2"/>
            <p:cNvSpPr/>
            <p:nvPr/>
          </p:nvSpPr>
          <p:spPr>
            <a:xfrm rot="1205253">
              <a:off x="6762837" y="2479086"/>
              <a:ext cx="18299" cy="25491"/>
            </a:xfrm>
            <a:custGeom>
              <a:avLst/>
              <a:gdLst/>
              <a:ahLst/>
              <a:cxnLst/>
              <a:rect l="l" t="t" r="r" b="b"/>
              <a:pathLst>
                <a:path w="201" h="280" extrusionOk="0">
                  <a:moveTo>
                    <a:pt x="100" y="1"/>
                  </a:moveTo>
                  <a:lnTo>
                    <a:pt x="56" y="12"/>
                  </a:lnTo>
                  <a:lnTo>
                    <a:pt x="0" y="68"/>
                  </a:lnTo>
                  <a:lnTo>
                    <a:pt x="0" y="101"/>
                  </a:lnTo>
                  <a:lnTo>
                    <a:pt x="56" y="56"/>
                  </a:lnTo>
                  <a:lnTo>
                    <a:pt x="89" y="224"/>
                  </a:lnTo>
                  <a:lnTo>
                    <a:pt x="22" y="235"/>
                  </a:lnTo>
                  <a:lnTo>
                    <a:pt x="34" y="279"/>
                  </a:lnTo>
                  <a:lnTo>
                    <a:pt x="201" y="246"/>
                  </a:lnTo>
                  <a:lnTo>
                    <a:pt x="201" y="212"/>
                  </a:lnTo>
                  <a:lnTo>
                    <a:pt x="145" y="224"/>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2"/>
            <p:cNvSpPr/>
            <p:nvPr/>
          </p:nvSpPr>
          <p:spPr>
            <a:xfrm rot="1205253">
              <a:off x="6755546" y="2519832"/>
              <a:ext cx="19300" cy="25400"/>
            </a:xfrm>
            <a:custGeom>
              <a:avLst/>
              <a:gdLst/>
              <a:ahLst/>
              <a:cxnLst/>
              <a:rect l="l" t="t" r="r" b="b"/>
              <a:pathLst>
                <a:path w="212" h="279" extrusionOk="0">
                  <a:moveTo>
                    <a:pt x="100" y="0"/>
                  </a:moveTo>
                  <a:lnTo>
                    <a:pt x="56" y="11"/>
                  </a:lnTo>
                  <a:lnTo>
                    <a:pt x="0" y="67"/>
                  </a:lnTo>
                  <a:lnTo>
                    <a:pt x="11" y="101"/>
                  </a:lnTo>
                  <a:lnTo>
                    <a:pt x="67" y="56"/>
                  </a:lnTo>
                  <a:lnTo>
                    <a:pt x="89" y="223"/>
                  </a:lnTo>
                  <a:lnTo>
                    <a:pt x="34" y="234"/>
                  </a:lnTo>
                  <a:lnTo>
                    <a:pt x="34" y="279"/>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2"/>
            <p:cNvSpPr/>
            <p:nvPr/>
          </p:nvSpPr>
          <p:spPr>
            <a:xfrm rot="1205253">
              <a:off x="6748285" y="2560315"/>
              <a:ext cx="19300" cy="25491"/>
            </a:xfrm>
            <a:custGeom>
              <a:avLst/>
              <a:gdLst/>
              <a:ahLst/>
              <a:cxnLst/>
              <a:rect l="l" t="t" r="r" b="b"/>
              <a:pathLst>
                <a:path w="212" h="280" extrusionOk="0">
                  <a:moveTo>
                    <a:pt x="111" y="1"/>
                  </a:moveTo>
                  <a:lnTo>
                    <a:pt x="56" y="12"/>
                  </a:lnTo>
                  <a:lnTo>
                    <a:pt x="0" y="57"/>
                  </a:lnTo>
                  <a:lnTo>
                    <a:pt x="11" y="101"/>
                  </a:lnTo>
                  <a:lnTo>
                    <a:pt x="67" y="57"/>
                  </a:lnTo>
                  <a:lnTo>
                    <a:pt x="100" y="224"/>
                  </a:lnTo>
                  <a:lnTo>
                    <a:pt x="34" y="235"/>
                  </a:lnTo>
                  <a:lnTo>
                    <a:pt x="45" y="279"/>
                  </a:lnTo>
                  <a:lnTo>
                    <a:pt x="212" y="246"/>
                  </a:lnTo>
                  <a:lnTo>
                    <a:pt x="212" y="201"/>
                  </a:lnTo>
                  <a:lnTo>
                    <a:pt x="145" y="213"/>
                  </a:lnTo>
                  <a:lnTo>
                    <a:pt x="11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2"/>
            <p:cNvSpPr/>
            <p:nvPr/>
          </p:nvSpPr>
          <p:spPr>
            <a:xfrm rot="1205253">
              <a:off x="6604569" y="2286439"/>
              <a:ext cx="19391" cy="24398"/>
            </a:xfrm>
            <a:custGeom>
              <a:avLst/>
              <a:gdLst/>
              <a:ahLst/>
              <a:cxnLst/>
              <a:rect l="l" t="t" r="r" b="b"/>
              <a:pathLst>
                <a:path w="213" h="268" extrusionOk="0">
                  <a:moveTo>
                    <a:pt x="56" y="0"/>
                  </a:moveTo>
                  <a:lnTo>
                    <a:pt x="1" y="56"/>
                  </a:lnTo>
                  <a:lnTo>
                    <a:pt x="12" y="101"/>
                  </a:lnTo>
                  <a:lnTo>
                    <a:pt x="68" y="45"/>
                  </a:lnTo>
                  <a:lnTo>
                    <a:pt x="101" y="223"/>
                  </a:lnTo>
                  <a:lnTo>
                    <a:pt x="34" y="234"/>
                  </a:lnTo>
                  <a:lnTo>
                    <a:pt x="45" y="268"/>
                  </a:lnTo>
                  <a:lnTo>
                    <a:pt x="212" y="245"/>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2"/>
            <p:cNvSpPr/>
            <p:nvPr/>
          </p:nvSpPr>
          <p:spPr>
            <a:xfrm rot="1205253">
              <a:off x="6598513" y="2326593"/>
              <a:ext cx="17388" cy="24034"/>
            </a:xfrm>
            <a:custGeom>
              <a:avLst/>
              <a:gdLst/>
              <a:ahLst/>
              <a:cxnLst/>
              <a:rect l="l" t="t" r="r" b="b"/>
              <a:pathLst>
                <a:path w="191" h="264" extrusionOk="0">
                  <a:moveTo>
                    <a:pt x="79" y="38"/>
                  </a:moveTo>
                  <a:cubicBezTo>
                    <a:pt x="79" y="38"/>
                    <a:pt x="90" y="38"/>
                    <a:pt x="101" y="49"/>
                  </a:cubicBezTo>
                  <a:cubicBezTo>
                    <a:pt x="101" y="49"/>
                    <a:pt x="112" y="61"/>
                    <a:pt x="112" y="72"/>
                  </a:cubicBezTo>
                  <a:cubicBezTo>
                    <a:pt x="123" y="83"/>
                    <a:pt x="123" y="105"/>
                    <a:pt x="123" y="127"/>
                  </a:cubicBezTo>
                  <a:cubicBezTo>
                    <a:pt x="134" y="150"/>
                    <a:pt x="134" y="172"/>
                    <a:pt x="134" y="183"/>
                  </a:cubicBezTo>
                  <a:cubicBezTo>
                    <a:pt x="134" y="194"/>
                    <a:pt x="134" y="205"/>
                    <a:pt x="123" y="217"/>
                  </a:cubicBezTo>
                  <a:cubicBezTo>
                    <a:pt x="123" y="217"/>
                    <a:pt x="112" y="228"/>
                    <a:pt x="112" y="228"/>
                  </a:cubicBezTo>
                  <a:cubicBezTo>
                    <a:pt x="101" y="228"/>
                    <a:pt x="90" y="228"/>
                    <a:pt x="79" y="217"/>
                  </a:cubicBezTo>
                  <a:cubicBezTo>
                    <a:pt x="79" y="217"/>
                    <a:pt x="68" y="205"/>
                    <a:pt x="68" y="194"/>
                  </a:cubicBezTo>
                  <a:cubicBezTo>
                    <a:pt x="56" y="183"/>
                    <a:pt x="56" y="161"/>
                    <a:pt x="56" y="139"/>
                  </a:cubicBezTo>
                  <a:cubicBezTo>
                    <a:pt x="45" y="116"/>
                    <a:pt x="45" y="94"/>
                    <a:pt x="45" y="83"/>
                  </a:cubicBezTo>
                  <a:cubicBezTo>
                    <a:pt x="45" y="72"/>
                    <a:pt x="45" y="61"/>
                    <a:pt x="56" y="49"/>
                  </a:cubicBezTo>
                  <a:cubicBezTo>
                    <a:pt x="56" y="49"/>
                    <a:pt x="68" y="49"/>
                    <a:pt x="79" y="38"/>
                  </a:cubicBezTo>
                  <a:close/>
                  <a:moveTo>
                    <a:pt x="92" y="1"/>
                  </a:moveTo>
                  <a:cubicBezTo>
                    <a:pt x="85" y="1"/>
                    <a:pt x="77"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3"/>
                    <a:pt x="112" y="261"/>
                  </a:cubicBezTo>
                  <a:cubicBezTo>
                    <a:pt x="146" y="261"/>
                    <a:pt x="168" y="239"/>
                    <a:pt x="179" y="217"/>
                  </a:cubicBezTo>
                  <a:cubicBezTo>
                    <a:pt x="190" y="194"/>
                    <a:pt x="190" y="161"/>
                    <a:pt x="179" y="116"/>
                  </a:cubicBezTo>
                  <a:cubicBezTo>
                    <a:pt x="168" y="72"/>
                    <a:pt x="157" y="38"/>
                    <a:pt x="134" y="27"/>
                  </a:cubicBezTo>
                  <a:cubicBezTo>
                    <a:pt x="126"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2"/>
            <p:cNvSpPr/>
            <p:nvPr/>
          </p:nvSpPr>
          <p:spPr>
            <a:xfrm rot="1205253">
              <a:off x="6591160" y="2366868"/>
              <a:ext cx="19391" cy="25400"/>
            </a:xfrm>
            <a:custGeom>
              <a:avLst/>
              <a:gdLst/>
              <a:ahLst/>
              <a:cxnLst/>
              <a:rect l="l" t="t" r="r" b="b"/>
              <a:pathLst>
                <a:path w="213" h="279" extrusionOk="0">
                  <a:moveTo>
                    <a:pt x="101" y="0"/>
                  </a:moveTo>
                  <a:lnTo>
                    <a:pt x="56" y="11"/>
                  </a:lnTo>
                  <a:lnTo>
                    <a:pt x="1" y="67"/>
                  </a:lnTo>
                  <a:lnTo>
                    <a:pt x="12" y="112"/>
                  </a:lnTo>
                  <a:lnTo>
                    <a:pt x="68"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2"/>
            <p:cNvSpPr/>
            <p:nvPr/>
          </p:nvSpPr>
          <p:spPr>
            <a:xfrm rot="1205253">
              <a:off x="6583899" y="2407351"/>
              <a:ext cx="19391" cy="25491"/>
            </a:xfrm>
            <a:custGeom>
              <a:avLst/>
              <a:gdLst/>
              <a:ahLst/>
              <a:cxnLst/>
              <a:rect l="l" t="t" r="r" b="b"/>
              <a:pathLst>
                <a:path w="213" h="280" extrusionOk="0">
                  <a:moveTo>
                    <a:pt x="112" y="1"/>
                  </a:moveTo>
                  <a:lnTo>
                    <a:pt x="68" y="12"/>
                  </a:lnTo>
                  <a:lnTo>
                    <a:pt x="1" y="68"/>
                  </a:lnTo>
                  <a:lnTo>
                    <a:pt x="12" y="101"/>
                  </a:lnTo>
                  <a:lnTo>
                    <a:pt x="68" y="57"/>
                  </a:lnTo>
                  <a:lnTo>
                    <a:pt x="101" y="235"/>
                  </a:lnTo>
                  <a:lnTo>
                    <a:pt x="34" y="246"/>
                  </a:lnTo>
                  <a:lnTo>
                    <a:pt x="45" y="279"/>
                  </a:lnTo>
                  <a:lnTo>
                    <a:pt x="212" y="246"/>
                  </a:lnTo>
                  <a:lnTo>
                    <a:pt x="212" y="213"/>
                  </a:lnTo>
                  <a:lnTo>
                    <a:pt x="146"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2"/>
            <p:cNvSpPr/>
            <p:nvPr/>
          </p:nvSpPr>
          <p:spPr>
            <a:xfrm rot="1205253">
              <a:off x="6577578" y="2448269"/>
              <a:ext cx="19391" cy="25400"/>
            </a:xfrm>
            <a:custGeom>
              <a:avLst/>
              <a:gdLst/>
              <a:ahLst/>
              <a:cxnLst/>
              <a:rect l="l" t="t" r="r" b="b"/>
              <a:pathLst>
                <a:path w="213" h="279" extrusionOk="0">
                  <a:moveTo>
                    <a:pt x="101" y="0"/>
                  </a:moveTo>
                  <a:lnTo>
                    <a:pt x="57" y="12"/>
                  </a:lnTo>
                  <a:lnTo>
                    <a:pt x="1" y="67"/>
                  </a:lnTo>
                  <a:lnTo>
                    <a:pt x="12" y="101"/>
                  </a:lnTo>
                  <a:lnTo>
                    <a:pt x="57" y="56"/>
                  </a:lnTo>
                  <a:lnTo>
                    <a:pt x="90" y="223"/>
                  </a:lnTo>
                  <a:lnTo>
                    <a:pt x="34" y="234"/>
                  </a:lnTo>
                  <a:lnTo>
                    <a:pt x="34" y="279"/>
                  </a:lnTo>
                  <a:lnTo>
                    <a:pt x="212" y="246"/>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2"/>
            <p:cNvSpPr/>
            <p:nvPr/>
          </p:nvSpPr>
          <p:spPr>
            <a:xfrm rot="1205253">
              <a:off x="6642092" y="2292449"/>
              <a:ext cx="18390" cy="25400"/>
            </a:xfrm>
            <a:custGeom>
              <a:avLst/>
              <a:gdLst/>
              <a:ahLst/>
              <a:cxnLst/>
              <a:rect l="l" t="t" r="r" b="b"/>
              <a:pathLst>
                <a:path w="202" h="279" extrusionOk="0">
                  <a:moveTo>
                    <a:pt x="101" y="0"/>
                  </a:moveTo>
                  <a:lnTo>
                    <a:pt x="57" y="12"/>
                  </a:lnTo>
                  <a:lnTo>
                    <a:pt x="1" y="67"/>
                  </a:lnTo>
                  <a:lnTo>
                    <a:pt x="1" y="101"/>
                  </a:lnTo>
                  <a:lnTo>
                    <a:pt x="57" y="56"/>
                  </a:lnTo>
                  <a:lnTo>
                    <a:pt x="90" y="223"/>
                  </a:lnTo>
                  <a:lnTo>
                    <a:pt x="23" y="234"/>
                  </a:lnTo>
                  <a:lnTo>
                    <a:pt x="34" y="279"/>
                  </a:lnTo>
                  <a:lnTo>
                    <a:pt x="201" y="245"/>
                  </a:lnTo>
                  <a:lnTo>
                    <a:pt x="201" y="201"/>
                  </a:lnTo>
                  <a:lnTo>
                    <a:pt x="134"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2"/>
            <p:cNvSpPr/>
            <p:nvPr/>
          </p:nvSpPr>
          <p:spPr>
            <a:xfrm rot="1205253">
              <a:off x="6635018" y="2332788"/>
              <a:ext cx="17388" cy="24580"/>
            </a:xfrm>
            <a:custGeom>
              <a:avLst/>
              <a:gdLst/>
              <a:ahLst/>
              <a:cxnLst/>
              <a:rect l="l" t="t" r="r" b="b"/>
              <a:pathLst>
                <a:path w="191" h="270" extrusionOk="0">
                  <a:moveTo>
                    <a:pt x="87" y="41"/>
                  </a:moveTo>
                  <a:cubicBezTo>
                    <a:pt x="91" y="41"/>
                    <a:pt x="94" y="46"/>
                    <a:pt x="101" y="46"/>
                  </a:cubicBezTo>
                  <a:cubicBezTo>
                    <a:pt x="101" y="46"/>
                    <a:pt x="112" y="57"/>
                    <a:pt x="112" y="68"/>
                  </a:cubicBezTo>
                  <a:cubicBezTo>
                    <a:pt x="123" y="79"/>
                    <a:pt x="123" y="101"/>
                    <a:pt x="134" y="123"/>
                  </a:cubicBezTo>
                  <a:cubicBezTo>
                    <a:pt x="134" y="146"/>
                    <a:pt x="134" y="168"/>
                    <a:pt x="134" y="179"/>
                  </a:cubicBezTo>
                  <a:cubicBezTo>
                    <a:pt x="134" y="190"/>
                    <a:pt x="134" y="201"/>
                    <a:pt x="134" y="213"/>
                  </a:cubicBezTo>
                  <a:cubicBezTo>
                    <a:pt x="123" y="213"/>
                    <a:pt x="123" y="224"/>
                    <a:pt x="112" y="224"/>
                  </a:cubicBezTo>
                  <a:lnTo>
                    <a:pt x="90" y="224"/>
                  </a:lnTo>
                  <a:cubicBezTo>
                    <a:pt x="79" y="213"/>
                    <a:pt x="79" y="201"/>
                    <a:pt x="68" y="190"/>
                  </a:cubicBezTo>
                  <a:cubicBezTo>
                    <a:pt x="68" y="179"/>
                    <a:pt x="56" y="168"/>
                    <a:pt x="56" y="135"/>
                  </a:cubicBezTo>
                  <a:cubicBezTo>
                    <a:pt x="56" y="112"/>
                    <a:pt x="45" y="101"/>
                    <a:pt x="45" y="79"/>
                  </a:cubicBezTo>
                  <a:cubicBezTo>
                    <a:pt x="45" y="68"/>
                    <a:pt x="56" y="57"/>
                    <a:pt x="56" y="57"/>
                  </a:cubicBezTo>
                  <a:cubicBezTo>
                    <a:pt x="56" y="46"/>
                    <a:pt x="68" y="46"/>
                    <a:pt x="79" y="46"/>
                  </a:cubicBezTo>
                  <a:cubicBezTo>
                    <a:pt x="82" y="42"/>
                    <a:pt x="85" y="41"/>
                    <a:pt x="87" y="41"/>
                  </a:cubicBezTo>
                  <a:close/>
                  <a:moveTo>
                    <a:pt x="68" y="1"/>
                  </a:moveTo>
                  <a:cubicBezTo>
                    <a:pt x="45" y="1"/>
                    <a:pt x="34" y="12"/>
                    <a:pt x="23" y="23"/>
                  </a:cubicBezTo>
                  <a:cubicBezTo>
                    <a:pt x="12" y="34"/>
                    <a:pt x="1" y="57"/>
                    <a:pt x="1" y="68"/>
                  </a:cubicBezTo>
                  <a:cubicBezTo>
                    <a:pt x="1" y="90"/>
                    <a:pt x="1" y="123"/>
                    <a:pt x="1" y="146"/>
                  </a:cubicBezTo>
                  <a:cubicBezTo>
                    <a:pt x="21" y="226"/>
                    <a:pt x="50" y="270"/>
                    <a:pt x="96" y="270"/>
                  </a:cubicBezTo>
                  <a:cubicBezTo>
                    <a:pt x="101" y="270"/>
                    <a:pt x="107" y="269"/>
                    <a:pt x="112" y="268"/>
                  </a:cubicBezTo>
                  <a:cubicBezTo>
                    <a:pt x="146" y="257"/>
                    <a:pt x="168" y="246"/>
                    <a:pt x="179" y="213"/>
                  </a:cubicBezTo>
                  <a:cubicBezTo>
                    <a:pt x="190" y="190"/>
                    <a:pt x="190" y="157"/>
                    <a:pt x="179" y="112"/>
                  </a:cubicBezTo>
                  <a:cubicBezTo>
                    <a:pt x="168" y="68"/>
                    <a:pt x="157" y="46"/>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2"/>
            <p:cNvSpPr/>
            <p:nvPr/>
          </p:nvSpPr>
          <p:spPr>
            <a:xfrm rot="1205253">
              <a:off x="6627711" y="2373709"/>
              <a:ext cx="19391" cy="24398"/>
            </a:xfrm>
            <a:custGeom>
              <a:avLst/>
              <a:gdLst/>
              <a:ahLst/>
              <a:cxnLst/>
              <a:rect l="l" t="t" r="r" b="b"/>
              <a:pathLst>
                <a:path w="213" h="268" extrusionOk="0">
                  <a:moveTo>
                    <a:pt x="56" y="1"/>
                  </a:moveTo>
                  <a:lnTo>
                    <a:pt x="1" y="56"/>
                  </a:lnTo>
                  <a:lnTo>
                    <a:pt x="12" y="101"/>
                  </a:lnTo>
                  <a:lnTo>
                    <a:pt x="68" y="45"/>
                  </a:lnTo>
                  <a:lnTo>
                    <a:pt x="101" y="223"/>
                  </a:lnTo>
                  <a:lnTo>
                    <a:pt x="34" y="234"/>
                  </a:lnTo>
                  <a:lnTo>
                    <a:pt x="45" y="268"/>
                  </a:lnTo>
                  <a:lnTo>
                    <a:pt x="212" y="246"/>
                  </a:lnTo>
                  <a:lnTo>
                    <a:pt x="212" y="201"/>
                  </a:lnTo>
                  <a:lnTo>
                    <a:pt x="146"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2"/>
            <p:cNvSpPr/>
            <p:nvPr/>
          </p:nvSpPr>
          <p:spPr>
            <a:xfrm rot="1205253">
              <a:off x="6621375" y="2414624"/>
              <a:ext cx="19391" cy="24398"/>
            </a:xfrm>
            <a:custGeom>
              <a:avLst/>
              <a:gdLst/>
              <a:ahLst/>
              <a:cxnLst/>
              <a:rect l="l" t="t" r="r" b="b"/>
              <a:pathLst>
                <a:path w="213" h="268" extrusionOk="0">
                  <a:moveTo>
                    <a:pt x="57" y="0"/>
                  </a:moveTo>
                  <a:lnTo>
                    <a:pt x="1" y="56"/>
                  </a:lnTo>
                  <a:lnTo>
                    <a:pt x="1" y="100"/>
                  </a:lnTo>
                  <a:lnTo>
                    <a:pt x="57" y="45"/>
                  </a:lnTo>
                  <a:lnTo>
                    <a:pt x="90" y="223"/>
                  </a:lnTo>
                  <a:lnTo>
                    <a:pt x="34" y="234"/>
                  </a:lnTo>
                  <a:lnTo>
                    <a:pt x="34" y="267"/>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2"/>
            <p:cNvSpPr/>
            <p:nvPr/>
          </p:nvSpPr>
          <p:spPr>
            <a:xfrm rot="1205253">
              <a:off x="6678785" y="2298491"/>
              <a:ext cx="19391" cy="25400"/>
            </a:xfrm>
            <a:custGeom>
              <a:avLst/>
              <a:gdLst/>
              <a:ahLst/>
              <a:cxnLst/>
              <a:rect l="l" t="t" r="r" b="b"/>
              <a:pathLst>
                <a:path w="213" h="279" extrusionOk="0">
                  <a:moveTo>
                    <a:pt x="101" y="0"/>
                  </a:moveTo>
                  <a:lnTo>
                    <a:pt x="57" y="12"/>
                  </a:lnTo>
                  <a:lnTo>
                    <a:pt x="1" y="67"/>
                  </a:lnTo>
                  <a:lnTo>
                    <a:pt x="1" y="101"/>
                  </a:lnTo>
                  <a:lnTo>
                    <a:pt x="57"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2"/>
            <p:cNvSpPr/>
            <p:nvPr/>
          </p:nvSpPr>
          <p:spPr>
            <a:xfrm rot="1205253">
              <a:off x="6671726" y="2338655"/>
              <a:ext cx="17388" cy="24671"/>
            </a:xfrm>
            <a:custGeom>
              <a:avLst/>
              <a:gdLst/>
              <a:ahLst/>
              <a:cxnLst/>
              <a:rect l="l" t="t" r="r" b="b"/>
              <a:pathLst>
                <a:path w="191" h="271" extrusionOk="0">
                  <a:moveTo>
                    <a:pt x="101" y="46"/>
                  </a:moveTo>
                  <a:cubicBezTo>
                    <a:pt x="112" y="57"/>
                    <a:pt x="112" y="57"/>
                    <a:pt x="123" y="79"/>
                  </a:cubicBezTo>
                  <a:cubicBezTo>
                    <a:pt x="123" y="90"/>
                    <a:pt x="123" y="101"/>
                    <a:pt x="134" y="124"/>
                  </a:cubicBezTo>
                  <a:cubicBezTo>
                    <a:pt x="134" y="146"/>
                    <a:pt x="134" y="168"/>
                    <a:pt x="134" y="179"/>
                  </a:cubicBezTo>
                  <a:cubicBezTo>
                    <a:pt x="134" y="201"/>
                    <a:pt x="134" y="201"/>
                    <a:pt x="134" y="213"/>
                  </a:cubicBezTo>
                  <a:cubicBezTo>
                    <a:pt x="134" y="224"/>
                    <a:pt x="123" y="224"/>
                    <a:pt x="112" y="224"/>
                  </a:cubicBezTo>
                  <a:lnTo>
                    <a:pt x="90" y="224"/>
                  </a:lnTo>
                  <a:cubicBezTo>
                    <a:pt x="79" y="213"/>
                    <a:pt x="79" y="213"/>
                    <a:pt x="68" y="201"/>
                  </a:cubicBezTo>
                  <a:cubicBezTo>
                    <a:pt x="68" y="179"/>
                    <a:pt x="68" y="168"/>
                    <a:pt x="56" y="146"/>
                  </a:cubicBezTo>
                  <a:cubicBezTo>
                    <a:pt x="56" y="124"/>
                    <a:pt x="56" y="101"/>
                    <a:pt x="56" y="90"/>
                  </a:cubicBezTo>
                  <a:cubicBezTo>
                    <a:pt x="56" y="79"/>
                    <a:pt x="56" y="68"/>
                    <a:pt x="56" y="57"/>
                  </a:cubicBezTo>
                  <a:cubicBezTo>
                    <a:pt x="68" y="46"/>
                    <a:pt x="68" y="46"/>
                    <a:pt x="79" y="46"/>
                  </a:cubicBezTo>
                  <a:close/>
                  <a:moveTo>
                    <a:pt x="68" y="1"/>
                  </a:moveTo>
                  <a:cubicBezTo>
                    <a:pt x="56" y="12"/>
                    <a:pt x="34" y="12"/>
                    <a:pt x="23" y="23"/>
                  </a:cubicBezTo>
                  <a:cubicBezTo>
                    <a:pt x="12" y="34"/>
                    <a:pt x="12" y="57"/>
                    <a:pt x="1" y="79"/>
                  </a:cubicBezTo>
                  <a:cubicBezTo>
                    <a:pt x="1" y="101"/>
                    <a:pt x="1" y="124"/>
                    <a:pt x="12" y="157"/>
                  </a:cubicBezTo>
                  <a:cubicBezTo>
                    <a:pt x="22" y="227"/>
                    <a:pt x="50" y="270"/>
                    <a:pt x="104" y="270"/>
                  </a:cubicBezTo>
                  <a:cubicBezTo>
                    <a:pt x="110" y="270"/>
                    <a:pt x="116" y="269"/>
                    <a:pt x="123" y="268"/>
                  </a:cubicBezTo>
                  <a:cubicBezTo>
                    <a:pt x="146" y="257"/>
                    <a:pt x="168" y="246"/>
                    <a:pt x="179" y="224"/>
                  </a:cubicBezTo>
                  <a:cubicBezTo>
                    <a:pt x="190" y="190"/>
                    <a:pt x="190" y="157"/>
                    <a:pt x="179" y="124"/>
                  </a:cubicBezTo>
                  <a:cubicBezTo>
                    <a:pt x="179" y="79"/>
                    <a:pt x="168" y="46"/>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2"/>
            <p:cNvSpPr/>
            <p:nvPr/>
          </p:nvSpPr>
          <p:spPr>
            <a:xfrm rot="1205253">
              <a:off x="6665218" y="2379717"/>
              <a:ext cx="18390" cy="25491"/>
            </a:xfrm>
            <a:custGeom>
              <a:avLst/>
              <a:gdLst/>
              <a:ahLst/>
              <a:cxnLst/>
              <a:rect l="l" t="t" r="r" b="b"/>
              <a:pathLst>
                <a:path w="202" h="280" extrusionOk="0">
                  <a:moveTo>
                    <a:pt x="101" y="1"/>
                  </a:moveTo>
                  <a:lnTo>
                    <a:pt x="57" y="12"/>
                  </a:lnTo>
                  <a:lnTo>
                    <a:pt x="1" y="56"/>
                  </a:lnTo>
                  <a:lnTo>
                    <a:pt x="1" y="101"/>
                  </a:lnTo>
                  <a:lnTo>
                    <a:pt x="57" y="56"/>
                  </a:lnTo>
                  <a:lnTo>
                    <a:pt x="90" y="223"/>
                  </a:lnTo>
                  <a:lnTo>
                    <a:pt x="23" y="234"/>
                  </a:lnTo>
                  <a:lnTo>
                    <a:pt x="34" y="279"/>
                  </a:lnTo>
                  <a:lnTo>
                    <a:pt x="201"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2"/>
            <p:cNvSpPr/>
            <p:nvPr/>
          </p:nvSpPr>
          <p:spPr>
            <a:xfrm rot="1205253">
              <a:off x="6657927" y="2420463"/>
              <a:ext cx="19391" cy="25400"/>
            </a:xfrm>
            <a:custGeom>
              <a:avLst/>
              <a:gdLst/>
              <a:ahLst/>
              <a:cxnLst/>
              <a:rect l="l" t="t" r="r" b="b"/>
              <a:pathLst>
                <a:path w="213" h="279" extrusionOk="0">
                  <a:moveTo>
                    <a:pt x="101" y="0"/>
                  </a:moveTo>
                  <a:lnTo>
                    <a:pt x="57" y="11"/>
                  </a:lnTo>
                  <a:lnTo>
                    <a:pt x="1" y="56"/>
                  </a:lnTo>
                  <a:lnTo>
                    <a:pt x="12" y="100"/>
                  </a:lnTo>
                  <a:lnTo>
                    <a:pt x="68" y="45"/>
                  </a:lnTo>
                  <a:lnTo>
                    <a:pt x="90" y="223"/>
                  </a:lnTo>
                  <a:lnTo>
                    <a:pt x="34" y="234"/>
                  </a:lnTo>
                  <a:lnTo>
                    <a:pt x="34" y="279"/>
                  </a:lnTo>
                  <a:lnTo>
                    <a:pt x="213"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2"/>
            <p:cNvSpPr/>
            <p:nvPr/>
          </p:nvSpPr>
          <p:spPr>
            <a:xfrm rot="1205253">
              <a:off x="6650854" y="2460979"/>
              <a:ext cx="19391" cy="24398"/>
            </a:xfrm>
            <a:custGeom>
              <a:avLst/>
              <a:gdLst/>
              <a:ahLst/>
              <a:cxnLst/>
              <a:rect l="l" t="t" r="r" b="b"/>
              <a:pathLst>
                <a:path w="213" h="268" extrusionOk="0">
                  <a:moveTo>
                    <a:pt x="57" y="1"/>
                  </a:moveTo>
                  <a:lnTo>
                    <a:pt x="1" y="56"/>
                  </a:lnTo>
                  <a:lnTo>
                    <a:pt x="12" y="101"/>
                  </a:lnTo>
                  <a:lnTo>
                    <a:pt x="68" y="45"/>
                  </a:lnTo>
                  <a:lnTo>
                    <a:pt x="101" y="223"/>
                  </a:lnTo>
                  <a:lnTo>
                    <a:pt x="34" y="235"/>
                  </a:lnTo>
                  <a:lnTo>
                    <a:pt x="45" y="268"/>
                  </a:lnTo>
                  <a:lnTo>
                    <a:pt x="212" y="235"/>
                  </a:lnTo>
                  <a:lnTo>
                    <a:pt x="212" y="201"/>
                  </a:lnTo>
                  <a:lnTo>
                    <a:pt x="146"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2"/>
            <p:cNvSpPr/>
            <p:nvPr/>
          </p:nvSpPr>
          <p:spPr>
            <a:xfrm rot="1205253">
              <a:off x="6722612" y="2264674"/>
              <a:ext cx="18390" cy="24398"/>
            </a:xfrm>
            <a:custGeom>
              <a:avLst/>
              <a:gdLst/>
              <a:ahLst/>
              <a:cxnLst/>
              <a:rect l="l" t="t" r="r" b="b"/>
              <a:pathLst>
                <a:path w="202" h="268" extrusionOk="0">
                  <a:moveTo>
                    <a:pt x="57" y="0"/>
                  </a:moveTo>
                  <a:lnTo>
                    <a:pt x="1" y="56"/>
                  </a:lnTo>
                  <a:lnTo>
                    <a:pt x="1" y="100"/>
                  </a:lnTo>
                  <a:lnTo>
                    <a:pt x="57" y="45"/>
                  </a:lnTo>
                  <a:lnTo>
                    <a:pt x="90" y="223"/>
                  </a:lnTo>
                  <a:lnTo>
                    <a:pt x="23" y="234"/>
                  </a:lnTo>
                  <a:lnTo>
                    <a:pt x="34" y="267"/>
                  </a:lnTo>
                  <a:lnTo>
                    <a:pt x="201"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2"/>
            <p:cNvSpPr/>
            <p:nvPr/>
          </p:nvSpPr>
          <p:spPr>
            <a:xfrm rot="1205253">
              <a:off x="6715509" y="2304360"/>
              <a:ext cx="19391" cy="25400"/>
            </a:xfrm>
            <a:custGeom>
              <a:avLst/>
              <a:gdLst/>
              <a:ahLst/>
              <a:cxnLst/>
              <a:rect l="l" t="t" r="r" b="b"/>
              <a:pathLst>
                <a:path w="213" h="279" extrusionOk="0">
                  <a:moveTo>
                    <a:pt x="101" y="0"/>
                  </a:moveTo>
                  <a:lnTo>
                    <a:pt x="57" y="12"/>
                  </a:lnTo>
                  <a:lnTo>
                    <a:pt x="1" y="67"/>
                  </a:lnTo>
                  <a:lnTo>
                    <a:pt x="12" y="112"/>
                  </a:lnTo>
                  <a:lnTo>
                    <a:pt x="68" y="56"/>
                  </a:lnTo>
                  <a:lnTo>
                    <a:pt x="90" y="234"/>
                  </a:lnTo>
                  <a:lnTo>
                    <a:pt x="34" y="246"/>
                  </a:lnTo>
                  <a:lnTo>
                    <a:pt x="34" y="279"/>
                  </a:lnTo>
                  <a:lnTo>
                    <a:pt x="212" y="246"/>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2"/>
            <p:cNvSpPr/>
            <p:nvPr/>
          </p:nvSpPr>
          <p:spPr>
            <a:xfrm rot="1205253">
              <a:off x="6708340" y="2345142"/>
              <a:ext cx="17388" cy="24034"/>
            </a:xfrm>
            <a:custGeom>
              <a:avLst/>
              <a:gdLst/>
              <a:ahLst/>
              <a:cxnLst/>
              <a:rect l="l" t="t" r="r" b="b"/>
              <a:pathLst>
                <a:path w="191" h="264" extrusionOk="0">
                  <a:moveTo>
                    <a:pt x="101" y="39"/>
                  </a:moveTo>
                  <a:cubicBezTo>
                    <a:pt x="112" y="50"/>
                    <a:pt x="123" y="61"/>
                    <a:pt x="123" y="72"/>
                  </a:cubicBezTo>
                  <a:cubicBezTo>
                    <a:pt x="123" y="83"/>
                    <a:pt x="134" y="105"/>
                    <a:pt x="134" y="128"/>
                  </a:cubicBezTo>
                  <a:cubicBezTo>
                    <a:pt x="146" y="150"/>
                    <a:pt x="146" y="161"/>
                    <a:pt x="146" y="183"/>
                  </a:cubicBezTo>
                  <a:cubicBezTo>
                    <a:pt x="146" y="195"/>
                    <a:pt x="146" y="206"/>
                    <a:pt x="134" y="206"/>
                  </a:cubicBezTo>
                  <a:cubicBezTo>
                    <a:pt x="134" y="217"/>
                    <a:pt x="123" y="217"/>
                    <a:pt x="112" y="217"/>
                  </a:cubicBezTo>
                  <a:cubicBezTo>
                    <a:pt x="107" y="222"/>
                    <a:pt x="104" y="225"/>
                    <a:pt x="101" y="225"/>
                  </a:cubicBezTo>
                  <a:cubicBezTo>
                    <a:pt x="98" y="225"/>
                    <a:pt x="95" y="222"/>
                    <a:pt x="90" y="217"/>
                  </a:cubicBezTo>
                  <a:cubicBezTo>
                    <a:pt x="90" y="217"/>
                    <a:pt x="79" y="206"/>
                    <a:pt x="79" y="195"/>
                  </a:cubicBezTo>
                  <a:cubicBezTo>
                    <a:pt x="68" y="183"/>
                    <a:pt x="68" y="161"/>
                    <a:pt x="56" y="139"/>
                  </a:cubicBezTo>
                  <a:cubicBezTo>
                    <a:pt x="56" y="117"/>
                    <a:pt x="56" y="94"/>
                    <a:pt x="56" y="83"/>
                  </a:cubicBezTo>
                  <a:cubicBezTo>
                    <a:pt x="56" y="72"/>
                    <a:pt x="56" y="61"/>
                    <a:pt x="56" y="50"/>
                  </a:cubicBezTo>
                  <a:cubicBezTo>
                    <a:pt x="68" y="50"/>
                    <a:pt x="68" y="39"/>
                    <a:pt x="79" y="39"/>
                  </a:cubicBezTo>
                  <a:close/>
                  <a:moveTo>
                    <a:pt x="100" y="1"/>
                  </a:moveTo>
                  <a:cubicBezTo>
                    <a:pt x="93" y="1"/>
                    <a:pt x="85" y="2"/>
                    <a:pt x="79" y="5"/>
                  </a:cubicBezTo>
                  <a:cubicBezTo>
                    <a:pt x="56" y="5"/>
                    <a:pt x="34" y="16"/>
                    <a:pt x="23" y="27"/>
                  </a:cubicBezTo>
                  <a:cubicBezTo>
                    <a:pt x="12" y="39"/>
                    <a:pt x="12" y="50"/>
                    <a:pt x="12" y="72"/>
                  </a:cubicBezTo>
                  <a:cubicBezTo>
                    <a:pt x="1" y="94"/>
                    <a:pt x="1" y="117"/>
                    <a:pt x="12" y="150"/>
                  </a:cubicBezTo>
                  <a:cubicBezTo>
                    <a:pt x="22" y="228"/>
                    <a:pt x="57" y="263"/>
                    <a:pt x="103" y="263"/>
                  </a:cubicBezTo>
                  <a:cubicBezTo>
                    <a:pt x="110" y="263"/>
                    <a:pt x="116" y="263"/>
                    <a:pt x="123" y="261"/>
                  </a:cubicBezTo>
                  <a:cubicBezTo>
                    <a:pt x="157" y="261"/>
                    <a:pt x="168" y="239"/>
                    <a:pt x="179" y="217"/>
                  </a:cubicBezTo>
                  <a:cubicBezTo>
                    <a:pt x="190" y="195"/>
                    <a:pt x="190" y="161"/>
                    <a:pt x="190" y="117"/>
                  </a:cubicBezTo>
                  <a:cubicBezTo>
                    <a:pt x="179" y="72"/>
                    <a:pt x="168" y="39"/>
                    <a:pt x="146" y="16"/>
                  </a:cubicBezTo>
                  <a:cubicBezTo>
                    <a:pt x="138" y="8"/>
                    <a:pt x="119" y="1"/>
                    <a:pt x="100"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2"/>
            <p:cNvSpPr/>
            <p:nvPr/>
          </p:nvSpPr>
          <p:spPr>
            <a:xfrm rot="1205253">
              <a:off x="6701912" y="2385758"/>
              <a:ext cx="19391" cy="25491"/>
            </a:xfrm>
            <a:custGeom>
              <a:avLst/>
              <a:gdLst/>
              <a:ahLst/>
              <a:cxnLst/>
              <a:rect l="l" t="t" r="r" b="b"/>
              <a:pathLst>
                <a:path w="213" h="280" extrusionOk="0">
                  <a:moveTo>
                    <a:pt x="101" y="1"/>
                  </a:moveTo>
                  <a:lnTo>
                    <a:pt x="57" y="12"/>
                  </a:lnTo>
                  <a:lnTo>
                    <a:pt x="1" y="67"/>
                  </a:lnTo>
                  <a:lnTo>
                    <a:pt x="12" y="101"/>
                  </a:lnTo>
                  <a:lnTo>
                    <a:pt x="57" y="56"/>
                  </a:lnTo>
                  <a:lnTo>
                    <a:pt x="90" y="223"/>
                  </a:lnTo>
                  <a:lnTo>
                    <a:pt x="34" y="246"/>
                  </a:lnTo>
                  <a:lnTo>
                    <a:pt x="34" y="279"/>
                  </a:lnTo>
                  <a:lnTo>
                    <a:pt x="213"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2"/>
            <p:cNvSpPr/>
            <p:nvPr/>
          </p:nvSpPr>
          <p:spPr>
            <a:xfrm rot="1205253">
              <a:off x="6694651" y="2426332"/>
              <a:ext cx="19391" cy="25400"/>
            </a:xfrm>
            <a:custGeom>
              <a:avLst/>
              <a:gdLst/>
              <a:ahLst/>
              <a:cxnLst/>
              <a:rect l="l" t="t" r="r" b="b"/>
              <a:pathLst>
                <a:path w="213" h="279" extrusionOk="0">
                  <a:moveTo>
                    <a:pt x="112" y="0"/>
                  </a:moveTo>
                  <a:lnTo>
                    <a:pt x="57" y="11"/>
                  </a:lnTo>
                  <a:lnTo>
                    <a:pt x="1" y="67"/>
                  </a:lnTo>
                  <a:lnTo>
                    <a:pt x="12" y="100"/>
                  </a:lnTo>
                  <a:lnTo>
                    <a:pt x="68" y="56"/>
                  </a:lnTo>
                  <a:lnTo>
                    <a:pt x="101" y="223"/>
                  </a:lnTo>
                  <a:lnTo>
                    <a:pt x="34" y="234"/>
                  </a:lnTo>
                  <a:lnTo>
                    <a:pt x="45" y="279"/>
                  </a:lnTo>
                  <a:lnTo>
                    <a:pt x="213"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2"/>
            <p:cNvSpPr/>
            <p:nvPr/>
          </p:nvSpPr>
          <p:spPr>
            <a:xfrm rot="1205253">
              <a:off x="6688330" y="2467159"/>
              <a:ext cx="19391" cy="25491"/>
            </a:xfrm>
            <a:custGeom>
              <a:avLst/>
              <a:gdLst/>
              <a:ahLst/>
              <a:cxnLst/>
              <a:rect l="l" t="t" r="r" b="b"/>
              <a:pathLst>
                <a:path w="213" h="280" extrusionOk="0">
                  <a:moveTo>
                    <a:pt x="101" y="1"/>
                  </a:moveTo>
                  <a:lnTo>
                    <a:pt x="57" y="12"/>
                  </a:lnTo>
                  <a:lnTo>
                    <a:pt x="1" y="56"/>
                  </a:lnTo>
                  <a:lnTo>
                    <a:pt x="1" y="101"/>
                  </a:lnTo>
                  <a:lnTo>
                    <a:pt x="57" y="56"/>
                  </a:lnTo>
                  <a:lnTo>
                    <a:pt x="90" y="223"/>
                  </a:lnTo>
                  <a:lnTo>
                    <a:pt x="23"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2"/>
            <p:cNvSpPr/>
            <p:nvPr/>
          </p:nvSpPr>
          <p:spPr>
            <a:xfrm rot="1205253">
              <a:off x="6681241" y="2507764"/>
              <a:ext cx="19391" cy="24398"/>
            </a:xfrm>
            <a:custGeom>
              <a:avLst/>
              <a:gdLst/>
              <a:ahLst/>
              <a:cxnLst/>
              <a:rect l="l" t="t" r="r" b="b"/>
              <a:pathLst>
                <a:path w="213" h="268" extrusionOk="0">
                  <a:moveTo>
                    <a:pt x="101" y="0"/>
                  </a:moveTo>
                  <a:lnTo>
                    <a:pt x="57" y="11"/>
                  </a:lnTo>
                  <a:lnTo>
                    <a:pt x="1" y="56"/>
                  </a:lnTo>
                  <a:lnTo>
                    <a:pt x="12" y="101"/>
                  </a:lnTo>
                  <a:lnTo>
                    <a:pt x="68" y="45"/>
                  </a:lnTo>
                  <a:lnTo>
                    <a:pt x="101" y="223"/>
                  </a:lnTo>
                  <a:lnTo>
                    <a:pt x="34" y="234"/>
                  </a:lnTo>
                  <a:lnTo>
                    <a:pt x="46" y="268"/>
                  </a:lnTo>
                  <a:lnTo>
                    <a:pt x="213"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2"/>
            <p:cNvSpPr/>
            <p:nvPr/>
          </p:nvSpPr>
          <p:spPr>
            <a:xfrm rot="1205253">
              <a:off x="6674214" y="2547747"/>
              <a:ext cx="18390" cy="24034"/>
            </a:xfrm>
            <a:custGeom>
              <a:avLst/>
              <a:gdLst/>
              <a:ahLst/>
              <a:cxnLst/>
              <a:rect l="l" t="t" r="r" b="b"/>
              <a:pathLst>
                <a:path w="202" h="264" extrusionOk="0">
                  <a:moveTo>
                    <a:pt x="79" y="38"/>
                  </a:moveTo>
                  <a:cubicBezTo>
                    <a:pt x="90" y="38"/>
                    <a:pt x="101" y="38"/>
                    <a:pt x="112" y="49"/>
                  </a:cubicBezTo>
                  <a:cubicBezTo>
                    <a:pt x="112" y="49"/>
                    <a:pt x="123" y="61"/>
                    <a:pt x="123" y="72"/>
                  </a:cubicBezTo>
                  <a:cubicBezTo>
                    <a:pt x="123" y="83"/>
                    <a:pt x="135" y="105"/>
                    <a:pt x="135" y="127"/>
                  </a:cubicBezTo>
                  <a:cubicBezTo>
                    <a:pt x="146" y="150"/>
                    <a:pt x="146" y="172"/>
                    <a:pt x="146" y="183"/>
                  </a:cubicBezTo>
                  <a:cubicBezTo>
                    <a:pt x="146" y="194"/>
                    <a:pt x="146" y="205"/>
                    <a:pt x="135" y="216"/>
                  </a:cubicBezTo>
                  <a:cubicBezTo>
                    <a:pt x="135" y="216"/>
                    <a:pt x="123" y="228"/>
                    <a:pt x="112" y="228"/>
                  </a:cubicBezTo>
                  <a:cubicBezTo>
                    <a:pt x="112" y="228"/>
                    <a:pt x="101" y="228"/>
                    <a:pt x="90" y="216"/>
                  </a:cubicBezTo>
                  <a:cubicBezTo>
                    <a:pt x="90" y="216"/>
                    <a:pt x="79" y="205"/>
                    <a:pt x="79" y="194"/>
                  </a:cubicBezTo>
                  <a:cubicBezTo>
                    <a:pt x="68" y="183"/>
                    <a:pt x="68" y="161"/>
                    <a:pt x="68" y="138"/>
                  </a:cubicBezTo>
                  <a:cubicBezTo>
                    <a:pt x="57" y="116"/>
                    <a:pt x="57" y="94"/>
                    <a:pt x="57" y="83"/>
                  </a:cubicBezTo>
                  <a:cubicBezTo>
                    <a:pt x="57" y="72"/>
                    <a:pt x="57" y="61"/>
                    <a:pt x="68" y="61"/>
                  </a:cubicBezTo>
                  <a:cubicBezTo>
                    <a:pt x="68" y="49"/>
                    <a:pt x="79" y="49"/>
                    <a:pt x="79" y="38"/>
                  </a:cubicBezTo>
                  <a:close/>
                  <a:moveTo>
                    <a:pt x="103" y="0"/>
                  </a:moveTo>
                  <a:cubicBezTo>
                    <a:pt x="96" y="0"/>
                    <a:pt x="88" y="2"/>
                    <a:pt x="79" y="5"/>
                  </a:cubicBezTo>
                  <a:cubicBezTo>
                    <a:pt x="57" y="5"/>
                    <a:pt x="34" y="16"/>
                    <a:pt x="34" y="27"/>
                  </a:cubicBezTo>
                  <a:cubicBezTo>
                    <a:pt x="23" y="38"/>
                    <a:pt x="12" y="49"/>
                    <a:pt x="12" y="72"/>
                  </a:cubicBezTo>
                  <a:cubicBezTo>
                    <a:pt x="1" y="94"/>
                    <a:pt x="12" y="116"/>
                    <a:pt x="12" y="150"/>
                  </a:cubicBezTo>
                  <a:cubicBezTo>
                    <a:pt x="22" y="228"/>
                    <a:pt x="57" y="263"/>
                    <a:pt x="103" y="263"/>
                  </a:cubicBezTo>
                  <a:cubicBezTo>
                    <a:pt x="110" y="263"/>
                    <a:pt x="117" y="262"/>
                    <a:pt x="123" y="261"/>
                  </a:cubicBezTo>
                  <a:cubicBezTo>
                    <a:pt x="157" y="261"/>
                    <a:pt x="179" y="239"/>
                    <a:pt x="179" y="216"/>
                  </a:cubicBezTo>
                  <a:cubicBezTo>
                    <a:pt x="190" y="194"/>
                    <a:pt x="201" y="161"/>
                    <a:pt x="190" y="116"/>
                  </a:cubicBezTo>
                  <a:cubicBezTo>
                    <a:pt x="179" y="72"/>
                    <a:pt x="168" y="38"/>
                    <a:pt x="146" y="27"/>
                  </a:cubicBezTo>
                  <a:cubicBezTo>
                    <a:pt x="138" y="11"/>
                    <a:pt x="123" y="0"/>
                    <a:pt x="103"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2"/>
            <p:cNvSpPr/>
            <p:nvPr/>
          </p:nvSpPr>
          <p:spPr>
            <a:xfrm rot="1205253">
              <a:off x="6759134" y="2270685"/>
              <a:ext cx="19391" cy="25400"/>
            </a:xfrm>
            <a:custGeom>
              <a:avLst/>
              <a:gdLst/>
              <a:ahLst/>
              <a:cxnLst/>
              <a:rect l="l" t="t" r="r" b="b"/>
              <a:pathLst>
                <a:path w="213" h="279" extrusionOk="0">
                  <a:moveTo>
                    <a:pt x="101" y="0"/>
                  </a:moveTo>
                  <a:lnTo>
                    <a:pt x="57" y="11"/>
                  </a:lnTo>
                  <a:lnTo>
                    <a:pt x="1" y="56"/>
                  </a:lnTo>
                  <a:lnTo>
                    <a:pt x="12" y="100"/>
                  </a:lnTo>
                  <a:lnTo>
                    <a:pt x="57" y="56"/>
                  </a:lnTo>
                  <a:lnTo>
                    <a:pt x="90" y="223"/>
                  </a:lnTo>
                  <a:lnTo>
                    <a:pt x="34" y="234"/>
                  </a:lnTo>
                  <a:lnTo>
                    <a:pt x="34" y="279"/>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2"/>
            <p:cNvSpPr/>
            <p:nvPr/>
          </p:nvSpPr>
          <p:spPr>
            <a:xfrm rot="1205253">
              <a:off x="6752060" y="2311201"/>
              <a:ext cx="19391" cy="24398"/>
            </a:xfrm>
            <a:custGeom>
              <a:avLst/>
              <a:gdLst/>
              <a:ahLst/>
              <a:cxnLst/>
              <a:rect l="l" t="t" r="r" b="b"/>
              <a:pathLst>
                <a:path w="213" h="268" extrusionOk="0">
                  <a:moveTo>
                    <a:pt x="57" y="1"/>
                  </a:moveTo>
                  <a:lnTo>
                    <a:pt x="1" y="56"/>
                  </a:lnTo>
                  <a:lnTo>
                    <a:pt x="12" y="101"/>
                  </a:lnTo>
                  <a:lnTo>
                    <a:pt x="68" y="45"/>
                  </a:lnTo>
                  <a:lnTo>
                    <a:pt x="101" y="223"/>
                  </a:lnTo>
                  <a:lnTo>
                    <a:pt x="34" y="235"/>
                  </a:lnTo>
                  <a:lnTo>
                    <a:pt x="45" y="268"/>
                  </a:lnTo>
                  <a:lnTo>
                    <a:pt x="212" y="246"/>
                  </a:lnTo>
                  <a:lnTo>
                    <a:pt x="201" y="201"/>
                  </a:lnTo>
                  <a:lnTo>
                    <a:pt x="146"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2"/>
            <p:cNvSpPr/>
            <p:nvPr/>
          </p:nvSpPr>
          <p:spPr>
            <a:xfrm rot="1205253">
              <a:off x="6745724" y="2352116"/>
              <a:ext cx="19391" cy="24398"/>
            </a:xfrm>
            <a:custGeom>
              <a:avLst/>
              <a:gdLst/>
              <a:ahLst/>
              <a:cxnLst/>
              <a:rect l="l" t="t" r="r" b="b"/>
              <a:pathLst>
                <a:path w="213" h="268" extrusionOk="0">
                  <a:moveTo>
                    <a:pt x="57" y="0"/>
                  </a:moveTo>
                  <a:lnTo>
                    <a:pt x="1" y="56"/>
                  </a:lnTo>
                  <a:lnTo>
                    <a:pt x="1" y="100"/>
                  </a:lnTo>
                  <a:lnTo>
                    <a:pt x="57" y="45"/>
                  </a:lnTo>
                  <a:lnTo>
                    <a:pt x="90" y="223"/>
                  </a:lnTo>
                  <a:lnTo>
                    <a:pt x="23"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2"/>
            <p:cNvSpPr/>
            <p:nvPr/>
          </p:nvSpPr>
          <p:spPr>
            <a:xfrm rot="1205253">
              <a:off x="6738743" y="2391929"/>
              <a:ext cx="17388" cy="23943"/>
            </a:xfrm>
            <a:custGeom>
              <a:avLst/>
              <a:gdLst/>
              <a:ahLst/>
              <a:cxnLst/>
              <a:rect l="l" t="t" r="r" b="b"/>
              <a:pathLst>
                <a:path w="191" h="263" extrusionOk="0">
                  <a:moveTo>
                    <a:pt x="79" y="38"/>
                  </a:moveTo>
                  <a:cubicBezTo>
                    <a:pt x="90" y="38"/>
                    <a:pt x="101" y="38"/>
                    <a:pt x="101" y="49"/>
                  </a:cubicBezTo>
                  <a:cubicBezTo>
                    <a:pt x="112" y="49"/>
                    <a:pt x="112" y="60"/>
                    <a:pt x="123" y="72"/>
                  </a:cubicBezTo>
                  <a:cubicBezTo>
                    <a:pt x="123" y="83"/>
                    <a:pt x="123" y="105"/>
                    <a:pt x="135" y="127"/>
                  </a:cubicBezTo>
                  <a:cubicBezTo>
                    <a:pt x="135" y="150"/>
                    <a:pt x="135" y="161"/>
                    <a:pt x="135" y="183"/>
                  </a:cubicBezTo>
                  <a:cubicBezTo>
                    <a:pt x="135" y="194"/>
                    <a:pt x="135" y="205"/>
                    <a:pt x="135" y="205"/>
                  </a:cubicBezTo>
                  <a:cubicBezTo>
                    <a:pt x="135" y="216"/>
                    <a:pt x="123" y="216"/>
                    <a:pt x="112" y="228"/>
                  </a:cubicBezTo>
                  <a:cubicBezTo>
                    <a:pt x="101" y="228"/>
                    <a:pt x="90" y="228"/>
                    <a:pt x="90" y="216"/>
                  </a:cubicBezTo>
                  <a:cubicBezTo>
                    <a:pt x="79" y="216"/>
                    <a:pt x="79" y="205"/>
                    <a:pt x="68" y="194"/>
                  </a:cubicBezTo>
                  <a:cubicBezTo>
                    <a:pt x="68" y="183"/>
                    <a:pt x="68" y="161"/>
                    <a:pt x="57" y="138"/>
                  </a:cubicBezTo>
                  <a:cubicBezTo>
                    <a:pt x="57" y="116"/>
                    <a:pt x="57" y="94"/>
                    <a:pt x="57" y="83"/>
                  </a:cubicBezTo>
                  <a:cubicBezTo>
                    <a:pt x="57" y="72"/>
                    <a:pt x="57" y="60"/>
                    <a:pt x="57" y="49"/>
                  </a:cubicBezTo>
                  <a:cubicBezTo>
                    <a:pt x="57" y="49"/>
                    <a:pt x="68" y="38"/>
                    <a:pt x="79" y="38"/>
                  </a:cubicBezTo>
                  <a:close/>
                  <a:moveTo>
                    <a:pt x="95" y="0"/>
                  </a:moveTo>
                  <a:cubicBezTo>
                    <a:pt x="86" y="0"/>
                    <a:pt x="78" y="1"/>
                    <a:pt x="68" y="5"/>
                  </a:cubicBezTo>
                  <a:cubicBezTo>
                    <a:pt x="57" y="5"/>
                    <a:pt x="34" y="16"/>
                    <a:pt x="23" y="27"/>
                  </a:cubicBezTo>
                  <a:cubicBezTo>
                    <a:pt x="12" y="38"/>
                    <a:pt x="1" y="49"/>
                    <a:pt x="1" y="72"/>
                  </a:cubicBezTo>
                  <a:cubicBezTo>
                    <a:pt x="1" y="94"/>
                    <a:pt x="1" y="116"/>
                    <a:pt x="12" y="150"/>
                  </a:cubicBezTo>
                  <a:cubicBezTo>
                    <a:pt x="22" y="228"/>
                    <a:pt x="49" y="263"/>
                    <a:pt x="100" y="263"/>
                  </a:cubicBezTo>
                  <a:cubicBezTo>
                    <a:pt x="107" y="263"/>
                    <a:pt x="115" y="262"/>
                    <a:pt x="123" y="261"/>
                  </a:cubicBezTo>
                  <a:cubicBezTo>
                    <a:pt x="146" y="261"/>
                    <a:pt x="168" y="239"/>
                    <a:pt x="179" y="216"/>
                  </a:cubicBezTo>
                  <a:cubicBezTo>
                    <a:pt x="190" y="194"/>
                    <a:pt x="190" y="161"/>
                    <a:pt x="179" y="116"/>
                  </a:cubicBezTo>
                  <a:cubicBezTo>
                    <a:pt x="179" y="72"/>
                    <a:pt x="157" y="38"/>
                    <a:pt x="146" y="16"/>
                  </a:cubicBezTo>
                  <a:cubicBezTo>
                    <a:pt x="130" y="8"/>
                    <a:pt x="114" y="0"/>
                    <a:pt x="95"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2"/>
            <p:cNvSpPr/>
            <p:nvPr/>
          </p:nvSpPr>
          <p:spPr>
            <a:xfrm rot="1205253">
              <a:off x="6732434" y="2432389"/>
              <a:ext cx="18299" cy="25400"/>
            </a:xfrm>
            <a:custGeom>
              <a:avLst/>
              <a:gdLst/>
              <a:ahLst/>
              <a:cxnLst/>
              <a:rect l="l" t="t" r="r" b="b"/>
              <a:pathLst>
                <a:path w="201" h="279" extrusionOk="0">
                  <a:moveTo>
                    <a:pt x="100" y="0"/>
                  </a:moveTo>
                  <a:lnTo>
                    <a:pt x="56" y="11"/>
                  </a:lnTo>
                  <a:lnTo>
                    <a:pt x="0" y="67"/>
                  </a:lnTo>
                  <a:lnTo>
                    <a:pt x="0" y="100"/>
                  </a:lnTo>
                  <a:lnTo>
                    <a:pt x="56" y="56"/>
                  </a:lnTo>
                  <a:lnTo>
                    <a:pt x="89" y="234"/>
                  </a:lnTo>
                  <a:lnTo>
                    <a:pt x="22" y="245"/>
                  </a:lnTo>
                  <a:lnTo>
                    <a:pt x="33" y="279"/>
                  </a:lnTo>
                  <a:lnTo>
                    <a:pt x="201"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2"/>
            <p:cNvSpPr/>
            <p:nvPr/>
          </p:nvSpPr>
          <p:spPr>
            <a:xfrm rot="1205253">
              <a:off x="6725054" y="2473029"/>
              <a:ext cx="19391" cy="25491"/>
            </a:xfrm>
            <a:custGeom>
              <a:avLst/>
              <a:gdLst/>
              <a:ahLst/>
              <a:cxnLst/>
              <a:rect l="l" t="t" r="r" b="b"/>
              <a:pathLst>
                <a:path w="213" h="280" extrusionOk="0">
                  <a:moveTo>
                    <a:pt x="101" y="1"/>
                  </a:moveTo>
                  <a:lnTo>
                    <a:pt x="57" y="12"/>
                  </a:lnTo>
                  <a:lnTo>
                    <a:pt x="1" y="68"/>
                  </a:lnTo>
                  <a:lnTo>
                    <a:pt x="12" y="101"/>
                  </a:lnTo>
                  <a:lnTo>
                    <a:pt x="57" y="56"/>
                  </a:lnTo>
                  <a:lnTo>
                    <a:pt x="90" y="224"/>
                  </a:lnTo>
                  <a:lnTo>
                    <a:pt x="34" y="235"/>
                  </a:lnTo>
                  <a:lnTo>
                    <a:pt x="34" y="279"/>
                  </a:lnTo>
                  <a:lnTo>
                    <a:pt x="213" y="246"/>
                  </a:lnTo>
                  <a:lnTo>
                    <a:pt x="202" y="212"/>
                  </a:lnTo>
                  <a:lnTo>
                    <a:pt x="146"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2"/>
            <p:cNvSpPr/>
            <p:nvPr/>
          </p:nvSpPr>
          <p:spPr>
            <a:xfrm rot="1205253">
              <a:off x="6717793" y="2513603"/>
              <a:ext cx="19391" cy="25400"/>
            </a:xfrm>
            <a:custGeom>
              <a:avLst/>
              <a:gdLst/>
              <a:ahLst/>
              <a:cxnLst/>
              <a:rect l="l" t="t" r="r" b="b"/>
              <a:pathLst>
                <a:path w="213" h="279" extrusionOk="0">
                  <a:moveTo>
                    <a:pt x="112" y="0"/>
                  </a:moveTo>
                  <a:lnTo>
                    <a:pt x="57" y="11"/>
                  </a:lnTo>
                  <a:lnTo>
                    <a:pt x="1" y="67"/>
                  </a:lnTo>
                  <a:lnTo>
                    <a:pt x="12" y="101"/>
                  </a:lnTo>
                  <a:lnTo>
                    <a:pt x="68" y="56"/>
                  </a:lnTo>
                  <a:lnTo>
                    <a:pt x="101" y="223"/>
                  </a:lnTo>
                  <a:lnTo>
                    <a:pt x="34" y="234"/>
                  </a:lnTo>
                  <a:lnTo>
                    <a:pt x="46"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2"/>
            <p:cNvSpPr/>
            <p:nvPr/>
          </p:nvSpPr>
          <p:spPr>
            <a:xfrm rot="1205253">
              <a:off x="6796059" y="2276235"/>
              <a:ext cx="17388" cy="24580"/>
            </a:xfrm>
            <a:custGeom>
              <a:avLst/>
              <a:gdLst/>
              <a:ahLst/>
              <a:cxnLst/>
              <a:rect l="l" t="t" r="r" b="b"/>
              <a:pathLst>
                <a:path w="191" h="270" extrusionOk="0">
                  <a:moveTo>
                    <a:pt x="101" y="45"/>
                  </a:moveTo>
                  <a:cubicBezTo>
                    <a:pt x="112" y="56"/>
                    <a:pt x="112" y="56"/>
                    <a:pt x="123" y="67"/>
                  </a:cubicBezTo>
                  <a:cubicBezTo>
                    <a:pt x="123" y="89"/>
                    <a:pt x="123" y="100"/>
                    <a:pt x="135" y="123"/>
                  </a:cubicBezTo>
                  <a:cubicBezTo>
                    <a:pt x="135" y="145"/>
                    <a:pt x="135" y="167"/>
                    <a:pt x="135" y="178"/>
                  </a:cubicBezTo>
                  <a:cubicBezTo>
                    <a:pt x="135" y="189"/>
                    <a:pt x="135" y="201"/>
                    <a:pt x="135" y="212"/>
                  </a:cubicBezTo>
                  <a:cubicBezTo>
                    <a:pt x="123" y="223"/>
                    <a:pt x="123" y="223"/>
                    <a:pt x="112" y="223"/>
                  </a:cubicBezTo>
                  <a:lnTo>
                    <a:pt x="90" y="223"/>
                  </a:lnTo>
                  <a:cubicBezTo>
                    <a:pt x="79" y="212"/>
                    <a:pt x="79" y="212"/>
                    <a:pt x="68" y="189"/>
                  </a:cubicBezTo>
                  <a:cubicBezTo>
                    <a:pt x="68" y="178"/>
                    <a:pt x="68" y="167"/>
                    <a:pt x="57" y="145"/>
                  </a:cubicBezTo>
                  <a:cubicBezTo>
                    <a:pt x="57" y="111"/>
                    <a:pt x="57" y="100"/>
                    <a:pt x="57" y="89"/>
                  </a:cubicBezTo>
                  <a:cubicBezTo>
                    <a:pt x="57" y="67"/>
                    <a:pt x="57" y="56"/>
                    <a:pt x="57" y="56"/>
                  </a:cubicBezTo>
                  <a:cubicBezTo>
                    <a:pt x="57" y="45"/>
                    <a:pt x="68" y="45"/>
                    <a:pt x="79" y="45"/>
                  </a:cubicBezTo>
                  <a:close/>
                  <a:moveTo>
                    <a:pt x="68" y="0"/>
                  </a:moveTo>
                  <a:cubicBezTo>
                    <a:pt x="45" y="0"/>
                    <a:pt x="34" y="11"/>
                    <a:pt x="23" y="22"/>
                  </a:cubicBezTo>
                  <a:cubicBezTo>
                    <a:pt x="12" y="34"/>
                    <a:pt x="1" y="56"/>
                    <a:pt x="1" y="78"/>
                  </a:cubicBezTo>
                  <a:cubicBezTo>
                    <a:pt x="1" y="89"/>
                    <a:pt x="1" y="123"/>
                    <a:pt x="12" y="145"/>
                  </a:cubicBezTo>
                  <a:cubicBezTo>
                    <a:pt x="22" y="225"/>
                    <a:pt x="50" y="269"/>
                    <a:pt x="104" y="269"/>
                  </a:cubicBezTo>
                  <a:cubicBezTo>
                    <a:pt x="110" y="269"/>
                    <a:pt x="117" y="269"/>
                    <a:pt x="123" y="267"/>
                  </a:cubicBezTo>
                  <a:cubicBezTo>
                    <a:pt x="146" y="256"/>
                    <a:pt x="168" y="245"/>
                    <a:pt x="179" y="223"/>
                  </a:cubicBezTo>
                  <a:cubicBezTo>
                    <a:pt x="190" y="189"/>
                    <a:pt x="190" y="156"/>
                    <a:pt x="179" y="111"/>
                  </a:cubicBezTo>
                  <a:cubicBezTo>
                    <a:pt x="179" y="78"/>
                    <a:pt x="157" y="45"/>
                    <a:pt x="146" y="22"/>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2"/>
            <p:cNvSpPr/>
            <p:nvPr/>
          </p:nvSpPr>
          <p:spPr>
            <a:xfrm rot="1205253">
              <a:off x="6907165" y="2294733"/>
              <a:ext cx="17297" cy="24034"/>
            </a:xfrm>
            <a:custGeom>
              <a:avLst/>
              <a:gdLst/>
              <a:ahLst/>
              <a:cxnLst/>
              <a:rect l="l" t="t" r="r" b="b"/>
              <a:pathLst>
                <a:path w="190" h="264" extrusionOk="0">
                  <a:moveTo>
                    <a:pt x="78" y="39"/>
                  </a:moveTo>
                  <a:cubicBezTo>
                    <a:pt x="89" y="39"/>
                    <a:pt x="89" y="39"/>
                    <a:pt x="100" y="50"/>
                  </a:cubicBezTo>
                  <a:cubicBezTo>
                    <a:pt x="100" y="50"/>
                    <a:pt x="111" y="61"/>
                    <a:pt x="111" y="72"/>
                  </a:cubicBezTo>
                  <a:cubicBezTo>
                    <a:pt x="123" y="83"/>
                    <a:pt x="123" y="106"/>
                    <a:pt x="134" y="128"/>
                  </a:cubicBezTo>
                  <a:cubicBezTo>
                    <a:pt x="134" y="150"/>
                    <a:pt x="134" y="172"/>
                    <a:pt x="134" y="184"/>
                  </a:cubicBezTo>
                  <a:cubicBezTo>
                    <a:pt x="134" y="195"/>
                    <a:pt x="134" y="206"/>
                    <a:pt x="134" y="217"/>
                  </a:cubicBezTo>
                  <a:cubicBezTo>
                    <a:pt x="123" y="217"/>
                    <a:pt x="123" y="228"/>
                    <a:pt x="111" y="228"/>
                  </a:cubicBezTo>
                  <a:cubicBezTo>
                    <a:pt x="100" y="228"/>
                    <a:pt x="89" y="228"/>
                    <a:pt x="89" y="217"/>
                  </a:cubicBezTo>
                  <a:cubicBezTo>
                    <a:pt x="78" y="217"/>
                    <a:pt x="78" y="206"/>
                    <a:pt x="67" y="195"/>
                  </a:cubicBezTo>
                  <a:cubicBezTo>
                    <a:pt x="67" y="184"/>
                    <a:pt x="56" y="161"/>
                    <a:pt x="56" y="139"/>
                  </a:cubicBezTo>
                  <a:cubicBezTo>
                    <a:pt x="56" y="117"/>
                    <a:pt x="45" y="106"/>
                    <a:pt x="45" y="83"/>
                  </a:cubicBezTo>
                  <a:cubicBezTo>
                    <a:pt x="45" y="72"/>
                    <a:pt x="45" y="61"/>
                    <a:pt x="56" y="61"/>
                  </a:cubicBezTo>
                  <a:cubicBezTo>
                    <a:pt x="56" y="50"/>
                    <a:pt x="67" y="50"/>
                    <a:pt x="78" y="39"/>
                  </a:cubicBezTo>
                  <a:close/>
                  <a:moveTo>
                    <a:pt x="92" y="1"/>
                  </a:moveTo>
                  <a:cubicBezTo>
                    <a:pt x="84" y="1"/>
                    <a:pt x="76" y="2"/>
                    <a:pt x="67" y="5"/>
                  </a:cubicBezTo>
                  <a:cubicBezTo>
                    <a:pt x="45" y="5"/>
                    <a:pt x="33" y="16"/>
                    <a:pt x="22" y="28"/>
                  </a:cubicBezTo>
                  <a:cubicBezTo>
                    <a:pt x="11" y="39"/>
                    <a:pt x="0" y="50"/>
                    <a:pt x="0" y="72"/>
                  </a:cubicBezTo>
                  <a:cubicBezTo>
                    <a:pt x="0" y="94"/>
                    <a:pt x="0" y="117"/>
                    <a:pt x="0" y="150"/>
                  </a:cubicBezTo>
                  <a:cubicBezTo>
                    <a:pt x="20" y="228"/>
                    <a:pt x="48" y="264"/>
                    <a:pt x="92" y="264"/>
                  </a:cubicBezTo>
                  <a:cubicBezTo>
                    <a:pt x="98" y="264"/>
                    <a:pt x="105" y="263"/>
                    <a:pt x="111" y="262"/>
                  </a:cubicBezTo>
                  <a:cubicBezTo>
                    <a:pt x="145" y="262"/>
                    <a:pt x="167" y="250"/>
                    <a:pt x="178" y="217"/>
                  </a:cubicBezTo>
                  <a:cubicBezTo>
                    <a:pt x="189" y="195"/>
                    <a:pt x="189" y="161"/>
                    <a:pt x="178" y="117"/>
                  </a:cubicBezTo>
                  <a:cubicBezTo>
                    <a:pt x="167" y="72"/>
                    <a:pt x="156" y="39"/>
                    <a:pt x="145" y="28"/>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2"/>
            <p:cNvSpPr/>
            <p:nvPr/>
          </p:nvSpPr>
          <p:spPr>
            <a:xfrm rot="1205253">
              <a:off x="6943639" y="2301013"/>
              <a:ext cx="17297" cy="24580"/>
            </a:xfrm>
            <a:custGeom>
              <a:avLst/>
              <a:gdLst/>
              <a:ahLst/>
              <a:cxnLst/>
              <a:rect l="l" t="t" r="r" b="b"/>
              <a:pathLst>
                <a:path w="190" h="270" extrusionOk="0">
                  <a:moveTo>
                    <a:pt x="100" y="45"/>
                  </a:moveTo>
                  <a:cubicBezTo>
                    <a:pt x="111" y="56"/>
                    <a:pt x="111" y="56"/>
                    <a:pt x="123" y="67"/>
                  </a:cubicBezTo>
                  <a:cubicBezTo>
                    <a:pt x="123" y="89"/>
                    <a:pt x="123" y="101"/>
                    <a:pt x="134" y="123"/>
                  </a:cubicBezTo>
                  <a:cubicBezTo>
                    <a:pt x="134" y="145"/>
                    <a:pt x="134" y="167"/>
                    <a:pt x="134" y="179"/>
                  </a:cubicBezTo>
                  <a:cubicBezTo>
                    <a:pt x="134" y="190"/>
                    <a:pt x="134" y="201"/>
                    <a:pt x="134" y="212"/>
                  </a:cubicBezTo>
                  <a:cubicBezTo>
                    <a:pt x="134" y="223"/>
                    <a:pt x="123" y="223"/>
                    <a:pt x="111" y="223"/>
                  </a:cubicBezTo>
                  <a:lnTo>
                    <a:pt x="89" y="223"/>
                  </a:lnTo>
                  <a:cubicBezTo>
                    <a:pt x="78" y="212"/>
                    <a:pt x="78" y="201"/>
                    <a:pt x="67" y="190"/>
                  </a:cubicBezTo>
                  <a:cubicBezTo>
                    <a:pt x="67" y="179"/>
                    <a:pt x="67" y="167"/>
                    <a:pt x="56" y="145"/>
                  </a:cubicBezTo>
                  <a:cubicBezTo>
                    <a:pt x="56" y="112"/>
                    <a:pt x="56" y="101"/>
                    <a:pt x="56" y="89"/>
                  </a:cubicBezTo>
                  <a:cubicBezTo>
                    <a:pt x="56" y="67"/>
                    <a:pt x="56" y="56"/>
                    <a:pt x="56" y="56"/>
                  </a:cubicBezTo>
                  <a:cubicBezTo>
                    <a:pt x="67" y="45"/>
                    <a:pt x="67" y="45"/>
                    <a:pt x="78" y="45"/>
                  </a:cubicBezTo>
                  <a:close/>
                  <a:moveTo>
                    <a:pt x="67" y="0"/>
                  </a:moveTo>
                  <a:cubicBezTo>
                    <a:pt x="56" y="11"/>
                    <a:pt x="33" y="11"/>
                    <a:pt x="22" y="23"/>
                  </a:cubicBezTo>
                  <a:cubicBezTo>
                    <a:pt x="11" y="34"/>
                    <a:pt x="11" y="56"/>
                    <a:pt x="0" y="78"/>
                  </a:cubicBezTo>
                  <a:cubicBezTo>
                    <a:pt x="0" y="89"/>
                    <a:pt x="0" y="123"/>
                    <a:pt x="11" y="145"/>
                  </a:cubicBezTo>
                  <a:cubicBezTo>
                    <a:pt x="21" y="225"/>
                    <a:pt x="49" y="269"/>
                    <a:pt x="103" y="269"/>
                  </a:cubicBezTo>
                  <a:cubicBezTo>
                    <a:pt x="109" y="269"/>
                    <a:pt x="116" y="269"/>
                    <a:pt x="123" y="268"/>
                  </a:cubicBezTo>
                  <a:cubicBezTo>
                    <a:pt x="145" y="257"/>
                    <a:pt x="167" y="245"/>
                    <a:pt x="178" y="223"/>
                  </a:cubicBezTo>
                  <a:cubicBezTo>
                    <a:pt x="189" y="190"/>
                    <a:pt x="189" y="156"/>
                    <a:pt x="178" y="112"/>
                  </a:cubicBezTo>
                  <a:cubicBezTo>
                    <a:pt x="178" y="78"/>
                    <a:pt x="167" y="45"/>
                    <a:pt x="145" y="23"/>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2"/>
            <p:cNvSpPr/>
            <p:nvPr/>
          </p:nvSpPr>
          <p:spPr>
            <a:xfrm rot="1205253">
              <a:off x="6980362" y="2306882"/>
              <a:ext cx="17297" cy="24580"/>
            </a:xfrm>
            <a:custGeom>
              <a:avLst/>
              <a:gdLst/>
              <a:ahLst/>
              <a:cxnLst/>
              <a:rect l="l" t="t" r="r" b="b"/>
              <a:pathLst>
                <a:path w="190" h="270" extrusionOk="0">
                  <a:moveTo>
                    <a:pt x="100" y="45"/>
                  </a:moveTo>
                  <a:cubicBezTo>
                    <a:pt x="111" y="56"/>
                    <a:pt x="123" y="67"/>
                    <a:pt x="123" y="78"/>
                  </a:cubicBezTo>
                  <a:cubicBezTo>
                    <a:pt x="123" y="89"/>
                    <a:pt x="134" y="101"/>
                    <a:pt x="134" y="134"/>
                  </a:cubicBezTo>
                  <a:cubicBezTo>
                    <a:pt x="145" y="156"/>
                    <a:pt x="145" y="167"/>
                    <a:pt x="145" y="179"/>
                  </a:cubicBezTo>
                  <a:cubicBezTo>
                    <a:pt x="145" y="201"/>
                    <a:pt x="145" y="212"/>
                    <a:pt x="134" y="212"/>
                  </a:cubicBezTo>
                  <a:cubicBezTo>
                    <a:pt x="134" y="223"/>
                    <a:pt x="123" y="223"/>
                    <a:pt x="111" y="223"/>
                  </a:cubicBezTo>
                  <a:cubicBezTo>
                    <a:pt x="108" y="227"/>
                    <a:pt x="105" y="228"/>
                    <a:pt x="103" y="228"/>
                  </a:cubicBezTo>
                  <a:cubicBezTo>
                    <a:pt x="99" y="228"/>
                    <a:pt x="97" y="223"/>
                    <a:pt x="89" y="223"/>
                  </a:cubicBezTo>
                  <a:cubicBezTo>
                    <a:pt x="89" y="223"/>
                    <a:pt x="78" y="212"/>
                    <a:pt x="78" y="201"/>
                  </a:cubicBezTo>
                  <a:cubicBezTo>
                    <a:pt x="67" y="179"/>
                    <a:pt x="67" y="167"/>
                    <a:pt x="56" y="145"/>
                  </a:cubicBezTo>
                  <a:cubicBezTo>
                    <a:pt x="56" y="123"/>
                    <a:pt x="56" y="101"/>
                    <a:pt x="56" y="89"/>
                  </a:cubicBezTo>
                  <a:cubicBezTo>
                    <a:pt x="56" y="78"/>
                    <a:pt x="56" y="67"/>
                    <a:pt x="56" y="56"/>
                  </a:cubicBezTo>
                  <a:cubicBezTo>
                    <a:pt x="67" y="56"/>
                    <a:pt x="67" y="45"/>
                    <a:pt x="78" y="45"/>
                  </a:cubicBezTo>
                  <a:close/>
                  <a:moveTo>
                    <a:pt x="78" y="0"/>
                  </a:moveTo>
                  <a:cubicBezTo>
                    <a:pt x="56" y="11"/>
                    <a:pt x="33" y="11"/>
                    <a:pt x="22" y="23"/>
                  </a:cubicBezTo>
                  <a:cubicBezTo>
                    <a:pt x="11" y="34"/>
                    <a:pt x="11" y="56"/>
                    <a:pt x="11" y="78"/>
                  </a:cubicBezTo>
                  <a:cubicBezTo>
                    <a:pt x="0" y="101"/>
                    <a:pt x="0" y="123"/>
                    <a:pt x="11" y="156"/>
                  </a:cubicBezTo>
                  <a:cubicBezTo>
                    <a:pt x="21" y="226"/>
                    <a:pt x="58" y="269"/>
                    <a:pt x="106" y="269"/>
                  </a:cubicBezTo>
                  <a:cubicBezTo>
                    <a:pt x="111" y="269"/>
                    <a:pt x="117" y="269"/>
                    <a:pt x="123" y="268"/>
                  </a:cubicBezTo>
                  <a:cubicBezTo>
                    <a:pt x="156" y="257"/>
                    <a:pt x="167" y="245"/>
                    <a:pt x="178" y="223"/>
                  </a:cubicBezTo>
                  <a:cubicBezTo>
                    <a:pt x="189" y="201"/>
                    <a:pt x="189" y="167"/>
                    <a:pt x="189" y="123"/>
                  </a:cubicBezTo>
                  <a:cubicBezTo>
                    <a:pt x="178" y="78"/>
                    <a:pt x="167" y="45"/>
                    <a:pt x="145" y="23"/>
                  </a:cubicBezTo>
                  <a:cubicBezTo>
                    <a:pt x="134" y="0"/>
                    <a:pt x="100"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2"/>
            <p:cNvSpPr/>
            <p:nvPr/>
          </p:nvSpPr>
          <p:spPr>
            <a:xfrm rot="1205253">
              <a:off x="6685323" y="2257257"/>
              <a:ext cx="17388" cy="24580"/>
            </a:xfrm>
            <a:custGeom>
              <a:avLst/>
              <a:gdLst/>
              <a:ahLst/>
              <a:cxnLst/>
              <a:rect l="l" t="t" r="r" b="b"/>
              <a:pathLst>
                <a:path w="191" h="270" extrusionOk="0">
                  <a:moveTo>
                    <a:pt x="101" y="45"/>
                  </a:moveTo>
                  <a:cubicBezTo>
                    <a:pt x="112" y="57"/>
                    <a:pt x="112" y="68"/>
                    <a:pt x="123" y="79"/>
                  </a:cubicBezTo>
                  <a:cubicBezTo>
                    <a:pt x="123" y="90"/>
                    <a:pt x="134" y="101"/>
                    <a:pt x="134" y="135"/>
                  </a:cubicBezTo>
                  <a:cubicBezTo>
                    <a:pt x="134" y="157"/>
                    <a:pt x="146" y="168"/>
                    <a:pt x="146" y="179"/>
                  </a:cubicBezTo>
                  <a:cubicBezTo>
                    <a:pt x="146" y="201"/>
                    <a:pt x="134" y="213"/>
                    <a:pt x="134" y="213"/>
                  </a:cubicBezTo>
                  <a:cubicBezTo>
                    <a:pt x="134" y="224"/>
                    <a:pt x="123" y="224"/>
                    <a:pt x="112" y="224"/>
                  </a:cubicBezTo>
                  <a:cubicBezTo>
                    <a:pt x="108" y="227"/>
                    <a:pt x="106" y="229"/>
                    <a:pt x="104" y="229"/>
                  </a:cubicBezTo>
                  <a:cubicBezTo>
                    <a:pt x="100" y="229"/>
                    <a:pt x="97" y="224"/>
                    <a:pt x="90" y="224"/>
                  </a:cubicBezTo>
                  <a:cubicBezTo>
                    <a:pt x="79" y="224"/>
                    <a:pt x="79" y="213"/>
                    <a:pt x="79" y="201"/>
                  </a:cubicBezTo>
                  <a:cubicBezTo>
                    <a:pt x="68" y="179"/>
                    <a:pt x="68" y="168"/>
                    <a:pt x="56" y="146"/>
                  </a:cubicBezTo>
                  <a:cubicBezTo>
                    <a:pt x="56" y="123"/>
                    <a:pt x="56" y="101"/>
                    <a:pt x="56" y="90"/>
                  </a:cubicBezTo>
                  <a:cubicBezTo>
                    <a:pt x="56" y="79"/>
                    <a:pt x="56" y="68"/>
                    <a:pt x="56" y="57"/>
                  </a:cubicBezTo>
                  <a:cubicBezTo>
                    <a:pt x="68" y="57"/>
                    <a:pt x="68" y="45"/>
                    <a:pt x="79" y="45"/>
                  </a:cubicBezTo>
                  <a:close/>
                  <a:moveTo>
                    <a:pt x="79" y="1"/>
                  </a:moveTo>
                  <a:cubicBezTo>
                    <a:pt x="56" y="12"/>
                    <a:pt x="34" y="12"/>
                    <a:pt x="23" y="23"/>
                  </a:cubicBezTo>
                  <a:cubicBezTo>
                    <a:pt x="12" y="45"/>
                    <a:pt x="12" y="57"/>
                    <a:pt x="1" y="79"/>
                  </a:cubicBezTo>
                  <a:cubicBezTo>
                    <a:pt x="1" y="101"/>
                    <a:pt x="1" y="123"/>
                    <a:pt x="12" y="157"/>
                  </a:cubicBezTo>
                  <a:cubicBezTo>
                    <a:pt x="22" y="227"/>
                    <a:pt x="59" y="270"/>
                    <a:pt x="107" y="270"/>
                  </a:cubicBezTo>
                  <a:cubicBezTo>
                    <a:pt x="112" y="270"/>
                    <a:pt x="118" y="269"/>
                    <a:pt x="123" y="268"/>
                  </a:cubicBezTo>
                  <a:cubicBezTo>
                    <a:pt x="146" y="257"/>
                    <a:pt x="168" y="246"/>
                    <a:pt x="179" y="224"/>
                  </a:cubicBezTo>
                  <a:cubicBezTo>
                    <a:pt x="190" y="201"/>
                    <a:pt x="190" y="168"/>
                    <a:pt x="190" y="123"/>
                  </a:cubicBezTo>
                  <a:cubicBezTo>
                    <a:pt x="179" y="79"/>
                    <a:pt x="168" y="45"/>
                    <a:pt x="146" y="23"/>
                  </a:cubicBezTo>
                  <a:cubicBezTo>
                    <a:pt x="123" y="12"/>
                    <a:pt x="101" y="1"/>
                    <a:pt x="79"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2"/>
            <p:cNvSpPr/>
            <p:nvPr/>
          </p:nvSpPr>
          <p:spPr>
            <a:xfrm rot="1205253">
              <a:off x="6648599" y="2251387"/>
              <a:ext cx="17388" cy="24580"/>
            </a:xfrm>
            <a:custGeom>
              <a:avLst/>
              <a:gdLst/>
              <a:ahLst/>
              <a:cxnLst/>
              <a:rect l="l" t="t" r="r" b="b"/>
              <a:pathLst>
                <a:path w="191" h="270" extrusionOk="0">
                  <a:moveTo>
                    <a:pt x="101" y="45"/>
                  </a:moveTo>
                  <a:cubicBezTo>
                    <a:pt x="112" y="57"/>
                    <a:pt x="112" y="57"/>
                    <a:pt x="123" y="68"/>
                  </a:cubicBezTo>
                  <a:cubicBezTo>
                    <a:pt x="123" y="90"/>
                    <a:pt x="123" y="101"/>
                    <a:pt x="134" y="123"/>
                  </a:cubicBezTo>
                  <a:cubicBezTo>
                    <a:pt x="134" y="146"/>
                    <a:pt x="134" y="168"/>
                    <a:pt x="134" y="179"/>
                  </a:cubicBezTo>
                  <a:cubicBezTo>
                    <a:pt x="134" y="190"/>
                    <a:pt x="134" y="201"/>
                    <a:pt x="134" y="212"/>
                  </a:cubicBezTo>
                  <a:cubicBezTo>
                    <a:pt x="123" y="224"/>
                    <a:pt x="123" y="224"/>
                    <a:pt x="112" y="224"/>
                  </a:cubicBezTo>
                  <a:lnTo>
                    <a:pt x="90" y="224"/>
                  </a:lnTo>
                  <a:cubicBezTo>
                    <a:pt x="79" y="212"/>
                    <a:pt x="79" y="212"/>
                    <a:pt x="68" y="190"/>
                  </a:cubicBezTo>
                  <a:cubicBezTo>
                    <a:pt x="68" y="179"/>
                    <a:pt x="56" y="168"/>
                    <a:pt x="56" y="146"/>
                  </a:cubicBezTo>
                  <a:cubicBezTo>
                    <a:pt x="56" y="112"/>
                    <a:pt x="45" y="101"/>
                    <a:pt x="45" y="90"/>
                  </a:cubicBezTo>
                  <a:cubicBezTo>
                    <a:pt x="45" y="68"/>
                    <a:pt x="56" y="57"/>
                    <a:pt x="56" y="57"/>
                  </a:cubicBezTo>
                  <a:cubicBezTo>
                    <a:pt x="56" y="45"/>
                    <a:pt x="68" y="45"/>
                    <a:pt x="79" y="45"/>
                  </a:cubicBezTo>
                  <a:close/>
                  <a:moveTo>
                    <a:pt x="68" y="1"/>
                  </a:moveTo>
                  <a:cubicBezTo>
                    <a:pt x="45" y="1"/>
                    <a:pt x="34" y="12"/>
                    <a:pt x="23" y="23"/>
                  </a:cubicBezTo>
                  <a:cubicBezTo>
                    <a:pt x="12" y="34"/>
                    <a:pt x="1" y="57"/>
                    <a:pt x="1" y="79"/>
                  </a:cubicBezTo>
                  <a:cubicBezTo>
                    <a:pt x="1" y="90"/>
                    <a:pt x="1" y="123"/>
                    <a:pt x="12" y="146"/>
                  </a:cubicBezTo>
                  <a:cubicBezTo>
                    <a:pt x="22" y="226"/>
                    <a:pt x="50" y="270"/>
                    <a:pt x="104" y="270"/>
                  </a:cubicBezTo>
                  <a:cubicBezTo>
                    <a:pt x="110" y="270"/>
                    <a:pt x="116" y="269"/>
                    <a:pt x="123" y="268"/>
                  </a:cubicBezTo>
                  <a:cubicBezTo>
                    <a:pt x="146" y="257"/>
                    <a:pt x="168" y="246"/>
                    <a:pt x="179" y="224"/>
                  </a:cubicBezTo>
                  <a:cubicBezTo>
                    <a:pt x="190" y="190"/>
                    <a:pt x="190" y="157"/>
                    <a:pt x="179" y="112"/>
                  </a:cubicBezTo>
                  <a:cubicBezTo>
                    <a:pt x="179" y="79"/>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2"/>
            <p:cNvSpPr/>
            <p:nvPr/>
          </p:nvSpPr>
          <p:spPr>
            <a:xfrm rot="1205253">
              <a:off x="6612094" y="2245192"/>
              <a:ext cx="17388" cy="24034"/>
            </a:xfrm>
            <a:custGeom>
              <a:avLst/>
              <a:gdLst/>
              <a:ahLst/>
              <a:cxnLst/>
              <a:rect l="l" t="t" r="r" b="b"/>
              <a:pathLst>
                <a:path w="191" h="264" extrusionOk="0">
                  <a:moveTo>
                    <a:pt x="79" y="38"/>
                  </a:moveTo>
                  <a:cubicBezTo>
                    <a:pt x="90" y="38"/>
                    <a:pt x="90" y="38"/>
                    <a:pt x="101" y="49"/>
                  </a:cubicBezTo>
                  <a:cubicBezTo>
                    <a:pt x="101" y="49"/>
                    <a:pt x="112" y="61"/>
                    <a:pt x="112" y="72"/>
                  </a:cubicBezTo>
                  <a:cubicBezTo>
                    <a:pt x="123" y="83"/>
                    <a:pt x="123" y="105"/>
                    <a:pt x="123" y="127"/>
                  </a:cubicBezTo>
                  <a:cubicBezTo>
                    <a:pt x="134" y="150"/>
                    <a:pt x="134" y="172"/>
                    <a:pt x="134" y="183"/>
                  </a:cubicBezTo>
                  <a:cubicBezTo>
                    <a:pt x="134" y="194"/>
                    <a:pt x="134" y="205"/>
                    <a:pt x="134" y="216"/>
                  </a:cubicBezTo>
                  <a:cubicBezTo>
                    <a:pt x="123" y="216"/>
                    <a:pt x="123" y="228"/>
                    <a:pt x="112" y="228"/>
                  </a:cubicBezTo>
                  <a:cubicBezTo>
                    <a:pt x="101" y="228"/>
                    <a:pt x="90" y="228"/>
                    <a:pt x="90" y="216"/>
                  </a:cubicBezTo>
                  <a:cubicBezTo>
                    <a:pt x="79" y="216"/>
                    <a:pt x="68" y="205"/>
                    <a:pt x="68" y="194"/>
                  </a:cubicBezTo>
                  <a:cubicBezTo>
                    <a:pt x="68" y="183"/>
                    <a:pt x="56" y="161"/>
                    <a:pt x="56" y="138"/>
                  </a:cubicBezTo>
                  <a:cubicBezTo>
                    <a:pt x="45" y="116"/>
                    <a:pt x="45" y="105"/>
                    <a:pt x="45" y="83"/>
                  </a:cubicBezTo>
                  <a:cubicBezTo>
                    <a:pt x="45" y="72"/>
                    <a:pt x="45" y="61"/>
                    <a:pt x="56" y="61"/>
                  </a:cubicBezTo>
                  <a:cubicBezTo>
                    <a:pt x="56" y="49"/>
                    <a:pt x="68" y="49"/>
                    <a:pt x="79" y="38"/>
                  </a:cubicBezTo>
                  <a:close/>
                  <a:moveTo>
                    <a:pt x="92" y="0"/>
                  </a:moveTo>
                  <a:cubicBezTo>
                    <a:pt x="85" y="0"/>
                    <a:pt x="76"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50"/>
                    <a:pt x="179" y="216"/>
                  </a:cubicBezTo>
                  <a:cubicBezTo>
                    <a:pt x="190" y="194"/>
                    <a:pt x="190" y="161"/>
                    <a:pt x="179" y="116"/>
                  </a:cubicBezTo>
                  <a:cubicBezTo>
                    <a:pt x="168" y="72"/>
                    <a:pt x="157" y="38"/>
                    <a:pt x="146"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rot="1205253">
              <a:off x="6574399" y="2239151"/>
              <a:ext cx="18390" cy="24034"/>
            </a:xfrm>
            <a:custGeom>
              <a:avLst/>
              <a:gdLst/>
              <a:ahLst/>
              <a:cxnLst/>
              <a:rect l="l" t="t" r="r" b="b"/>
              <a:pathLst>
                <a:path w="202" h="264" extrusionOk="0">
                  <a:moveTo>
                    <a:pt x="79" y="38"/>
                  </a:moveTo>
                  <a:cubicBezTo>
                    <a:pt x="90" y="38"/>
                    <a:pt x="101" y="38"/>
                    <a:pt x="112" y="49"/>
                  </a:cubicBezTo>
                  <a:cubicBezTo>
                    <a:pt x="112" y="49"/>
                    <a:pt x="123" y="60"/>
                    <a:pt x="123" y="72"/>
                  </a:cubicBezTo>
                  <a:cubicBezTo>
                    <a:pt x="123" y="83"/>
                    <a:pt x="134" y="105"/>
                    <a:pt x="134" y="127"/>
                  </a:cubicBezTo>
                  <a:cubicBezTo>
                    <a:pt x="145" y="150"/>
                    <a:pt x="145" y="161"/>
                    <a:pt x="145" y="183"/>
                  </a:cubicBezTo>
                  <a:cubicBezTo>
                    <a:pt x="145" y="194"/>
                    <a:pt x="145" y="205"/>
                    <a:pt x="134" y="205"/>
                  </a:cubicBezTo>
                  <a:cubicBezTo>
                    <a:pt x="134" y="216"/>
                    <a:pt x="123" y="216"/>
                    <a:pt x="112" y="228"/>
                  </a:cubicBezTo>
                  <a:cubicBezTo>
                    <a:pt x="112" y="228"/>
                    <a:pt x="101" y="228"/>
                    <a:pt x="90" y="216"/>
                  </a:cubicBezTo>
                  <a:cubicBezTo>
                    <a:pt x="90" y="216"/>
                    <a:pt x="79" y="205"/>
                    <a:pt x="79" y="194"/>
                  </a:cubicBezTo>
                  <a:cubicBezTo>
                    <a:pt x="67" y="183"/>
                    <a:pt x="67" y="161"/>
                    <a:pt x="67" y="138"/>
                  </a:cubicBezTo>
                  <a:cubicBezTo>
                    <a:pt x="56" y="116"/>
                    <a:pt x="56" y="94"/>
                    <a:pt x="56" y="83"/>
                  </a:cubicBezTo>
                  <a:cubicBezTo>
                    <a:pt x="56" y="72"/>
                    <a:pt x="56" y="60"/>
                    <a:pt x="56" y="49"/>
                  </a:cubicBezTo>
                  <a:cubicBezTo>
                    <a:pt x="67" y="49"/>
                    <a:pt x="79" y="38"/>
                    <a:pt x="79" y="38"/>
                  </a:cubicBezTo>
                  <a:close/>
                  <a:moveTo>
                    <a:pt x="105" y="0"/>
                  </a:moveTo>
                  <a:cubicBezTo>
                    <a:pt x="97" y="0"/>
                    <a:pt x="88" y="2"/>
                    <a:pt x="79" y="5"/>
                  </a:cubicBezTo>
                  <a:cubicBezTo>
                    <a:pt x="56" y="5"/>
                    <a:pt x="34" y="16"/>
                    <a:pt x="23" y="27"/>
                  </a:cubicBezTo>
                  <a:cubicBezTo>
                    <a:pt x="23" y="38"/>
                    <a:pt x="12" y="49"/>
                    <a:pt x="12" y="72"/>
                  </a:cubicBezTo>
                  <a:cubicBezTo>
                    <a:pt x="1" y="94"/>
                    <a:pt x="12" y="116"/>
                    <a:pt x="12" y="150"/>
                  </a:cubicBezTo>
                  <a:cubicBezTo>
                    <a:pt x="21" y="228"/>
                    <a:pt x="57" y="263"/>
                    <a:pt x="103" y="263"/>
                  </a:cubicBezTo>
                  <a:cubicBezTo>
                    <a:pt x="110" y="263"/>
                    <a:pt x="116" y="262"/>
                    <a:pt x="123" y="261"/>
                  </a:cubicBezTo>
                  <a:cubicBezTo>
                    <a:pt x="156" y="261"/>
                    <a:pt x="179" y="239"/>
                    <a:pt x="179" y="216"/>
                  </a:cubicBezTo>
                  <a:cubicBezTo>
                    <a:pt x="190" y="194"/>
                    <a:pt x="201" y="161"/>
                    <a:pt x="190" y="116"/>
                  </a:cubicBezTo>
                  <a:cubicBezTo>
                    <a:pt x="179" y="72"/>
                    <a:pt x="168" y="38"/>
                    <a:pt x="145" y="16"/>
                  </a:cubicBezTo>
                  <a:cubicBezTo>
                    <a:pt x="137" y="8"/>
                    <a:pt x="124" y="0"/>
                    <a:pt x="105"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2"/>
            <p:cNvSpPr/>
            <p:nvPr/>
          </p:nvSpPr>
          <p:spPr>
            <a:xfrm rot="1205253">
              <a:off x="6789567" y="2317209"/>
              <a:ext cx="18390" cy="25491"/>
            </a:xfrm>
            <a:custGeom>
              <a:avLst/>
              <a:gdLst/>
              <a:ahLst/>
              <a:cxnLst/>
              <a:rect l="l" t="t" r="r" b="b"/>
              <a:pathLst>
                <a:path w="202" h="280" extrusionOk="0">
                  <a:moveTo>
                    <a:pt x="101" y="1"/>
                  </a:moveTo>
                  <a:lnTo>
                    <a:pt x="57" y="12"/>
                  </a:lnTo>
                  <a:lnTo>
                    <a:pt x="1" y="56"/>
                  </a:lnTo>
                  <a:lnTo>
                    <a:pt x="1" y="101"/>
                  </a:lnTo>
                  <a:lnTo>
                    <a:pt x="57" y="56"/>
                  </a:lnTo>
                  <a:lnTo>
                    <a:pt x="90" y="223"/>
                  </a:lnTo>
                  <a:lnTo>
                    <a:pt x="23" y="235"/>
                  </a:lnTo>
                  <a:lnTo>
                    <a:pt x="34" y="279"/>
                  </a:lnTo>
                  <a:lnTo>
                    <a:pt x="201"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2"/>
            <p:cNvSpPr/>
            <p:nvPr/>
          </p:nvSpPr>
          <p:spPr>
            <a:xfrm rot="1205253">
              <a:off x="6782448" y="2357985"/>
              <a:ext cx="19391" cy="24398"/>
            </a:xfrm>
            <a:custGeom>
              <a:avLst/>
              <a:gdLst/>
              <a:ahLst/>
              <a:cxnLst/>
              <a:rect l="l" t="t" r="r" b="b"/>
              <a:pathLst>
                <a:path w="213" h="268" extrusionOk="0">
                  <a:moveTo>
                    <a:pt x="57" y="0"/>
                  </a:moveTo>
                  <a:lnTo>
                    <a:pt x="1" y="56"/>
                  </a:lnTo>
                  <a:lnTo>
                    <a:pt x="12" y="100"/>
                  </a:lnTo>
                  <a:lnTo>
                    <a:pt x="57"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rot="1205253">
              <a:off x="6775359" y="2397497"/>
              <a:ext cx="19391" cy="25491"/>
            </a:xfrm>
            <a:custGeom>
              <a:avLst/>
              <a:gdLst/>
              <a:ahLst/>
              <a:cxnLst/>
              <a:rect l="l" t="t" r="r" b="b"/>
              <a:pathLst>
                <a:path w="213" h="280" extrusionOk="0">
                  <a:moveTo>
                    <a:pt x="112" y="1"/>
                  </a:moveTo>
                  <a:lnTo>
                    <a:pt x="57" y="12"/>
                  </a:lnTo>
                  <a:lnTo>
                    <a:pt x="1" y="67"/>
                  </a:lnTo>
                  <a:lnTo>
                    <a:pt x="12" y="112"/>
                  </a:lnTo>
                  <a:lnTo>
                    <a:pt x="68" y="56"/>
                  </a:lnTo>
                  <a:lnTo>
                    <a:pt x="101" y="235"/>
                  </a:lnTo>
                  <a:lnTo>
                    <a:pt x="34" y="246"/>
                  </a:lnTo>
                  <a:lnTo>
                    <a:pt x="45" y="279"/>
                  </a:lnTo>
                  <a:lnTo>
                    <a:pt x="213" y="246"/>
                  </a:lnTo>
                  <a:lnTo>
                    <a:pt x="213" y="212"/>
                  </a:lnTo>
                  <a:lnTo>
                    <a:pt x="146" y="22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2"/>
            <p:cNvSpPr/>
            <p:nvPr/>
          </p:nvSpPr>
          <p:spPr>
            <a:xfrm rot="1205253">
              <a:off x="6832581" y="2282423"/>
              <a:ext cx="19391" cy="25400"/>
            </a:xfrm>
            <a:custGeom>
              <a:avLst/>
              <a:gdLst/>
              <a:ahLst/>
              <a:cxnLst/>
              <a:rect l="l" t="t" r="r" b="b"/>
              <a:pathLst>
                <a:path w="213" h="279" extrusionOk="0">
                  <a:moveTo>
                    <a:pt x="112" y="0"/>
                  </a:moveTo>
                  <a:lnTo>
                    <a:pt x="57" y="11"/>
                  </a:lnTo>
                  <a:lnTo>
                    <a:pt x="1" y="67"/>
                  </a:lnTo>
                  <a:lnTo>
                    <a:pt x="12" y="100"/>
                  </a:lnTo>
                  <a:lnTo>
                    <a:pt x="68" y="56"/>
                  </a:lnTo>
                  <a:lnTo>
                    <a:pt x="101" y="223"/>
                  </a:lnTo>
                  <a:lnTo>
                    <a:pt x="34" y="245"/>
                  </a:lnTo>
                  <a:lnTo>
                    <a:pt x="45" y="279"/>
                  </a:lnTo>
                  <a:lnTo>
                    <a:pt x="213" y="245"/>
                  </a:lnTo>
                  <a:lnTo>
                    <a:pt x="213" y="212"/>
                  </a:lnTo>
                  <a:lnTo>
                    <a:pt x="146"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2"/>
            <p:cNvSpPr/>
            <p:nvPr/>
          </p:nvSpPr>
          <p:spPr>
            <a:xfrm rot="1205253">
              <a:off x="6826261" y="2323250"/>
              <a:ext cx="19391" cy="25491"/>
            </a:xfrm>
            <a:custGeom>
              <a:avLst/>
              <a:gdLst/>
              <a:ahLst/>
              <a:cxnLst/>
              <a:rect l="l" t="t" r="r" b="b"/>
              <a:pathLst>
                <a:path w="213" h="280" extrusionOk="0">
                  <a:moveTo>
                    <a:pt x="101" y="1"/>
                  </a:moveTo>
                  <a:lnTo>
                    <a:pt x="57" y="12"/>
                  </a:lnTo>
                  <a:lnTo>
                    <a:pt x="1" y="68"/>
                  </a:lnTo>
                  <a:lnTo>
                    <a:pt x="1" y="101"/>
                  </a:lnTo>
                  <a:lnTo>
                    <a:pt x="57" y="56"/>
                  </a:lnTo>
                  <a:lnTo>
                    <a:pt x="90" y="223"/>
                  </a:lnTo>
                  <a:lnTo>
                    <a:pt x="34" y="235"/>
                  </a:lnTo>
                  <a:lnTo>
                    <a:pt x="34" y="279"/>
                  </a:lnTo>
                  <a:lnTo>
                    <a:pt x="213" y="246"/>
                  </a:lnTo>
                  <a:lnTo>
                    <a:pt x="201" y="212"/>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rot="1205253">
              <a:off x="6819000" y="2363824"/>
              <a:ext cx="19391" cy="25400"/>
            </a:xfrm>
            <a:custGeom>
              <a:avLst/>
              <a:gdLst/>
              <a:ahLst/>
              <a:cxnLst/>
              <a:rect l="l" t="t" r="r" b="b"/>
              <a:pathLst>
                <a:path w="213" h="279" extrusionOk="0">
                  <a:moveTo>
                    <a:pt x="112" y="0"/>
                  </a:moveTo>
                  <a:lnTo>
                    <a:pt x="57" y="11"/>
                  </a:lnTo>
                  <a:lnTo>
                    <a:pt x="1" y="56"/>
                  </a:lnTo>
                  <a:lnTo>
                    <a:pt x="12" y="100"/>
                  </a:lnTo>
                  <a:lnTo>
                    <a:pt x="68" y="56"/>
                  </a:lnTo>
                  <a:lnTo>
                    <a:pt x="101" y="223"/>
                  </a:lnTo>
                  <a:lnTo>
                    <a:pt x="34" y="234"/>
                  </a:lnTo>
                  <a:lnTo>
                    <a:pt x="46" y="279"/>
                  </a:lnTo>
                  <a:lnTo>
                    <a:pt x="213"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2"/>
            <p:cNvSpPr/>
            <p:nvPr/>
          </p:nvSpPr>
          <p:spPr>
            <a:xfrm rot="1205253">
              <a:off x="6812004" y="2403813"/>
              <a:ext cx="18390" cy="24853"/>
            </a:xfrm>
            <a:custGeom>
              <a:avLst/>
              <a:gdLst/>
              <a:ahLst/>
              <a:cxnLst/>
              <a:rect l="l" t="t" r="r" b="b"/>
              <a:pathLst>
                <a:path w="202" h="273" extrusionOk="0">
                  <a:moveTo>
                    <a:pt x="93" y="44"/>
                  </a:moveTo>
                  <a:cubicBezTo>
                    <a:pt x="97" y="44"/>
                    <a:pt x="105" y="49"/>
                    <a:pt x="112" y="49"/>
                  </a:cubicBezTo>
                  <a:cubicBezTo>
                    <a:pt x="112" y="49"/>
                    <a:pt x="123" y="60"/>
                    <a:pt x="123" y="72"/>
                  </a:cubicBezTo>
                  <a:cubicBezTo>
                    <a:pt x="135" y="83"/>
                    <a:pt x="135" y="105"/>
                    <a:pt x="135" y="127"/>
                  </a:cubicBezTo>
                  <a:cubicBezTo>
                    <a:pt x="146" y="150"/>
                    <a:pt x="146" y="172"/>
                    <a:pt x="146" y="183"/>
                  </a:cubicBezTo>
                  <a:cubicBezTo>
                    <a:pt x="146" y="194"/>
                    <a:pt x="146" y="205"/>
                    <a:pt x="135" y="216"/>
                  </a:cubicBezTo>
                  <a:cubicBezTo>
                    <a:pt x="135" y="216"/>
                    <a:pt x="123" y="228"/>
                    <a:pt x="123" y="228"/>
                  </a:cubicBezTo>
                  <a:lnTo>
                    <a:pt x="90" y="228"/>
                  </a:lnTo>
                  <a:cubicBezTo>
                    <a:pt x="90" y="216"/>
                    <a:pt x="79" y="205"/>
                    <a:pt x="79" y="194"/>
                  </a:cubicBezTo>
                  <a:cubicBezTo>
                    <a:pt x="68" y="183"/>
                    <a:pt x="68" y="161"/>
                    <a:pt x="68" y="138"/>
                  </a:cubicBezTo>
                  <a:cubicBezTo>
                    <a:pt x="57" y="116"/>
                    <a:pt x="57" y="105"/>
                    <a:pt x="57" y="83"/>
                  </a:cubicBezTo>
                  <a:cubicBezTo>
                    <a:pt x="57" y="72"/>
                    <a:pt x="57" y="60"/>
                    <a:pt x="68" y="60"/>
                  </a:cubicBezTo>
                  <a:cubicBezTo>
                    <a:pt x="68" y="49"/>
                    <a:pt x="79" y="49"/>
                    <a:pt x="90" y="49"/>
                  </a:cubicBezTo>
                  <a:cubicBezTo>
                    <a:pt x="90" y="46"/>
                    <a:pt x="91" y="44"/>
                    <a:pt x="93" y="44"/>
                  </a:cubicBezTo>
                  <a:close/>
                  <a:moveTo>
                    <a:pt x="103" y="0"/>
                  </a:moveTo>
                  <a:cubicBezTo>
                    <a:pt x="96" y="0"/>
                    <a:pt x="88" y="2"/>
                    <a:pt x="79" y="5"/>
                  </a:cubicBezTo>
                  <a:cubicBezTo>
                    <a:pt x="57" y="5"/>
                    <a:pt x="45" y="16"/>
                    <a:pt x="34" y="27"/>
                  </a:cubicBezTo>
                  <a:cubicBezTo>
                    <a:pt x="23" y="38"/>
                    <a:pt x="12" y="60"/>
                    <a:pt x="12" y="72"/>
                  </a:cubicBezTo>
                  <a:cubicBezTo>
                    <a:pt x="1" y="94"/>
                    <a:pt x="12" y="116"/>
                    <a:pt x="12" y="150"/>
                  </a:cubicBezTo>
                  <a:cubicBezTo>
                    <a:pt x="34" y="239"/>
                    <a:pt x="68" y="272"/>
                    <a:pt x="123" y="272"/>
                  </a:cubicBezTo>
                  <a:cubicBezTo>
                    <a:pt x="157" y="261"/>
                    <a:pt x="179" y="250"/>
                    <a:pt x="190" y="216"/>
                  </a:cubicBezTo>
                  <a:cubicBezTo>
                    <a:pt x="201" y="194"/>
                    <a:pt x="201" y="161"/>
                    <a:pt x="190" y="116"/>
                  </a:cubicBezTo>
                  <a:cubicBezTo>
                    <a:pt x="179" y="72"/>
                    <a:pt x="168" y="49"/>
                    <a:pt x="146" y="27"/>
                  </a:cubicBezTo>
                  <a:cubicBezTo>
                    <a:pt x="138" y="11"/>
                    <a:pt x="123" y="0"/>
                    <a:pt x="103"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2"/>
            <p:cNvSpPr/>
            <p:nvPr/>
          </p:nvSpPr>
          <p:spPr>
            <a:xfrm rot="1205253">
              <a:off x="6805959" y="2444511"/>
              <a:ext cx="17297" cy="24034"/>
            </a:xfrm>
            <a:custGeom>
              <a:avLst/>
              <a:gdLst/>
              <a:ahLst/>
              <a:cxnLst/>
              <a:rect l="l" t="t" r="r" b="b"/>
              <a:pathLst>
                <a:path w="190" h="264" extrusionOk="0">
                  <a:moveTo>
                    <a:pt x="78" y="39"/>
                  </a:moveTo>
                  <a:cubicBezTo>
                    <a:pt x="89" y="39"/>
                    <a:pt x="100" y="39"/>
                    <a:pt x="100" y="50"/>
                  </a:cubicBezTo>
                  <a:cubicBezTo>
                    <a:pt x="111" y="50"/>
                    <a:pt x="111" y="61"/>
                    <a:pt x="123" y="72"/>
                  </a:cubicBezTo>
                  <a:cubicBezTo>
                    <a:pt x="123" y="83"/>
                    <a:pt x="123" y="106"/>
                    <a:pt x="134" y="128"/>
                  </a:cubicBezTo>
                  <a:cubicBezTo>
                    <a:pt x="134" y="150"/>
                    <a:pt x="134" y="172"/>
                    <a:pt x="134" y="184"/>
                  </a:cubicBezTo>
                  <a:cubicBezTo>
                    <a:pt x="134" y="195"/>
                    <a:pt x="134" y="206"/>
                    <a:pt x="134" y="217"/>
                  </a:cubicBezTo>
                  <a:cubicBezTo>
                    <a:pt x="123" y="217"/>
                    <a:pt x="123" y="228"/>
                    <a:pt x="111" y="228"/>
                  </a:cubicBezTo>
                  <a:cubicBezTo>
                    <a:pt x="100" y="228"/>
                    <a:pt x="89" y="228"/>
                    <a:pt x="89" y="217"/>
                  </a:cubicBezTo>
                  <a:cubicBezTo>
                    <a:pt x="78" y="217"/>
                    <a:pt x="78" y="206"/>
                    <a:pt x="67" y="195"/>
                  </a:cubicBezTo>
                  <a:cubicBezTo>
                    <a:pt x="67" y="184"/>
                    <a:pt x="56" y="161"/>
                    <a:pt x="56" y="139"/>
                  </a:cubicBezTo>
                  <a:cubicBezTo>
                    <a:pt x="56" y="117"/>
                    <a:pt x="45" y="94"/>
                    <a:pt x="45" y="83"/>
                  </a:cubicBezTo>
                  <a:cubicBezTo>
                    <a:pt x="45" y="72"/>
                    <a:pt x="56" y="61"/>
                    <a:pt x="56" y="61"/>
                  </a:cubicBezTo>
                  <a:cubicBezTo>
                    <a:pt x="56" y="50"/>
                    <a:pt x="67" y="50"/>
                    <a:pt x="78" y="39"/>
                  </a:cubicBezTo>
                  <a:close/>
                  <a:moveTo>
                    <a:pt x="92" y="1"/>
                  </a:moveTo>
                  <a:cubicBezTo>
                    <a:pt x="84" y="1"/>
                    <a:pt x="76" y="2"/>
                    <a:pt x="67" y="5"/>
                  </a:cubicBezTo>
                  <a:cubicBezTo>
                    <a:pt x="45" y="5"/>
                    <a:pt x="33" y="16"/>
                    <a:pt x="22" y="28"/>
                  </a:cubicBezTo>
                  <a:cubicBezTo>
                    <a:pt x="11" y="39"/>
                    <a:pt x="0" y="50"/>
                    <a:pt x="0" y="72"/>
                  </a:cubicBezTo>
                  <a:cubicBezTo>
                    <a:pt x="0" y="94"/>
                    <a:pt x="0" y="117"/>
                    <a:pt x="11" y="150"/>
                  </a:cubicBezTo>
                  <a:cubicBezTo>
                    <a:pt x="21" y="228"/>
                    <a:pt x="48" y="264"/>
                    <a:pt x="99" y="264"/>
                  </a:cubicBezTo>
                  <a:cubicBezTo>
                    <a:pt x="107" y="264"/>
                    <a:pt x="114" y="263"/>
                    <a:pt x="123" y="262"/>
                  </a:cubicBezTo>
                  <a:cubicBezTo>
                    <a:pt x="145" y="262"/>
                    <a:pt x="167" y="250"/>
                    <a:pt x="178" y="217"/>
                  </a:cubicBezTo>
                  <a:cubicBezTo>
                    <a:pt x="189" y="195"/>
                    <a:pt x="189" y="161"/>
                    <a:pt x="178" y="117"/>
                  </a:cubicBezTo>
                  <a:cubicBezTo>
                    <a:pt x="178" y="72"/>
                    <a:pt x="156" y="39"/>
                    <a:pt x="145" y="28"/>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rot="1205253">
              <a:off x="6870364" y="2288481"/>
              <a:ext cx="18299" cy="25400"/>
            </a:xfrm>
            <a:custGeom>
              <a:avLst/>
              <a:gdLst/>
              <a:ahLst/>
              <a:cxnLst/>
              <a:rect l="l" t="t" r="r" b="b"/>
              <a:pathLst>
                <a:path w="201" h="279" extrusionOk="0">
                  <a:moveTo>
                    <a:pt x="100" y="0"/>
                  </a:moveTo>
                  <a:lnTo>
                    <a:pt x="56" y="11"/>
                  </a:lnTo>
                  <a:lnTo>
                    <a:pt x="0" y="67"/>
                  </a:lnTo>
                  <a:lnTo>
                    <a:pt x="0" y="112"/>
                  </a:lnTo>
                  <a:lnTo>
                    <a:pt x="56" y="56"/>
                  </a:lnTo>
                  <a:lnTo>
                    <a:pt x="89" y="234"/>
                  </a:lnTo>
                  <a:lnTo>
                    <a:pt x="22" y="245"/>
                  </a:lnTo>
                  <a:lnTo>
                    <a:pt x="33" y="279"/>
                  </a:lnTo>
                  <a:lnTo>
                    <a:pt x="201"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2"/>
            <p:cNvSpPr/>
            <p:nvPr/>
          </p:nvSpPr>
          <p:spPr>
            <a:xfrm rot="1205253">
              <a:off x="6862984" y="2329120"/>
              <a:ext cx="19391" cy="25491"/>
            </a:xfrm>
            <a:custGeom>
              <a:avLst/>
              <a:gdLst/>
              <a:ahLst/>
              <a:cxnLst/>
              <a:rect l="l" t="t" r="r" b="b"/>
              <a:pathLst>
                <a:path w="213" h="280" extrusionOk="0">
                  <a:moveTo>
                    <a:pt x="101" y="1"/>
                  </a:moveTo>
                  <a:lnTo>
                    <a:pt x="57" y="12"/>
                  </a:lnTo>
                  <a:lnTo>
                    <a:pt x="1" y="68"/>
                  </a:lnTo>
                  <a:lnTo>
                    <a:pt x="12" y="101"/>
                  </a:lnTo>
                  <a:lnTo>
                    <a:pt x="68" y="56"/>
                  </a:lnTo>
                  <a:lnTo>
                    <a:pt x="90" y="235"/>
                  </a:lnTo>
                  <a:lnTo>
                    <a:pt x="34" y="246"/>
                  </a:lnTo>
                  <a:lnTo>
                    <a:pt x="34" y="279"/>
                  </a:lnTo>
                  <a:lnTo>
                    <a:pt x="213"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2"/>
            <p:cNvSpPr/>
            <p:nvPr/>
          </p:nvSpPr>
          <p:spPr>
            <a:xfrm rot="1205253">
              <a:off x="6855723" y="2369694"/>
              <a:ext cx="19391" cy="25400"/>
            </a:xfrm>
            <a:custGeom>
              <a:avLst/>
              <a:gdLst/>
              <a:ahLst/>
              <a:cxnLst/>
              <a:rect l="l" t="t" r="r" b="b"/>
              <a:pathLst>
                <a:path w="213" h="279" extrusionOk="0">
                  <a:moveTo>
                    <a:pt x="112" y="0"/>
                  </a:moveTo>
                  <a:lnTo>
                    <a:pt x="68" y="11"/>
                  </a:lnTo>
                  <a:lnTo>
                    <a:pt x="1" y="67"/>
                  </a:lnTo>
                  <a:lnTo>
                    <a:pt x="12" y="101"/>
                  </a:lnTo>
                  <a:lnTo>
                    <a:pt x="68" y="56"/>
                  </a:lnTo>
                  <a:lnTo>
                    <a:pt x="101" y="223"/>
                  </a:lnTo>
                  <a:lnTo>
                    <a:pt x="34" y="234"/>
                  </a:lnTo>
                  <a:lnTo>
                    <a:pt x="46" y="279"/>
                  </a:lnTo>
                  <a:lnTo>
                    <a:pt x="213" y="245"/>
                  </a:lnTo>
                  <a:lnTo>
                    <a:pt x="213" y="212"/>
                  </a:lnTo>
                  <a:lnTo>
                    <a:pt x="146"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rot="1205253">
              <a:off x="6849709" y="2410220"/>
              <a:ext cx="17297" cy="24580"/>
            </a:xfrm>
            <a:custGeom>
              <a:avLst/>
              <a:gdLst/>
              <a:ahLst/>
              <a:cxnLst/>
              <a:rect l="l" t="t" r="r" b="b"/>
              <a:pathLst>
                <a:path w="190" h="270" extrusionOk="0">
                  <a:moveTo>
                    <a:pt x="100" y="45"/>
                  </a:moveTo>
                  <a:cubicBezTo>
                    <a:pt x="100" y="57"/>
                    <a:pt x="111" y="57"/>
                    <a:pt x="111" y="79"/>
                  </a:cubicBezTo>
                  <a:cubicBezTo>
                    <a:pt x="123" y="90"/>
                    <a:pt x="123" y="101"/>
                    <a:pt x="134" y="123"/>
                  </a:cubicBezTo>
                  <a:cubicBezTo>
                    <a:pt x="134" y="146"/>
                    <a:pt x="134" y="168"/>
                    <a:pt x="134" y="179"/>
                  </a:cubicBezTo>
                  <a:cubicBezTo>
                    <a:pt x="134" y="190"/>
                    <a:pt x="134" y="201"/>
                    <a:pt x="134" y="212"/>
                  </a:cubicBezTo>
                  <a:cubicBezTo>
                    <a:pt x="123" y="224"/>
                    <a:pt x="123" y="224"/>
                    <a:pt x="111" y="224"/>
                  </a:cubicBezTo>
                  <a:lnTo>
                    <a:pt x="89" y="224"/>
                  </a:lnTo>
                  <a:cubicBezTo>
                    <a:pt x="78" y="212"/>
                    <a:pt x="78" y="212"/>
                    <a:pt x="67" y="190"/>
                  </a:cubicBezTo>
                  <a:cubicBezTo>
                    <a:pt x="67" y="179"/>
                    <a:pt x="56" y="168"/>
                    <a:pt x="56" y="146"/>
                  </a:cubicBezTo>
                  <a:cubicBezTo>
                    <a:pt x="56" y="112"/>
                    <a:pt x="45" y="101"/>
                    <a:pt x="45" y="90"/>
                  </a:cubicBezTo>
                  <a:cubicBezTo>
                    <a:pt x="45" y="68"/>
                    <a:pt x="45" y="68"/>
                    <a:pt x="56" y="57"/>
                  </a:cubicBezTo>
                  <a:cubicBezTo>
                    <a:pt x="56" y="45"/>
                    <a:pt x="67" y="45"/>
                    <a:pt x="78" y="45"/>
                  </a:cubicBezTo>
                  <a:close/>
                  <a:moveTo>
                    <a:pt x="67" y="1"/>
                  </a:moveTo>
                  <a:cubicBezTo>
                    <a:pt x="45" y="12"/>
                    <a:pt x="33" y="12"/>
                    <a:pt x="22" y="23"/>
                  </a:cubicBezTo>
                  <a:cubicBezTo>
                    <a:pt x="11" y="34"/>
                    <a:pt x="0" y="57"/>
                    <a:pt x="0" y="79"/>
                  </a:cubicBezTo>
                  <a:cubicBezTo>
                    <a:pt x="0" y="90"/>
                    <a:pt x="0" y="123"/>
                    <a:pt x="0" y="146"/>
                  </a:cubicBezTo>
                  <a:cubicBezTo>
                    <a:pt x="20" y="226"/>
                    <a:pt x="49" y="270"/>
                    <a:pt x="95" y="270"/>
                  </a:cubicBezTo>
                  <a:cubicBezTo>
                    <a:pt x="100" y="270"/>
                    <a:pt x="106" y="269"/>
                    <a:pt x="111" y="268"/>
                  </a:cubicBezTo>
                  <a:cubicBezTo>
                    <a:pt x="145" y="257"/>
                    <a:pt x="167" y="246"/>
                    <a:pt x="178" y="224"/>
                  </a:cubicBezTo>
                  <a:cubicBezTo>
                    <a:pt x="189" y="190"/>
                    <a:pt x="189" y="157"/>
                    <a:pt x="178" y="123"/>
                  </a:cubicBezTo>
                  <a:cubicBezTo>
                    <a:pt x="167" y="79"/>
                    <a:pt x="156"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2"/>
            <p:cNvSpPr/>
            <p:nvPr/>
          </p:nvSpPr>
          <p:spPr>
            <a:xfrm rot="1205253">
              <a:off x="6842432" y="2450791"/>
              <a:ext cx="17297" cy="24580"/>
            </a:xfrm>
            <a:custGeom>
              <a:avLst/>
              <a:gdLst/>
              <a:ahLst/>
              <a:cxnLst/>
              <a:rect l="l" t="t" r="r" b="b"/>
              <a:pathLst>
                <a:path w="190" h="270" extrusionOk="0">
                  <a:moveTo>
                    <a:pt x="89" y="40"/>
                  </a:moveTo>
                  <a:cubicBezTo>
                    <a:pt x="95" y="40"/>
                    <a:pt x="100" y="45"/>
                    <a:pt x="100" y="45"/>
                  </a:cubicBezTo>
                  <a:cubicBezTo>
                    <a:pt x="111" y="45"/>
                    <a:pt x="111" y="56"/>
                    <a:pt x="123" y="67"/>
                  </a:cubicBezTo>
                  <a:cubicBezTo>
                    <a:pt x="123" y="78"/>
                    <a:pt x="134" y="101"/>
                    <a:pt x="134" y="123"/>
                  </a:cubicBezTo>
                  <a:cubicBezTo>
                    <a:pt x="134" y="145"/>
                    <a:pt x="145" y="167"/>
                    <a:pt x="145" y="179"/>
                  </a:cubicBezTo>
                  <a:cubicBezTo>
                    <a:pt x="145" y="190"/>
                    <a:pt x="134" y="201"/>
                    <a:pt x="134" y="212"/>
                  </a:cubicBezTo>
                  <a:cubicBezTo>
                    <a:pt x="134" y="212"/>
                    <a:pt x="123" y="223"/>
                    <a:pt x="111" y="223"/>
                  </a:cubicBezTo>
                  <a:lnTo>
                    <a:pt x="89" y="223"/>
                  </a:lnTo>
                  <a:cubicBezTo>
                    <a:pt x="89" y="212"/>
                    <a:pt x="78" y="201"/>
                    <a:pt x="78" y="190"/>
                  </a:cubicBezTo>
                  <a:cubicBezTo>
                    <a:pt x="67" y="179"/>
                    <a:pt x="67" y="167"/>
                    <a:pt x="56" y="134"/>
                  </a:cubicBezTo>
                  <a:cubicBezTo>
                    <a:pt x="56" y="112"/>
                    <a:pt x="56" y="101"/>
                    <a:pt x="56" y="78"/>
                  </a:cubicBezTo>
                  <a:cubicBezTo>
                    <a:pt x="56" y="67"/>
                    <a:pt x="56" y="56"/>
                    <a:pt x="56" y="56"/>
                  </a:cubicBezTo>
                  <a:cubicBezTo>
                    <a:pt x="67" y="45"/>
                    <a:pt x="67" y="45"/>
                    <a:pt x="78" y="45"/>
                  </a:cubicBezTo>
                  <a:cubicBezTo>
                    <a:pt x="82" y="41"/>
                    <a:pt x="85" y="40"/>
                    <a:pt x="89" y="40"/>
                  </a:cubicBezTo>
                  <a:close/>
                  <a:moveTo>
                    <a:pt x="78" y="0"/>
                  </a:moveTo>
                  <a:cubicBezTo>
                    <a:pt x="56" y="0"/>
                    <a:pt x="33" y="12"/>
                    <a:pt x="22" y="23"/>
                  </a:cubicBezTo>
                  <a:cubicBezTo>
                    <a:pt x="11" y="34"/>
                    <a:pt x="11" y="56"/>
                    <a:pt x="0" y="67"/>
                  </a:cubicBezTo>
                  <a:cubicBezTo>
                    <a:pt x="0" y="89"/>
                    <a:pt x="0" y="123"/>
                    <a:pt x="11" y="145"/>
                  </a:cubicBezTo>
                  <a:cubicBezTo>
                    <a:pt x="21" y="225"/>
                    <a:pt x="58" y="269"/>
                    <a:pt x="106" y="269"/>
                  </a:cubicBezTo>
                  <a:cubicBezTo>
                    <a:pt x="111" y="269"/>
                    <a:pt x="117" y="269"/>
                    <a:pt x="123" y="268"/>
                  </a:cubicBezTo>
                  <a:cubicBezTo>
                    <a:pt x="145" y="257"/>
                    <a:pt x="167" y="245"/>
                    <a:pt x="178" y="223"/>
                  </a:cubicBezTo>
                  <a:cubicBezTo>
                    <a:pt x="189" y="190"/>
                    <a:pt x="189" y="156"/>
                    <a:pt x="189" y="112"/>
                  </a:cubicBezTo>
                  <a:cubicBezTo>
                    <a:pt x="178" y="67"/>
                    <a:pt x="167" y="45"/>
                    <a:pt x="145" y="23"/>
                  </a:cubicBezTo>
                  <a:cubicBezTo>
                    <a:pt x="123" y="0"/>
                    <a:pt x="100"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2"/>
            <p:cNvSpPr/>
            <p:nvPr/>
          </p:nvSpPr>
          <p:spPr>
            <a:xfrm rot="1205253">
              <a:off x="6836346" y="2491295"/>
              <a:ext cx="17297" cy="24034"/>
            </a:xfrm>
            <a:custGeom>
              <a:avLst/>
              <a:gdLst/>
              <a:ahLst/>
              <a:cxnLst/>
              <a:rect l="l" t="t" r="r" b="b"/>
              <a:pathLst>
                <a:path w="190" h="264" extrusionOk="0">
                  <a:moveTo>
                    <a:pt x="78" y="38"/>
                  </a:moveTo>
                  <a:cubicBezTo>
                    <a:pt x="89" y="38"/>
                    <a:pt x="89" y="38"/>
                    <a:pt x="100" y="49"/>
                  </a:cubicBezTo>
                  <a:cubicBezTo>
                    <a:pt x="100" y="49"/>
                    <a:pt x="112" y="61"/>
                    <a:pt x="112" y="72"/>
                  </a:cubicBezTo>
                  <a:cubicBezTo>
                    <a:pt x="123" y="83"/>
                    <a:pt x="123" y="105"/>
                    <a:pt x="123" y="127"/>
                  </a:cubicBezTo>
                  <a:cubicBezTo>
                    <a:pt x="134" y="150"/>
                    <a:pt x="134" y="172"/>
                    <a:pt x="134" y="183"/>
                  </a:cubicBezTo>
                  <a:cubicBezTo>
                    <a:pt x="134" y="194"/>
                    <a:pt x="134" y="205"/>
                    <a:pt x="123" y="217"/>
                  </a:cubicBezTo>
                  <a:cubicBezTo>
                    <a:pt x="123" y="217"/>
                    <a:pt x="112" y="228"/>
                    <a:pt x="112" y="228"/>
                  </a:cubicBezTo>
                  <a:cubicBezTo>
                    <a:pt x="100" y="228"/>
                    <a:pt x="89" y="228"/>
                    <a:pt x="78" y="217"/>
                  </a:cubicBezTo>
                  <a:cubicBezTo>
                    <a:pt x="78" y="217"/>
                    <a:pt x="67" y="205"/>
                    <a:pt x="67" y="194"/>
                  </a:cubicBezTo>
                  <a:cubicBezTo>
                    <a:pt x="67" y="183"/>
                    <a:pt x="56" y="161"/>
                    <a:pt x="56" y="139"/>
                  </a:cubicBezTo>
                  <a:cubicBezTo>
                    <a:pt x="45" y="116"/>
                    <a:pt x="45" y="105"/>
                    <a:pt x="45" y="83"/>
                  </a:cubicBezTo>
                  <a:cubicBezTo>
                    <a:pt x="45" y="72"/>
                    <a:pt x="45" y="61"/>
                    <a:pt x="56" y="61"/>
                  </a:cubicBezTo>
                  <a:cubicBezTo>
                    <a:pt x="56" y="49"/>
                    <a:pt x="67" y="49"/>
                    <a:pt x="78" y="38"/>
                  </a:cubicBezTo>
                  <a:close/>
                  <a:moveTo>
                    <a:pt x="91" y="1"/>
                  </a:moveTo>
                  <a:cubicBezTo>
                    <a:pt x="84" y="1"/>
                    <a:pt x="76" y="2"/>
                    <a:pt x="67" y="5"/>
                  </a:cubicBezTo>
                  <a:cubicBezTo>
                    <a:pt x="45" y="5"/>
                    <a:pt x="34" y="16"/>
                    <a:pt x="22" y="27"/>
                  </a:cubicBezTo>
                  <a:cubicBezTo>
                    <a:pt x="11" y="38"/>
                    <a:pt x="0" y="49"/>
                    <a:pt x="0" y="72"/>
                  </a:cubicBezTo>
                  <a:cubicBezTo>
                    <a:pt x="0" y="94"/>
                    <a:pt x="0" y="116"/>
                    <a:pt x="0" y="150"/>
                  </a:cubicBezTo>
                  <a:cubicBezTo>
                    <a:pt x="20" y="228"/>
                    <a:pt x="48" y="263"/>
                    <a:pt x="92" y="263"/>
                  </a:cubicBezTo>
                  <a:cubicBezTo>
                    <a:pt x="98" y="263"/>
                    <a:pt x="105" y="263"/>
                    <a:pt x="112" y="261"/>
                  </a:cubicBezTo>
                  <a:cubicBezTo>
                    <a:pt x="145" y="261"/>
                    <a:pt x="167" y="250"/>
                    <a:pt x="178" y="217"/>
                  </a:cubicBezTo>
                  <a:cubicBezTo>
                    <a:pt x="190" y="194"/>
                    <a:pt x="190" y="161"/>
                    <a:pt x="178" y="116"/>
                  </a:cubicBezTo>
                  <a:cubicBezTo>
                    <a:pt x="167" y="72"/>
                    <a:pt x="156" y="38"/>
                    <a:pt x="134" y="27"/>
                  </a:cubicBezTo>
                  <a:cubicBezTo>
                    <a:pt x="126" y="11"/>
                    <a:pt x="112" y="1"/>
                    <a:pt x="91"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rot="1205253">
              <a:off x="6829085" y="2531869"/>
              <a:ext cx="17297" cy="23943"/>
            </a:xfrm>
            <a:custGeom>
              <a:avLst/>
              <a:gdLst/>
              <a:ahLst/>
              <a:cxnLst/>
              <a:rect l="l" t="t" r="r" b="b"/>
              <a:pathLst>
                <a:path w="190" h="263" extrusionOk="0">
                  <a:moveTo>
                    <a:pt x="78" y="38"/>
                  </a:moveTo>
                  <a:cubicBezTo>
                    <a:pt x="89" y="38"/>
                    <a:pt x="100" y="38"/>
                    <a:pt x="100" y="49"/>
                  </a:cubicBezTo>
                  <a:cubicBezTo>
                    <a:pt x="112" y="49"/>
                    <a:pt x="112" y="60"/>
                    <a:pt x="123" y="71"/>
                  </a:cubicBezTo>
                  <a:cubicBezTo>
                    <a:pt x="123" y="82"/>
                    <a:pt x="123" y="105"/>
                    <a:pt x="134" y="127"/>
                  </a:cubicBezTo>
                  <a:cubicBezTo>
                    <a:pt x="134" y="149"/>
                    <a:pt x="134" y="172"/>
                    <a:pt x="134" y="183"/>
                  </a:cubicBezTo>
                  <a:cubicBezTo>
                    <a:pt x="134" y="194"/>
                    <a:pt x="134" y="205"/>
                    <a:pt x="134" y="216"/>
                  </a:cubicBezTo>
                  <a:cubicBezTo>
                    <a:pt x="134" y="216"/>
                    <a:pt x="123" y="227"/>
                    <a:pt x="112" y="227"/>
                  </a:cubicBezTo>
                  <a:cubicBezTo>
                    <a:pt x="100" y="227"/>
                    <a:pt x="89" y="227"/>
                    <a:pt x="89" y="216"/>
                  </a:cubicBezTo>
                  <a:cubicBezTo>
                    <a:pt x="78" y="216"/>
                    <a:pt x="78" y="205"/>
                    <a:pt x="67" y="194"/>
                  </a:cubicBezTo>
                  <a:cubicBezTo>
                    <a:pt x="67" y="183"/>
                    <a:pt x="67" y="160"/>
                    <a:pt x="56" y="138"/>
                  </a:cubicBezTo>
                  <a:cubicBezTo>
                    <a:pt x="56" y="116"/>
                    <a:pt x="56" y="94"/>
                    <a:pt x="56" y="82"/>
                  </a:cubicBezTo>
                  <a:cubicBezTo>
                    <a:pt x="56" y="71"/>
                    <a:pt x="56" y="60"/>
                    <a:pt x="56" y="60"/>
                  </a:cubicBezTo>
                  <a:cubicBezTo>
                    <a:pt x="56" y="49"/>
                    <a:pt x="67" y="49"/>
                    <a:pt x="78" y="38"/>
                  </a:cubicBezTo>
                  <a:close/>
                  <a:moveTo>
                    <a:pt x="92" y="0"/>
                  </a:moveTo>
                  <a:cubicBezTo>
                    <a:pt x="84" y="0"/>
                    <a:pt x="76" y="2"/>
                    <a:pt x="67" y="5"/>
                  </a:cubicBezTo>
                  <a:cubicBezTo>
                    <a:pt x="56" y="5"/>
                    <a:pt x="34" y="16"/>
                    <a:pt x="22" y="27"/>
                  </a:cubicBezTo>
                  <a:cubicBezTo>
                    <a:pt x="11" y="38"/>
                    <a:pt x="11" y="49"/>
                    <a:pt x="0" y="71"/>
                  </a:cubicBezTo>
                  <a:cubicBezTo>
                    <a:pt x="0" y="94"/>
                    <a:pt x="0" y="116"/>
                    <a:pt x="11" y="149"/>
                  </a:cubicBezTo>
                  <a:cubicBezTo>
                    <a:pt x="21" y="227"/>
                    <a:pt x="48" y="263"/>
                    <a:pt x="99" y="263"/>
                  </a:cubicBezTo>
                  <a:cubicBezTo>
                    <a:pt x="107" y="263"/>
                    <a:pt x="114" y="262"/>
                    <a:pt x="123" y="261"/>
                  </a:cubicBezTo>
                  <a:cubicBezTo>
                    <a:pt x="145" y="261"/>
                    <a:pt x="167" y="238"/>
                    <a:pt x="178" y="216"/>
                  </a:cubicBezTo>
                  <a:cubicBezTo>
                    <a:pt x="189" y="194"/>
                    <a:pt x="189" y="160"/>
                    <a:pt x="178" y="116"/>
                  </a:cubicBezTo>
                  <a:cubicBezTo>
                    <a:pt x="178" y="71"/>
                    <a:pt x="167" y="38"/>
                    <a:pt x="145" y="27"/>
                  </a:cubicBezTo>
                  <a:cubicBezTo>
                    <a:pt x="129" y="10"/>
                    <a:pt x="112"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2"/>
            <p:cNvSpPr/>
            <p:nvPr/>
          </p:nvSpPr>
          <p:spPr>
            <a:xfrm rot="1205253">
              <a:off x="6899536" y="2335960"/>
              <a:ext cx="19391" cy="24489"/>
            </a:xfrm>
            <a:custGeom>
              <a:avLst/>
              <a:gdLst/>
              <a:ahLst/>
              <a:cxnLst/>
              <a:rect l="l" t="t" r="r" b="b"/>
              <a:pathLst>
                <a:path w="213" h="269" extrusionOk="0">
                  <a:moveTo>
                    <a:pt x="57" y="1"/>
                  </a:moveTo>
                  <a:lnTo>
                    <a:pt x="1" y="57"/>
                  </a:lnTo>
                  <a:lnTo>
                    <a:pt x="12" y="101"/>
                  </a:lnTo>
                  <a:lnTo>
                    <a:pt x="68" y="45"/>
                  </a:lnTo>
                  <a:lnTo>
                    <a:pt x="101" y="224"/>
                  </a:lnTo>
                  <a:lnTo>
                    <a:pt x="34" y="235"/>
                  </a:lnTo>
                  <a:lnTo>
                    <a:pt x="46" y="268"/>
                  </a:lnTo>
                  <a:lnTo>
                    <a:pt x="213" y="235"/>
                  </a:lnTo>
                  <a:lnTo>
                    <a:pt x="213" y="201"/>
                  </a:lnTo>
                  <a:lnTo>
                    <a:pt x="146" y="21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2"/>
            <p:cNvSpPr/>
            <p:nvPr/>
          </p:nvSpPr>
          <p:spPr>
            <a:xfrm rot="1205253">
              <a:off x="6893476" y="2375923"/>
              <a:ext cx="19300" cy="25400"/>
            </a:xfrm>
            <a:custGeom>
              <a:avLst/>
              <a:gdLst/>
              <a:ahLst/>
              <a:cxnLst/>
              <a:rect l="l" t="t" r="r" b="b"/>
              <a:pathLst>
                <a:path w="212" h="279" extrusionOk="0">
                  <a:moveTo>
                    <a:pt x="100" y="0"/>
                  </a:moveTo>
                  <a:lnTo>
                    <a:pt x="56" y="11"/>
                  </a:lnTo>
                  <a:lnTo>
                    <a:pt x="0" y="67"/>
                  </a:lnTo>
                  <a:lnTo>
                    <a:pt x="0" y="112"/>
                  </a:lnTo>
                  <a:lnTo>
                    <a:pt x="56" y="56"/>
                  </a:lnTo>
                  <a:lnTo>
                    <a:pt x="89" y="234"/>
                  </a:lnTo>
                  <a:lnTo>
                    <a:pt x="22"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rot="1205253">
              <a:off x="6886417" y="2416087"/>
              <a:ext cx="17297" cy="24671"/>
            </a:xfrm>
            <a:custGeom>
              <a:avLst/>
              <a:gdLst/>
              <a:ahLst/>
              <a:cxnLst/>
              <a:rect l="l" t="t" r="r" b="b"/>
              <a:pathLst>
                <a:path w="190" h="271" extrusionOk="0">
                  <a:moveTo>
                    <a:pt x="100" y="45"/>
                  </a:moveTo>
                  <a:cubicBezTo>
                    <a:pt x="111" y="57"/>
                    <a:pt x="111" y="68"/>
                    <a:pt x="123" y="79"/>
                  </a:cubicBezTo>
                  <a:cubicBezTo>
                    <a:pt x="123" y="90"/>
                    <a:pt x="123" y="112"/>
                    <a:pt x="134" y="135"/>
                  </a:cubicBezTo>
                  <a:cubicBezTo>
                    <a:pt x="134" y="157"/>
                    <a:pt x="134" y="168"/>
                    <a:pt x="134" y="179"/>
                  </a:cubicBezTo>
                  <a:cubicBezTo>
                    <a:pt x="134" y="201"/>
                    <a:pt x="134" y="212"/>
                    <a:pt x="134" y="212"/>
                  </a:cubicBezTo>
                  <a:cubicBezTo>
                    <a:pt x="134" y="224"/>
                    <a:pt x="123" y="224"/>
                    <a:pt x="111" y="224"/>
                  </a:cubicBezTo>
                  <a:cubicBezTo>
                    <a:pt x="108" y="227"/>
                    <a:pt x="104" y="229"/>
                    <a:pt x="101" y="229"/>
                  </a:cubicBezTo>
                  <a:cubicBezTo>
                    <a:pt x="94" y="229"/>
                    <a:pt x="89" y="224"/>
                    <a:pt x="89" y="224"/>
                  </a:cubicBezTo>
                  <a:cubicBezTo>
                    <a:pt x="78" y="224"/>
                    <a:pt x="78" y="212"/>
                    <a:pt x="67" y="201"/>
                  </a:cubicBezTo>
                  <a:cubicBezTo>
                    <a:pt x="67" y="190"/>
                    <a:pt x="67" y="168"/>
                    <a:pt x="56" y="146"/>
                  </a:cubicBezTo>
                  <a:cubicBezTo>
                    <a:pt x="56" y="123"/>
                    <a:pt x="56" y="101"/>
                    <a:pt x="56" y="90"/>
                  </a:cubicBezTo>
                  <a:cubicBezTo>
                    <a:pt x="56" y="79"/>
                    <a:pt x="56" y="68"/>
                    <a:pt x="56" y="57"/>
                  </a:cubicBezTo>
                  <a:cubicBezTo>
                    <a:pt x="67" y="57"/>
                    <a:pt x="67" y="45"/>
                    <a:pt x="78" y="45"/>
                  </a:cubicBezTo>
                  <a:close/>
                  <a:moveTo>
                    <a:pt x="67" y="1"/>
                  </a:moveTo>
                  <a:cubicBezTo>
                    <a:pt x="56" y="12"/>
                    <a:pt x="33" y="23"/>
                    <a:pt x="22" y="34"/>
                  </a:cubicBezTo>
                  <a:cubicBezTo>
                    <a:pt x="11" y="45"/>
                    <a:pt x="11" y="57"/>
                    <a:pt x="0" y="79"/>
                  </a:cubicBezTo>
                  <a:cubicBezTo>
                    <a:pt x="0" y="101"/>
                    <a:pt x="0" y="123"/>
                    <a:pt x="11" y="157"/>
                  </a:cubicBezTo>
                  <a:cubicBezTo>
                    <a:pt x="21" y="235"/>
                    <a:pt x="48" y="270"/>
                    <a:pt x="99" y="270"/>
                  </a:cubicBezTo>
                  <a:cubicBezTo>
                    <a:pt x="107" y="270"/>
                    <a:pt x="114" y="270"/>
                    <a:pt x="123" y="268"/>
                  </a:cubicBezTo>
                  <a:cubicBezTo>
                    <a:pt x="145" y="268"/>
                    <a:pt x="167" y="246"/>
                    <a:pt x="178" y="224"/>
                  </a:cubicBezTo>
                  <a:cubicBezTo>
                    <a:pt x="189" y="201"/>
                    <a:pt x="189" y="168"/>
                    <a:pt x="178" y="123"/>
                  </a:cubicBezTo>
                  <a:cubicBezTo>
                    <a:pt x="178" y="79"/>
                    <a:pt x="167" y="45"/>
                    <a:pt x="145" y="23"/>
                  </a:cubicBezTo>
                  <a:cubicBezTo>
                    <a:pt x="123" y="12"/>
                    <a:pt x="100"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2"/>
            <p:cNvSpPr/>
            <p:nvPr/>
          </p:nvSpPr>
          <p:spPr>
            <a:xfrm rot="1205253">
              <a:off x="6879125" y="2456833"/>
              <a:ext cx="18299" cy="24580"/>
            </a:xfrm>
            <a:custGeom>
              <a:avLst/>
              <a:gdLst/>
              <a:ahLst/>
              <a:cxnLst/>
              <a:rect l="l" t="t" r="r" b="b"/>
              <a:pathLst>
                <a:path w="201" h="270" extrusionOk="0">
                  <a:moveTo>
                    <a:pt x="111" y="45"/>
                  </a:moveTo>
                  <a:cubicBezTo>
                    <a:pt x="111" y="56"/>
                    <a:pt x="123" y="56"/>
                    <a:pt x="123" y="78"/>
                  </a:cubicBezTo>
                  <a:cubicBezTo>
                    <a:pt x="123" y="90"/>
                    <a:pt x="134" y="101"/>
                    <a:pt x="134" y="123"/>
                  </a:cubicBezTo>
                  <a:cubicBezTo>
                    <a:pt x="145" y="145"/>
                    <a:pt x="145" y="167"/>
                    <a:pt x="145" y="179"/>
                  </a:cubicBezTo>
                  <a:cubicBezTo>
                    <a:pt x="145" y="201"/>
                    <a:pt x="145" y="201"/>
                    <a:pt x="134" y="212"/>
                  </a:cubicBezTo>
                  <a:cubicBezTo>
                    <a:pt x="134" y="223"/>
                    <a:pt x="123" y="223"/>
                    <a:pt x="111" y="223"/>
                  </a:cubicBezTo>
                  <a:lnTo>
                    <a:pt x="89" y="223"/>
                  </a:lnTo>
                  <a:cubicBezTo>
                    <a:pt x="89" y="212"/>
                    <a:pt x="78" y="212"/>
                    <a:pt x="78" y="201"/>
                  </a:cubicBezTo>
                  <a:cubicBezTo>
                    <a:pt x="67" y="179"/>
                    <a:pt x="67" y="167"/>
                    <a:pt x="67" y="145"/>
                  </a:cubicBezTo>
                  <a:cubicBezTo>
                    <a:pt x="56" y="123"/>
                    <a:pt x="56" y="101"/>
                    <a:pt x="56" y="90"/>
                  </a:cubicBezTo>
                  <a:cubicBezTo>
                    <a:pt x="56" y="78"/>
                    <a:pt x="56" y="67"/>
                    <a:pt x="67" y="56"/>
                  </a:cubicBezTo>
                  <a:cubicBezTo>
                    <a:pt x="67" y="45"/>
                    <a:pt x="78" y="45"/>
                    <a:pt x="78" y="45"/>
                  </a:cubicBezTo>
                  <a:close/>
                  <a:moveTo>
                    <a:pt x="78" y="0"/>
                  </a:moveTo>
                  <a:cubicBezTo>
                    <a:pt x="56" y="12"/>
                    <a:pt x="45" y="12"/>
                    <a:pt x="33" y="23"/>
                  </a:cubicBezTo>
                  <a:cubicBezTo>
                    <a:pt x="22" y="34"/>
                    <a:pt x="11" y="56"/>
                    <a:pt x="11" y="78"/>
                  </a:cubicBezTo>
                  <a:cubicBezTo>
                    <a:pt x="0" y="101"/>
                    <a:pt x="11" y="123"/>
                    <a:pt x="11" y="156"/>
                  </a:cubicBezTo>
                  <a:cubicBezTo>
                    <a:pt x="31" y="226"/>
                    <a:pt x="60" y="269"/>
                    <a:pt x="106" y="269"/>
                  </a:cubicBezTo>
                  <a:cubicBezTo>
                    <a:pt x="111" y="269"/>
                    <a:pt x="117" y="269"/>
                    <a:pt x="123" y="268"/>
                  </a:cubicBezTo>
                  <a:cubicBezTo>
                    <a:pt x="156" y="257"/>
                    <a:pt x="178" y="245"/>
                    <a:pt x="178" y="223"/>
                  </a:cubicBezTo>
                  <a:cubicBezTo>
                    <a:pt x="189" y="201"/>
                    <a:pt x="201" y="156"/>
                    <a:pt x="189" y="123"/>
                  </a:cubicBezTo>
                  <a:cubicBezTo>
                    <a:pt x="178" y="78"/>
                    <a:pt x="167" y="45"/>
                    <a:pt x="145" y="23"/>
                  </a:cubicBezTo>
                  <a:cubicBezTo>
                    <a:pt x="134" y="0"/>
                    <a:pt x="111"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2"/>
            <p:cNvSpPr/>
            <p:nvPr/>
          </p:nvSpPr>
          <p:spPr>
            <a:xfrm rot="1205253">
              <a:off x="6937147" y="2341987"/>
              <a:ext cx="18299" cy="25491"/>
            </a:xfrm>
            <a:custGeom>
              <a:avLst/>
              <a:gdLst/>
              <a:ahLst/>
              <a:cxnLst/>
              <a:rect l="l" t="t" r="r" b="b"/>
              <a:pathLst>
                <a:path w="201" h="280" extrusionOk="0">
                  <a:moveTo>
                    <a:pt x="100" y="1"/>
                  </a:moveTo>
                  <a:lnTo>
                    <a:pt x="56" y="12"/>
                  </a:lnTo>
                  <a:lnTo>
                    <a:pt x="0" y="57"/>
                  </a:lnTo>
                  <a:lnTo>
                    <a:pt x="0" y="101"/>
                  </a:lnTo>
                  <a:lnTo>
                    <a:pt x="56" y="57"/>
                  </a:lnTo>
                  <a:lnTo>
                    <a:pt x="89" y="224"/>
                  </a:lnTo>
                  <a:lnTo>
                    <a:pt x="22" y="235"/>
                  </a:lnTo>
                  <a:lnTo>
                    <a:pt x="34" y="279"/>
                  </a:lnTo>
                  <a:lnTo>
                    <a:pt x="201" y="246"/>
                  </a:lnTo>
                  <a:lnTo>
                    <a:pt x="201" y="201"/>
                  </a:lnTo>
                  <a:lnTo>
                    <a:pt x="145" y="213"/>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rot="1205253">
              <a:off x="6930028" y="2382763"/>
              <a:ext cx="19300" cy="24398"/>
            </a:xfrm>
            <a:custGeom>
              <a:avLst/>
              <a:gdLst/>
              <a:ahLst/>
              <a:cxnLst/>
              <a:rect l="l" t="t" r="r" b="b"/>
              <a:pathLst>
                <a:path w="212" h="268" extrusionOk="0">
                  <a:moveTo>
                    <a:pt x="56" y="0"/>
                  </a:moveTo>
                  <a:lnTo>
                    <a:pt x="0" y="56"/>
                  </a:lnTo>
                  <a:lnTo>
                    <a:pt x="11" y="101"/>
                  </a:lnTo>
                  <a:lnTo>
                    <a:pt x="67" y="45"/>
                  </a:lnTo>
                  <a:lnTo>
                    <a:pt x="89" y="223"/>
                  </a:lnTo>
                  <a:lnTo>
                    <a:pt x="34" y="234"/>
                  </a:lnTo>
                  <a:lnTo>
                    <a:pt x="34" y="268"/>
                  </a:lnTo>
                  <a:lnTo>
                    <a:pt x="212" y="246"/>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rot="1205253">
              <a:off x="6923031" y="2422574"/>
              <a:ext cx="17297" cy="24034"/>
            </a:xfrm>
            <a:custGeom>
              <a:avLst/>
              <a:gdLst/>
              <a:ahLst/>
              <a:cxnLst/>
              <a:rect l="l" t="t" r="r" b="b"/>
              <a:pathLst>
                <a:path w="190" h="264" extrusionOk="0">
                  <a:moveTo>
                    <a:pt x="78" y="38"/>
                  </a:moveTo>
                  <a:cubicBezTo>
                    <a:pt x="89" y="38"/>
                    <a:pt x="100" y="38"/>
                    <a:pt x="100" y="50"/>
                  </a:cubicBezTo>
                  <a:cubicBezTo>
                    <a:pt x="111" y="50"/>
                    <a:pt x="111" y="61"/>
                    <a:pt x="123" y="72"/>
                  </a:cubicBezTo>
                  <a:cubicBezTo>
                    <a:pt x="123" y="83"/>
                    <a:pt x="134" y="105"/>
                    <a:pt x="134" y="128"/>
                  </a:cubicBezTo>
                  <a:cubicBezTo>
                    <a:pt x="145" y="150"/>
                    <a:pt x="145" y="172"/>
                    <a:pt x="145" y="183"/>
                  </a:cubicBezTo>
                  <a:cubicBezTo>
                    <a:pt x="145" y="194"/>
                    <a:pt x="145" y="206"/>
                    <a:pt x="134" y="206"/>
                  </a:cubicBezTo>
                  <a:cubicBezTo>
                    <a:pt x="134" y="217"/>
                    <a:pt x="123" y="228"/>
                    <a:pt x="111" y="228"/>
                  </a:cubicBezTo>
                  <a:cubicBezTo>
                    <a:pt x="100" y="228"/>
                    <a:pt x="100" y="228"/>
                    <a:pt x="89" y="217"/>
                  </a:cubicBezTo>
                  <a:cubicBezTo>
                    <a:pt x="89" y="217"/>
                    <a:pt x="78" y="206"/>
                    <a:pt x="78" y="194"/>
                  </a:cubicBezTo>
                  <a:cubicBezTo>
                    <a:pt x="67" y="183"/>
                    <a:pt x="67" y="161"/>
                    <a:pt x="56" y="139"/>
                  </a:cubicBezTo>
                  <a:cubicBezTo>
                    <a:pt x="56" y="116"/>
                    <a:pt x="56" y="94"/>
                    <a:pt x="56" y="83"/>
                  </a:cubicBezTo>
                  <a:cubicBezTo>
                    <a:pt x="56" y="72"/>
                    <a:pt x="56" y="61"/>
                    <a:pt x="56" y="50"/>
                  </a:cubicBezTo>
                  <a:cubicBezTo>
                    <a:pt x="67" y="50"/>
                    <a:pt x="67" y="38"/>
                    <a:pt x="78" y="38"/>
                  </a:cubicBezTo>
                  <a:close/>
                  <a:moveTo>
                    <a:pt x="98" y="1"/>
                  </a:moveTo>
                  <a:cubicBezTo>
                    <a:pt x="91" y="1"/>
                    <a:pt x="84" y="2"/>
                    <a:pt x="78" y="5"/>
                  </a:cubicBezTo>
                  <a:cubicBezTo>
                    <a:pt x="56" y="5"/>
                    <a:pt x="33" y="16"/>
                    <a:pt x="22" y="27"/>
                  </a:cubicBezTo>
                  <a:cubicBezTo>
                    <a:pt x="11" y="38"/>
                    <a:pt x="11" y="50"/>
                    <a:pt x="11" y="72"/>
                  </a:cubicBezTo>
                  <a:cubicBezTo>
                    <a:pt x="0" y="94"/>
                    <a:pt x="0" y="116"/>
                    <a:pt x="11" y="150"/>
                  </a:cubicBezTo>
                  <a:cubicBezTo>
                    <a:pt x="21" y="228"/>
                    <a:pt x="56" y="263"/>
                    <a:pt x="103" y="263"/>
                  </a:cubicBezTo>
                  <a:cubicBezTo>
                    <a:pt x="109" y="263"/>
                    <a:pt x="116" y="263"/>
                    <a:pt x="123" y="261"/>
                  </a:cubicBezTo>
                  <a:cubicBezTo>
                    <a:pt x="156" y="261"/>
                    <a:pt x="167" y="239"/>
                    <a:pt x="178" y="217"/>
                  </a:cubicBezTo>
                  <a:cubicBezTo>
                    <a:pt x="189" y="194"/>
                    <a:pt x="189" y="161"/>
                    <a:pt x="189" y="116"/>
                  </a:cubicBezTo>
                  <a:cubicBezTo>
                    <a:pt x="178" y="72"/>
                    <a:pt x="167" y="38"/>
                    <a:pt x="145" y="27"/>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2"/>
            <p:cNvSpPr/>
            <p:nvPr/>
          </p:nvSpPr>
          <p:spPr>
            <a:xfrm rot="1205253">
              <a:off x="6916726" y="2463404"/>
              <a:ext cx="17297" cy="24034"/>
            </a:xfrm>
            <a:custGeom>
              <a:avLst/>
              <a:gdLst/>
              <a:ahLst/>
              <a:cxnLst/>
              <a:rect l="l" t="t" r="r" b="b"/>
              <a:pathLst>
                <a:path w="190" h="264" extrusionOk="0">
                  <a:moveTo>
                    <a:pt x="78" y="39"/>
                  </a:moveTo>
                  <a:cubicBezTo>
                    <a:pt x="89" y="39"/>
                    <a:pt x="89" y="39"/>
                    <a:pt x="100" y="50"/>
                  </a:cubicBezTo>
                  <a:cubicBezTo>
                    <a:pt x="100" y="50"/>
                    <a:pt x="112" y="61"/>
                    <a:pt x="112" y="72"/>
                  </a:cubicBezTo>
                  <a:cubicBezTo>
                    <a:pt x="123" y="84"/>
                    <a:pt x="123" y="106"/>
                    <a:pt x="134" y="128"/>
                  </a:cubicBezTo>
                  <a:cubicBezTo>
                    <a:pt x="134" y="150"/>
                    <a:pt x="134" y="162"/>
                    <a:pt x="134" y="184"/>
                  </a:cubicBezTo>
                  <a:cubicBezTo>
                    <a:pt x="134" y="195"/>
                    <a:pt x="134" y="206"/>
                    <a:pt x="134" y="206"/>
                  </a:cubicBezTo>
                  <a:cubicBezTo>
                    <a:pt x="123" y="217"/>
                    <a:pt x="123" y="217"/>
                    <a:pt x="112" y="228"/>
                  </a:cubicBezTo>
                  <a:cubicBezTo>
                    <a:pt x="100" y="228"/>
                    <a:pt x="89" y="228"/>
                    <a:pt x="89" y="217"/>
                  </a:cubicBezTo>
                  <a:cubicBezTo>
                    <a:pt x="78" y="217"/>
                    <a:pt x="78" y="206"/>
                    <a:pt x="67" y="195"/>
                  </a:cubicBezTo>
                  <a:cubicBezTo>
                    <a:pt x="67" y="184"/>
                    <a:pt x="56" y="162"/>
                    <a:pt x="56" y="139"/>
                  </a:cubicBezTo>
                  <a:cubicBezTo>
                    <a:pt x="45" y="117"/>
                    <a:pt x="45" y="95"/>
                    <a:pt x="45" y="84"/>
                  </a:cubicBezTo>
                  <a:cubicBezTo>
                    <a:pt x="45" y="72"/>
                    <a:pt x="45" y="61"/>
                    <a:pt x="56" y="50"/>
                  </a:cubicBezTo>
                  <a:cubicBezTo>
                    <a:pt x="56" y="50"/>
                    <a:pt x="67" y="39"/>
                    <a:pt x="78" y="39"/>
                  </a:cubicBezTo>
                  <a:close/>
                  <a:moveTo>
                    <a:pt x="94" y="1"/>
                  </a:moveTo>
                  <a:cubicBezTo>
                    <a:pt x="86" y="1"/>
                    <a:pt x="77" y="2"/>
                    <a:pt x="67" y="6"/>
                  </a:cubicBezTo>
                  <a:cubicBezTo>
                    <a:pt x="45" y="6"/>
                    <a:pt x="34" y="17"/>
                    <a:pt x="22" y="28"/>
                  </a:cubicBezTo>
                  <a:cubicBezTo>
                    <a:pt x="11" y="39"/>
                    <a:pt x="0" y="50"/>
                    <a:pt x="0" y="72"/>
                  </a:cubicBezTo>
                  <a:cubicBezTo>
                    <a:pt x="0" y="95"/>
                    <a:pt x="0" y="117"/>
                    <a:pt x="0" y="150"/>
                  </a:cubicBezTo>
                  <a:cubicBezTo>
                    <a:pt x="20" y="229"/>
                    <a:pt x="48" y="264"/>
                    <a:pt x="92" y="264"/>
                  </a:cubicBezTo>
                  <a:cubicBezTo>
                    <a:pt x="98" y="264"/>
                    <a:pt x="105" y="263"/>
                    <a:pt x="112" y="262"/>
                  </a:cubicBezTo>
                  <a:cubicBezTo>
                    <a:pt x="145" y="262"/>
                    <a:pt x="167" y="239"/>
                    <a:pt x="178" y="217"/>
                  </a:cubicBezTo>
                  <a:cubicBezTo>
                    <a:pt x="190" y="195"/>
                    <a:pt x="190" y="162"/>
                    <a:pt x="178" y="117"/>
                  </a:cubicBezTo>
                  <a:cubicBezTo>
                    <a:pt x="167" y="72"/>
                    <a:pt x="156" y="39"/>
                    <a:pt x="145" y="17"/>
                  </a:cubicBezTo>
                  <a:cubicBezTo>
                    <a:pt x="129" y="9"/>
                    <a:pt x="113" y="1"/>
                    <a:pt x="94"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2"/>
            <p:cNvSpPr/>
            <p:nvPr/>
          </p:nvSpPr>
          <p:spPr>
            <a:xfrm rot="1205253">
              <a:off x="6909559" y="2503357"/>
              <a:ext cx="17297" cy="24671"/>
            </a:xfrm>
            <a:custGeom>
              <a:avLst/>
              <a:gdLst/>
              <a:ahLst/>
              <a:cxnLst/>
              <a:rect l="l" t="t" r="r" b="b"/>
              <a:pathLst>
                <a:path w="190" h="271" extrusionOk="0">
                  <a:moveTo>
                    <a:pt x="100" y="46"/>
                  </a:moveTo>
                  <a:cubicBezTo>
                    <a:pt x="112" y="57"/>
                    <a:pt x="112" y="68"/>
                    <a:pt x="123" y="79"/>
                  </a:cubicBezTo>
                  <a:cubicBezTo>
                    <a:pt x="123" y="90"/>
                    <a:pt x="134" y="101"/>
                    <a:pt x="134" y="135"/>
                  </a:cubicBezTo>
                  <a:cubicBezTo>
                    <a:pt x="134" y="157"/>
                    <a:pt x="145" y="168"/>
                    <a:pt x="145" y="179"/>
                  </a:cubicBezTo>
                  <a:cubicBezTo>
                    <a:pt x="145" y="201"/>
                    <a:pt x="134" y="213"/>
                    <a:pt x="134" y="213"/>
                  </a:cubicBezTo>
                  <a:cubicBezTo>
                    <a:pt x="134" y="224"/>
                    <a:pt x="123" y="224"/>
                    <a:pt x="112" y="224"/>
                  </a:cubicBezTo>
                  <a:cubicBezTo>
                    <a:pt x="108" y="227"/>
                    <a:pt x="105" y="229"/>
                    <a:pt x="103" y="229"/>
                  </a:cubicBezTo>
                  <a:cubicBezTo>
                    <a:pt x="99" y="229"/>
                    <a:pt x="97" y="224"/>
                    <a:pt x="89" y="224"/>
                  </a:cubicBezTo>
                  <a:cubicBezTo>
                    <a:pt x="78" y="224"/>
                    <a:pt x="78" y="213"/>
                    <a:pt x="78" y="201"/>
                  </a:cubicBezTo>
                  <a:cubicBezTo>
                    <a:pt x="67" y="190"/>
                    <a:pt x="67" y="168"/>
                    <a:pt x="56" y="146"/>
                  </a:cubicBezTo>
                  <a:cubicBezTo>
                    <a:pt x="56" y="124"/>
                    <a:pt x="56" y="101"/>
                    <a:pt x="56" y="90"/>
                  </a:cubicBezTo>
                  <a:cubicBezTo>
                    <a:pt x="56" y="79"/>
                    <a:pt x="56" y="68"/>
                    <a:pt x="56" y="57"/>
                  </a:cubicBezTo>
                  <a:cubicBezTo>
                    <a:pt x="67" y="57"/>
                    <a:pt x="67" y="46"/>
                    <a:pt x="78" y="46"/>
                  </a:cubicBezTo>
                  <a:close/>
                  <a:moveTo>
                    <a:pt x="78" y="1"/>
                  </a:moveTo>
                  <a:cubicBezTo>
                    <a:pt x="56" y="12"/>
                    <a:pt x="34" y="12"/>
                    <a:pt x="22" y="34"/>
                  </a:cubicBezTo>
                  <a:cubicBezTo>
                    <a:pt x="11" y="46"/>
                    <a:pt x="11" y="57"/>
                    <a:pt x="0" y="79"/>
                  </a:cubicBezTo>
                  <a:cubicBezTo>
                    <a:pt x="0" y="101"/>
                    <a:pt x="0" y="124"/>
                    <a:pt x="11" y="157"/>
                  </a:cubicBezTo>
                  <a:cubicBezTo>
                    <a:pt x="21" y="235"/>
                    <a:pt x="57" y="270"/>
                    <a:pt x="103" y="270"/>
                  </a:cubicBezTo>
                  <a:cubicBezTo>
                    <a:pt x="109" y="270"/>
                    <a:pt x="116" y="270"/>
                    <a:pt x="123" y="268"/>
                  </a:cubicBezTo>
                  <a:cubicBezTo>
                    <a:pt x="145" y="257"/>
                    <a:pt x="167" y="246"/>
                    <a:pt x="178" y="224"/>
                  </a:cubicBezTo>
                  <a:cubicBezTo>
                    <a:pt x="190" y="201"/>
                    <a:pt x="190" y="168"/>
                    <a:pt x="190" y="124"/>
                  </a:cubicBezTo>
                  <a:cubicBezTo>
                    <a:pt x="178" y="79"/>
                    <a:pt x="167" y="46"/>
                    <a:pt x="145" y="23"/>
                  </a:cubicBezTo>
                  <a:cubicBezTo>
                    <a:pt x="123" y="12"/>
                    <a:pt x="100" y="1"/>
                    <a:pt x="7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rot="1205253">
              <a:off x="6517086" y="2354015"/>
              <a:ext cx="17297" cy="24853"/>
            </a:xfrm>
            <a:custGeom>
              <a:avLst/>
              <a:gdLst/>
              <a:ahLst/>
              <a:cxnLst/>
              <a:rect l="l" t="t" r="r" b="b"/>
              <a:pathLst>
                <a:path w="190" h="273" extrusionOk="0">
                  <a:moveTo>
                    <a:pt x="90" y="45"/>
                  </a:moveTo>
                  <a:cubicBezTo>
                    <a:pt x="97" y="45"/>
                    <a:pt x="105" y="50"/>
                    <a:pt x="112" y="50"/>
                  </a:cubicBezTo>
                  <a:cubicBezTo>
                    <a:pt x="112" y="50"/>
                    <a:pt x="123" y="61"/>
                    <a:pt x="123" y="72"/>
                  </a:cubicBezTo>
                  <a:cubicBezTo>
                    <a:pt x="123" y="83"/>
                    <a:pt x="134" y="106"/>
                    <a:pt x="134" y="128"/>
                  </a:cubicBezTo>
                  <a:cubicBezTo>
                    <a:pt x="145" y="150"/>
                    <a:pt x="145" y="172"/>
                    <a:pt x="145" y="184"/>
                  </a:cubicBezTo>
                  <a:cubicBezTo>
                    <a:pt x="145" y="195"/>
                    <a:pt x="145" y="206"/>
                    <a:pt x="134" y="217"/>
                  </a:cubicBezTo>
                  <a:cubicBezTo>
                    <a:pt x="134" y="217"/>
                    <a:pt x="123" y="228"/>
                    <a:pt x="112" y="228"/>
                  </a:cubicBezTo>
                  <a:lnTo>
                    <a:pt x="90" y="228"/>
                  </a:lnTo>
                  <a:cubicBezTo>
                    <a:pt x="90" y="217"/>
                    <a:pt x="79" y="206"/>
                    <a:pt x="79" y="195"/>
                  </a:cubicBezTo>
                  <a:cubicBezTo>
                    <a:pt x="67" y="184"/>
                    <a:pt x="67" y="161"/>
                    <a:pt x="67" y="139"/>
                  </a:cubicBezTo>
                  <a:cubicBezTo>
                    <a:pt x="56" y="117"/>
                    <a:pt x="56" y="106"/>
                    <a:pt x="56" y="83"/>
                  </a:cubicBezTo>
                  <a:cubicBezTo>
                    <a:pt x="56" y="72"/>
                    <a:pt x="56" y="61"/>
                    <a:pt x="56" y="61"/>
                  </a:cubicBezTo>
                  <a:cubicBezTo>
                    <a:pt x="67" y="50"/>
                    <a:pt x="67" y="50"/>
                    <a:pt x="79" y="50"/>
                  </a:cubicBezTo>
                  <a:cubicBezTo>
                    <a:pt x="82" y="46"/>
                    <a:pt x="86" y="45"/>
                    <a:pt x="90" y="45"/>
                  </a:cubicBezTo>
                  <a:close/>
                  <a:moveTo>
                    <a:pt x="98" y="1"/>
                  </a:moveTo>
                  <a:cubicBezTo>
                    <a:pt x="91" y="1"/>
                    <a:pt x="85" y="2"/>
                    <a:pt x="79" y="5"/>
                  </a:cubicBezTo>
                  <a:cubicBezTo>
                    <a:pt x="56" y="5"/>
                    <a:pt x="34" y="16"/>
                    <a:pt x="23" y="28"/>
                  </a:cubicBezTo>
                  <a:cubicBezTo>
                    <a:pt x="12" y="39"/>
                    <a:pt x="12" y="61"/>
                    <a:pt x="12" y="72"/>
                  </a:cubicBezTo>
                  <a:cubicBezTo>
                    <a:pt x="1" y="94"/>
                    <a:pt x="1" y="117"/>
                    <a:pt x="12" y="150"/>
                  </a:cubicBezTo>
                  <a:cubicBezTo>
                    <a:pt x="23" y="239"/>
                    <a:pt x="67" y="273"/>
                    <a:pt x="123" y="273"/>
                  </a:cubicBezTo>
                  <a:cubicBezTo>
                    <a:pt x="157" y="261"/>
                    <a:pt x="168" y="250"/>
                    <a:pt x="179" y="217"/>
                  </a:cubicBezTo>
                  <a:cubicBezTo>
                    <a:pt x="190" y="195"/>
                    <a:pt x="190" y="161"/>
                    <a:pt x="190" y="117"/>
                  </a:cubicBezTo>
                  <a:cubicBezTo>
                    <a:pt x="179" y="72"/>
                    <a:pt x="168" y="50"/>
                    <a:pt x="145" y="28"/>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rot="1205253">
              <a:off x="6510888" y="2394971"/>
              <a:ext cx="17388" cy="24034"/>
            </a:xfrm>
            <a:custGeom>
              <a:avLst/>
              <a:gdLst/>
              <a:ahLst/>
              <a:cxnLst/>
              <a:rect l="l" t="t" r="r" b="b"/>
              <a:pathLst>
                <a:path w="191" h="264" extrusionOk="0">
                  <a:moveTo>
                    <a:pt x="79" y="38"/>
                  </a:moveTo>
                  <a:cubicBezTo>
                    <a:pt x="90" y="38"/>
                    <a:pt x="90" y="38"/>
                    <a:pt x="101" y="49"/>
                  </a:cubicBezTo>
                  <a:cubicBezTo>
                    <a:pt x="101" y="49"/>
                    <a:pt x="112" y="61"/>
                    <a:pt x="112" y="72"/>
                  </a:cubicBezTo>
                  <a:cubicBezTo>
                    <a:pt x="123" y="83"/>
                    <a:pt x="123" y="105"/>
                    <a:pt x="134" y="127"/>
                  </a:cubicBezTo>
                  <a:cubicBezTo>
                    <a:pt x="134" y="150"/>
                    <a:pt x="134" y="172"/>
                    <a:pt x="134" y="183"/>
                  </a:cubicBezTo>
                  <a:cubicBezTo>
                    <a:pt x="134" y="194"/>
                    <a:pt x="134" y="205"/>
                    <a:pt x="134" y="217"/>
                  </a:cubicBezTo>
                  <a:cubicBezTo>
                    <a:pt x="123" y="217"/>
                    <a:pt x="123" y="228"/>
                    <a:pt x="112" y="228"/>
                  </a:cubicBezTo>
                  <a:cubicBezTo>
                    <a:pt x="101" y="228"/>
                    <a:pt x="90" y="228"/>
                    <a:pt x="90" y="217"/>
                  </a:cubicBezTo>
                  <a:cubicBezTo>
                    <a:pt x="79" y="217"/>
                    <a:pt x="79" y="205"/>
                    <a:pt x="68" y="194"/>
                  </a:cubicBezTo>
                  <a:cubicBezTo>
                    <a:pt x="68" y="183"/>
                    <a:pt x="56" y="161"/>
                    <a:pt x="56" y="139"/>
                  </a:cubicBezTo>
                  <a:cubicBezTo>
                    <a:pt x="56" y="116"/>
                    <a:pt x="45" y="94"/>
                    <a:pt x="45" y="83"/>
                  </a:cubicBezTo>
                  <a:cubicBezTo>
                    <a:pt x="45" y="72"/>
                    <a:pt x="45" y="61"/>
                    <a:pt x="56" y="61"/>
                  </a:cubicBezTo>
                  <a:cubicBezTo>
                    <a:pt x="56" y="49"/>
                    <a:pt x="68" y="49"/>
                    <a:pt x="79" y="38"/>
                  </a:cubicBezTo>
                  <a:close/>
                  <a:moveTo>
                    <a:pt x="92" y="0"/>
                  </a:moveTo>
                  <a:cubicBezTo>
                    <a:pt x="85" y="0"/>
                    <a:pt x="77"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50"/>
                    <a:pt x="179" y="217"/>
                  </a:cubicBezTo>
                  <a:cubicBezTo>
                    <a:pt x="190" y="194"/>
                    <a:pt x="190" y="161"/>
                    <a:pt x="179" y="116"/>
                  </a:cubicBezTo>
                  <a:cubicBezTo>
                    <a:pt x="168" y="72"/>
                    <a:pt x="157" y="38"/>
                    <a:pt x="146"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2"/>
            <p:cNvSpPr/>
            <p:nvPr/>
          </p:nvSpPr>
          <p:spPr>
            <a:xfrm rot="1205253">
              <a:off x="6503627" y="2435545"/>
              <a:ext cx="17388" cy="23943"/>
            </a:xfrm>
            <a:custGeom>
              <a:avLst/>
              <a:gdLst/>
              <a:ahLst/>
              <a:cxnLst/>
              <a:rect l="l" t="t" r="r" b="b"/>
              <a:pathLst>
                <a:path w="191" h="263" extrusionOk="0">
                  <a:moveTo>
                    <a:pt x="79" y="38"/>
                  </a:moveTo>
                  <a:cubicBezTo>
                    <a:pt x="90" y="38"/>
                    <a:pt x="101" y="38"/>
                    <a:pt x="101" y="49"/>
                  </a:cubicBezTo>
                  <a:cubicBezTo>
                    <a:pt x="112" y="49"/>
                    <a:pt x="112" y="60"/>
                    <a:pt x="123" y="71"/>
                  </a:cubicBezTo>
                  <a:cubicBezTo>
                    <a:pt x="123" y="82"/>
                    <a:pt x="134" y="105"/>
                    <a:pt x="134" y="127"/>
                  </a:cubicBezTo>
                  <a:cubicBezTo>
                    <a:pt x="134" y="149"/>
                    <a:pt x="145" y="160"/>
                    <a:pt x="145" y="183"/>
                  </a:cubicBezTo>
                  <a:cubicBezTo>
                    <a:pt x="145" y="194"/>
                    <a:pt x="134" y="205"/>
                    <a:pt x="134" y="205"/>
                  </a:cubicBezTo>
                  <a:cubicBezTo>
                    <a:pt x="134" y="216"/>
                    <a:pt x="123" y="216"/>
                    <a:pt x="112" y="227"/>
                  </a:cubicBezTo>
                  <a:cubicBezTo>
                    <a:pt x="101" y="227"/>
                    <a:pt x="101" y="227"/>
                    <a:pt x="90" y="216"/>
                  </a:cubicBezTo>
                  <a:cubicBezTo>
                    <a:pt x="90" y="216"/>
                    <a:pt x="79" y="205"/>
                    <a:pt x="79" y="194"/>
                  </a:cubicBezTo>
                  <a:cubicBezTo>
                    <a:pt x="68" y="183"/>
                    <a:pt x="68" y="160"/>
                    <a:pt x="56" y="138"/>
                  </a:cubicBezTo>
                  <a:cubicBezTo>
                    <a:pt x="56" y="116"/>
                    <a:pt x="56" y="94"/>
                    <a:pt x="56" y="82"/>
                  </a:cubicBezTo>
                  <a:cubicBezTo>
                    <a:pt x="56" y="71"/>
                    <a:pt x="56" y="60"/>
                    <a:pt x="56" y="49"/>
                  </a:cubicBezTo>
                  <a:cubicBezTo>
                    <a:pt x="68" y="49"/>
                    <a:pt x="68" y="38"/>
                    <a:pt x="79" y="38"/>
                  </a:cubicBezTo>
                  <a:close/>
                  <a:moveTo>
                    <a:pt x="97" y="0"/>
                  </a:moveTo>
                  <a:cubicBezTo>
                    <a:pt x="91" y="0"/>
                    <a:pt x="85" y="1"/>
                    <a:pt x="79" y="4"/>
                  </a:cubicBezTo>
                  <a:cubicBezTo>
                    <a:pt x="56" y="4"/>
                    <a:pt x="34" y="16"/>
                    <a:pt x="23" y="27"/>
                  </a:cubicBezTo>
                  <a:cubicBezTo>
                    <a:pt x="12" y="38"/>
                    <a:pt x="12" y="49"/>
                    <a:pt x="1" y="71"/>
                  </a:cubicBezTo>
                  <a:cubicBezTo>
                    <a:pt x="1" y="94"/>
                    <a:pt x="1" y="116"/>
                    <a:pt x="12" y="149"/>
                  </a:cubicBezTo>
                  <a:cubicBezTo>
                    <a:pt x="22" y="227"/>
                    <a:pt x="57" y="263"/>
                    <a:pt x="103" y="263"/>
                  </a:cubicBezTo>
                  <a:cubicBezTo>
                    <a:pt x="110" y="263"/>
                    <a:pt x="116" y="262"/>
                    <a:pt x="123" y="261"/>
                  </a:cubicBezTo>
                  <a:cubicBezTo>
                    <a:pt x="157" y="261"/>
                    <a:pt x="168" y="238"/>
                    <a:pt x="179" y="216"/>
                  </a:cubicBezTo>
                  <a:cubicBezTo>
                    <a:pt x="190" y="194"/>
                    <a:pt x="190" y="160"/>
                    <a:pt x="190" y="116"/>
                  </a:cubicBezTo>
                  <a:cubicBezTo>
                    <a:pt x="179" y="71"/>
                    <a:pt x="168" y="38"/>
                    <a:pt x="145" y="27"/>
                  </a:cubicBezTo>
                  <a:cubicBezTo>
                    <a:pt x="129" y="10"/>
                    <a:pt x="113" y="0"/>
                    <a:pt x="9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2"/>
            <p:cNvSpPr/>
            <p:nvPr/>
          </p:nvSpPr>
          <p:spPr>
            <a:xfrm rot="1205253">
              <a:off x="6903239" y="2544275"/>
              <a:ext cx="17297" cy="24580"/>
            </a:xfrm>
            <a:custGeom>
              <a:avLst/>
              <a:gdLst/>
              <a:ahLst/>
              <a:cxnLst/>
              <a:rect l="l" t="t" r="r" b="b"/>
              <a:pathLst>
                <a:path w="190" h="270" extrusionOk="0">
                  <a:moveTo>
                    <a:pt x="101" y="45"/>
                  </a:moveTo>
                  <a:cubicBezTo>
                    <a:pt x="101" y="56"/>
                    <a:pt x="112" y="56"/>
                    <a:pt x="112" y="79"/>
                  </a:cubicBezTo>
                  <a:cubicBezTo>
                    <a:pt x="123" y="90"/>
                    <a:pt x="123" y="101"/>
                    <a:pt x="123" y="123"/>
                  </a:cubicBezTo>
                  <a:cubicBezTo>
                    <a:pt x="134" y="145"/>
                    <a:pt x="134" y="168"/>
                    <a:pt x="134" y="179"/>
                  </a:cubicBezTo>
                  <a:cubicBezTo>
                    <a:pt x="134" y="201"/>
                    <a:pt x="134" y="201"/>
                    <a:pt x="123" y="212"/>
                  </a:cubicBezTo>
                  <a:cubicBezTo>
                    <a:pt x="123" y="223"/>
                    <a:pt x="112" y="223"/>
                    <a:pt x="112" y="223"/>
                  </a:cubicBezTo>
                  <a:lnTo>
                    <a:pt x="78" y="223"/>
                  </a:lnTo>
                  <a:cubicBezTo>
                    <a:pt x="78" y="212"/>
                    <a:pt x="67" y="212"/>
                    <a:pt x="67" y="201"/>
                  </a:cubicBezTo>
                  <a:cubicBezTo>
                    <a:pt x="67" y="179"/>
                    <a:pt x="56" y="168"/>
                    <a:pt x="56" y="145"/>
                  </a:cubicBezTo>
                  <a:cubicBezTo>
                    <a:pt x="45" y="123"/>
                    <a:pt x="45" y="101"/>
                    <a:pt x="45" y="90"/>
                  </a:cubicBezTo>
                  <a:cubicBezTo>
                    <a:pt x="45" y="79"/>
                    <a:pt x="45" y="67"/>
                    <a:pt x="56" y="56"/>
                  </a:cubicBezTo>
                  <a:cubicBezTo>
                    <a:pt x="56" y="45"/>
                    <a:pt x="67" y="45"/>
                    <a:pt x="78" y="45"/>
                  </a:cubicBezTo>
                  <a:close/>
                  <a:moveTo>
                    <a:pt x="67" y="1"/>
                  </a:moveTo>
                  <a:cubicBezTo>
                    <a:pt x="45" y="12"/>
                    <a:pt x="34" y="12"/>
                    <a:pt x="23" y="23"/>
                  </a:cubicBezTo>
                  <a:cubicBezTo>
                    <a:pt x="11" y="34"/>
                    <a:pt x="0" y="56"/>
                    <a:pt x="0" y="79"/>
                  </a:cubicBezTo>
                  <a:cubicBezTo>
                    <a:pt x="0" y="90"/>
                    <a:pt x="0" y="123"/>
                    <a:pt x="0" y="157"/>
                  </a:cubicBezTo>
                  <a:cubicBezTo>
                    <a:pt x="20" y="227"/>
                    <a:pt x="49" y="270"/>
                    <a:pt x="95" y="270"/>
                  </a:cubicBezTo>
                  <a:cubicBezTo>
                    <a:pt x="101" y="270"/>
                    <a:pt x="106" y="269"/>
                    <a:pt x="112" y="268"/>
                  </a:cubicBezTo>
                  <a:cubicBezTo>
                    <a:pt x="145" y="257"/>
                    <a:pt x="167" y="246"/>
                    <a:pt x="179" y="223"/>
                  </a:cubicBezTo>
                  <a:cubicBezTo>
                    <a:pt x="190" y="190"/>
                    <a:pt x="190" y="157"/>
                    <a:pt x="179" y="123"/>
                  </a:cubicBezTo>
                  <a:cubicBezTo>
                    <a:pt x="167" y="79"/>
                    <a:pt x="156" y="45"/>
                    <a:pt x="134"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rot="1205253">
              <a:off x="6973840" y="2348028"/>
              <a:ext cx="19300" cy="25491"/>
            </a:xfrm>
            <a:custGeom>
              <a:avLst/>
              <a:gdLst/>
              <a:ahLst/>
              <a:cxnLst/>
              <a:rect l="l" t="t" r="r" b="b"/>
              <a:pathLst>
                <a:path w="212" h="280" extrusionOk="0">
                  <a:moveTo>
                    <a:pt x="100" y="1"/>
                  </a:moveTo>
                  <a:lnTo>
                    <a:pt x="56" y="12"/>
                  </a:lnTo>
                  <a:lnTo>
                    <a:pt x="0" y="68"/>
                  </a:lnTo>
                  <a:lnTo>
                    <a:pt x="11" y="101"/>
                  </a:lnTo>
                  <a:lnTo>
                    <a:pt x="56" y="57"/>
                  </a:lnTo>
                  <a:lnTo>
                    <a:pt x="89" y="224"/>
                  </a:lnTo>
                  <a:lnTo>
                    <a:pt x="34" y="235"/>
                  </a:lnTo>
                  <a:lnTo>
                    <a:pt x="34" y="279"/>
                  </a:lnTo>
                  <a:lnTo>
                    <a:pt x="212" y="246"/>
                  </a:lnTo>
                  <a:lnTo>
                    <a:pt x="201" y="213"/>
                  </a:lnTo>
                  <a:lnTo>
                    <a:pt x="145" y="213"/>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rot="1205253">
              <a:off x="6966579" y="2388602"/>
              <a:ext cx="19300" cy="25400"/>
            </a:xfrm>
            <a:custGeom>
              <a:avLst/>
              <a:gdLst/>
              <a:ahLst/>
              <a:cxnLst/>
              <a:rect l="l" t="t" r="r" b="b"/>
              <a:pathLst>
                <a:path w="212" h="279" extrusionOk="0">
                  <a:moveTo>
                    <a:pt x="112" y="0"/>
                  </a:moveTo>
                  <a:lnTo>
                    <a:pt x="56" y="12"/>
                  </a:lnTo>
                  <a:lnTo>
                    <a:pt x="0" y="56"/>
                  </a:lnTo>
                  <a:lnTo>
                    <a:pt x="11" y="101"/>
                  </a:lnTo>
                  <a:lnTo>
                    <a:pt x="67" y="56"/>
                  </a:lnTo>
                  <a:lnTo>
                    <a:pt x="100" y="223"/>
                  </a:lnTo>
                  <a:lnTo>
                    <a:pt x="34" y="234"/>
                  </a:lnTo>
                  <a:lnTo>
                    <a:pt x="45" y="279"/>
                  </a:lnTo>
                  <a:lnTo>
                    <a:pt x="212" y="246"/>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2"/>
            <p:cNvSpPr/>
            <p:nvPr/>
          </p:nvSpPr>
          <p:spPr>
            <a:xfrm rot="1205253">
              <a:off x="6960554" y="2428762"/>
              <a:ext cx="17297" cy="24853"/>
            </a:xfrm>
            <a:custGeom>
              <a:avLst/>
              <a:gdLst/>
              <a:ahLst/>
              <a:cxnLst/>
              <a:rect l="l" t="t" r="r" b="b"/>
              <a:pathLst>
                <a:path w="190" h="273" extrusionOk="0">
                  <a:moveTo>
                    <a:pt x="82" y="45"/>
                  </a:moveTo>
                  <a:cubicBezTo>
                    <a:pt x="86" y="45"/>
                    <a:pt x="93" y="50"/>
                    <a:pt x="100" y="50"/>
                  </a:cubicBezTo>
                  <a:cubicBezTo>
                    <a:pt x="100" y="50"/>
                    <a:pt x="112" y="61"/>
                    <a:pt x="112" y="72"/>
                  </a:cubicBezTo>
                  <a:cubicBezTo>
                    <a:pt x="123" y="83"/>
                    <a:pt x="123" y="105"/>
                    <a:pt x="123" y="128"/>
                  </a:cubicBezTo>
                  <a:cubicBezTo>
                    <a:pt x="134" y="150"/>
                    <a:pt x="134" y="172"/>
                    <a:pt x="134" y="183"/>
                  </a:cubicBezTo>
                  <a:cubicBezTo>
                    <a:pt x="134" y="194"/>
                    <a:pt x="134" y="206"/>
                    <a:pt x="123" y="217"/>
                  </a:cubicBezTo>
                  <a:cubicBezTo>
                    <a:pt x="123" y="217"/>
                    <a:pt x="112" y="228"/>
                    <a:pt x="112" y="228"/>
                  </a:cubicBezTo>
                  <a:lnTo>
                    <a:pt x="78" y="228"/>
                  </a:lnTo>
                  <a:cubicBezTo>
                    <a:pt x="78" y="217"/>
                    <a:pt x="67" y="206"/>
                    <a:pt x="67" y="194"/>
                  </a:cubicBezTo>
                  <a:cubicBezTo>
                    <a:pt x="67" y="183"/>
                    <a:pt x="56" y="161"/>
                    <a:pt x="56" y="139"/>
                  </a:cubicBezTo>
                  <a:cubicBezTo>
                    <a:pt x="45" y="116"/>
                    <a:pt x="45" y="105"/>
                    <a:pt x="45" y="83"/>
                  </a:cubicBezTo>
                  <a:cubicBezTo>
                    <a:pt x="45" y="72"/>
                    <a:pt x="45" y="61"/>
                    <a:pt x="56" y="61"/>
                  </a:cubicBezTo>
                  <a:cubicBezTo>
                    <a:pt x="56" y="50"/>
                    <a:pt x="67" y="50"/>
                    <a:pt x="78" y="50"/>
                  </a:cubicBezTo>
                  <a:cubicBezTo>
                    <a:pt x="78" y="46"/>
                    <a:pt x="79" y="45"/>
                    <a:pt x="82" y="45"/>
                  </a:cubicBezTo>
                  <a:close/>
                  <a:moveTo>
                    <a:pt x="92" y="1"/>
                  </a:moveTo>
                  <a:cubicBezTo>
                    <a:pt x="84" y="1"/>
                    <a:pt x="76" y="2"/>
                    <a:pt x="67" y="5"/>
                  </a:cubicBezTo>
                  <a:cubicBezTo>
                    <a:pt x="45" y="5"/>
                    <a:pt x="34" y="16"/>
                    <a:pt x="23" y="27"/>
                  </a:cubicBezTo>
                  <a:cubicBezTo>
                    <a:pt x="11" y="38"/>
                    <a:pt x="0" y="61"/>
                    <a:pt x="0" y="72"/>
                  </a:cubicBezTo>
                  <a:cubicBezTo>
                    <a:pt x="0" y="94"/>
                    <a:pt x="0" y="116"/>
                    <a:pt x="0" y="150"/>
                  </a:cubicBezTo>
                  <a:cubicBezTo>
                    <a:pt x="23" y="239"/>
                    <a:pt x="56" y="272"/>
                    <a:pt x="112" y="272"/>
                  </a:cubicBezTo>
                  <a:cubicBezTo>
                    <a:pt x="145" y="261"/>
                    <a:pt x="167" y="250"/>
                    <a:pt x="178" y="217"/>
                  </a:cubicBezTo>
                  <a:cubicBezTo>
                    <a:pt x="190" y="194"/>
                    <a:pt x="190" y="161"/>
                    <a:pt x="178" y="116"/>
                  </a:cubicBezTo>
                  <a:cubicBezTo>
                    <a:pt x="167" y="72"/>
                    <a:pt x="156" y="50"/>
                    <a:pt x="134" y="27"/>
                  </a:cubicBezTo>
                  <a:cubicBezTo>
                    <a:pt x="126"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2"/>
            <p:cNvSpPr/>
            <p:nvPr/>
          </p:nvSpPr>
          <p:spPr>
            <a:xfrm rot="1205253">
              <a:off x="7017653" y="2314386"/>
              <a:ext cx="19300" cy="24398"/>
            </a:xfrm>
            <a:custGeom>
              <a:avLst/>
              <a:gdLst/>
              <a:ahLst/>
              <a:cxnLst/>
              <a:rect l="l" t="t" r="r" b="b"/>
              <a:pathLst>
                <a:path w="212" h="268" extrusionOk="0">
                  <a:moveTo>
                    <a:pt x="56" y="1"/>
                  </a:moveTo>
                  <a:lnTo>
                    <a:pt x="0" y="56"/>
                  </a:lnTo>
                  <a:lnTo>
                    <a:pt x="0" y="101"/>
                  </a:lnTo>
                  <a:lnTo>
                    <a:pt x="56" y="45"/>
                  </a:lnTo>
                  <a:lnTo>
                    <a:pt x="89" y="223"/>
                  </a:lnTo>
                  <a:lnTo>
                    <a:pt x="22" y="234"/>
                  </a:lnTo>
                  <a:lnTo>
                    <a:pt x="34" y="268"/>
                  </a:lnTo>
                  <a:lnTo>
                    <a:pt x="212" y="246"/>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rot="1205253">
              <a:off x="7010656" y="2354196"/>
              <a:ext cx="17297" cy="24034"/>
            </a:xfrm>
            <a:custGeom>
              <a:avLst/>
              <a:gdLst/>
              <a:ahLst/>
              <a:cxnLst/>
              <a:rect l="l" t="t" r="r" b="b"/>
              <a:pathLst>
                <a:path w="190" h="264" extrusionOk="0">
                  <a:moveTo>
                    <a:pt x="78" y="39"/>
                  </a:moveTo>
                  <a:cubicBezTo>
                    <a:pt x="89" y="39"/>
                    <a:pt x="100" y="39"/>
                    <a:pt x="100" y="50"/>
                  </a:cubicBezTo>
                  <a:cubicBezTo>
                    <a:pt x="112" y="50"/>
                    <a:pt x="112" y="61"/>
                    <a:pt x="123" y="72"/>
                  </a:cubicBezTo>
                  <a:cubicBezTo>
                    <a:pt x="123" y="83"/>
                    <a:pt x="123" y="105"/>
                    <a:pt x="134" y="128"/>
                  </a:cubicBezTo>
                  <a:cubicBezTo>
                    <a:pt x="134" y="150"/>
                    <a:pt x="134" y="172"/>
                    <a:pt x="134" y="183"/>
                  </a:cubicBezTo>
                  <a:cubicBezTo>
                    <a:pt x="134" y="194"/>
                    <a:pt x="134" y="206"/>
                    <a:pt x="134" y="206"/>
                  </a:cubicBezTo>
                  <a:cubicBezTo>
                    <a:pt x="134" y="217"/>
                    <a:pt x="123" y="228"/>
                    <a:pt x="112" y="228"/>
                  </a:cubicBezTo>
                  <a:cubicBezTo>
                    <a:pt x="100" y="228"/>
                    <a:pt x="89" y="228"/>
                    <a:pt x="89" y="217"/>
                  </a:cubicBezTo>
                  <a:cubicBezTo>
                    <a:pt x="78" y="217"/>
                    <a:pt x="78" y="206"/>
                    <a:pt x="67" y="194"/>
                  </a:cubicBezTo>
                  <a:cubicBezTo>
                    <a:pt x="67" y="183"/>
                    <a:pt x="67" y="161"/>
                    <a:pt x="56" y="139"/>
                  </a:cubicBezTo>
                  <a:cubicBezTo>
                    <a:pt x="56" y="116"/>
                    <a:pt x="56" y="94"/>
                    <a:pt x="56" y="83"/>
                  </a:cubicBezTo>
                  <a:cubicBezTo>
                    <a:pt x="56" y="72"/>
                    <a:pt x="56" y="61"/>
                    <a:pt x="56" y="50"/>
                  </a:cubicBezTo>
                  <a:cubicBezTo>
                    <a:pt x="56" y="50"/>
                    <a:pt x="67" y="39"/>
                    <a:pt x="78" y="39"/>
                  </a:cubicBezTo>
                  <a:close/>
                  <a:moveTo>
                    <a:pt x="92" y="1"/>
                  </a:moveTo>
                  <a:cubicBezTo>
                    <a:pt x="84" y="1"/>
                    <a:pt x="76" y="2"/>
                    <a:pt x="67" y="5"/>
                  </a:cubicBezTo>
                  <a:cubicBezTo>
                    <a:pt x="56" y="5"/>
                    <a:pt x="34" y="16"/>
                    <a:pt x="22" y="27"/>
                  </a:cubicBezTo>
                  <a:cubicBezTo>
                    <a:pt x="11" y="39"/>
                    <a:pt x="11" y="50"/>
                    <a:pt x="0" y="72"/>
                  </a:cubicBezTo>
                  <a:cubicBezTo>
                    <a:pt x="0" y="94"/>
                    <a:pt x="0" y="116"/>
                    <a:pt x="11" y="150"/>
                  </a:cubicBezTo>
                  <a:cubicBezTo>
                    <a:pt x="21" y="228"/>
                    <a:pt x="48" y="263"/>
                    <a:pt x="99" y="263"/>
                  </a:cubicBezTo>
                  <a:cubicBezTo>
                    <a:pt x="107" y="263"/>
                    <a:pt x="114" y="263"/>
                    <a:pt x="123" y="261"/>
                  </a:cubicBezTo>
                  <a:cubicBezTo>
                    <a:pt x="145" y="261"/>
                    <a:pt x="167" y="239"/>
                    <a:pt x="178" y="217"/>
                  </a:cubicBezTo>
                  <a:cubicBezTo>
                    <a:pt x="190" y="194"/>
                    <a:pt x="190" y="161"/>
                    <a:pt x="178" y="116"/>
                  </a:cubicBezTo>
                  <a:cubicBezTo>
                    <a:pt x="178" y="72"/>
                    <a:pt x="167"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rot="1205253">
              <a:off x="7004274" y="2394644"/>
              <a:ext cx="18299" cy="25400"/>
            </a:xfrm>
            <a:custGeom>
              <a:avLst/>
              <a:gdLst/>
              <a:ahLst/>
              <a:cxnLst/>
              <a:rect l="l" t="t" r="r" b="b"/>
              <a:pathLst>
                <a:path w="201" h="279" extrusionOk="0">
                  <a:moveTo>
                    <a:pt x="101" y="1"/>
                  </a:moveTo>
                  <a:lnTo>
                    <a:pt x="56" y="12"/>
                  </a:lnTo>
                  <a:lnTo>
                    <a:pt x="0" y="67"/>
                  </a:lnTo>
                  <a:lnTo>
                    <a:pt x="0" y="112"/>
                  </a:lnTo>
                  <a:lnTo>
                    <a:pt x="56" y="56"/>
                  </a:lnTo>
                  <a:lnTo>
                    <a:pt x="89" y="234"/>
                  </a:lnTo>
                  <a:lnTo>
                    <a:pt x="23" y="246"/>
                  </a:lnTo>
                  <a:lnTo>
                    <a:pt x="34" y="279"/>
                  </a:lnTo>
                  <a:lnTo>
                    <a:pt x="201"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2"/>
            <p:cNvSpPr/>
            <p:nvPr/>
          </p:nvSpPr>
          <p:spPr>
            <a:xfrm rot="1205253">
              <a:off x="6996967" y="2435387"/>
              <a:ext cx="19300" cy="25400"/>
            </a:xfrm>
            <a:custGeom>
              <a:avLst/>
              <a:gdLst/>
              <a:ahLst/>
              <a:cxnLst/>
              <a:rect l="l" t="t" r="r" b="b"/>
              <a:pathLst>
                <a:path w="212" h="279" extrusionOk="0">
                  <a:moveTo>
                    <a:pt x="100" y="0"/>
                  </a:moveTo>
                  <a:lnTo>
                    <a:pt x="56" y="11"/>
                  </a:lnTo>
                  <a:lnTo>
                    <a:pt x="0" y="67"/>
                  </a:lnTo>
                  <a:lnTo>
                    <a:pt x="11" y="100"/>
                  </a:lnTo>
                  <a:lnTo>
                    <a:pt x="67"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2"/>
            <p:cNvSpPr/>
            <p:nvPr/>
          </p:nvSpPr>
          <p:spPr>
            <a:xfrm rot="1205253">
              <a:off x="6989706" y="2475870"/>
              <a:ext cx="19300" cy="25491"/>
            </a:xfrm>
            <a:custGeom>
              <a:avLst/>
              <a:gdLst/>
              <a:ahLst/>
              <a:cxnLst/>
              <a:rect l="l" t="t" r="r" b="b"/>
              <a:pathLst>
                <a:path w="212" h="280" extrusionOk="0">
                  <a:moveTo>
                    <a:pt x="112" y="1"/>
                  </a:moveTo>
                  <a:lnTo>
                    <a:pt x="56" y="12"/>
                  </a:lnTo>
                  <a:lnTo>
                    <a:pt x="0" y="67"/>
                  </a:lnTo>
                  <a:lnTo>
                    <a:pt x="11" y="101"/>
                  </a:lnTo>
                  <a:lnTo>
                    <a:pt x="67" y="56"/>
                  </a:lnTo>
                  <a:lnTo>
                    <a:pt x="100" y="223"/>
                  </a:lnTo>
                  <a:lnTo>
                    <a:pt x="34" y="235"/>
                  </a:lnTo>
                  <a:lnTo>
                    <a:pt x="45" y="279"/>
                  </a:lnTo>
                  <a:lnTo>
                    <a:pt x="212" y="246"/>
                  </a:lnTo>
                  <a:lnTo>
                    <a:pt x="212" y="212"/>
                  </a:lnTo>
                  <a:lnTo>
                    <a:pt x="145" y="22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rot="1205253">
              <a:off x="6983386" y="2516788"/>
              <a:ext cx="19300" cy="25400"/>
            </a:xfrm>
            <a:custGeom>
              <a:avLst/>
              <a:gdLst/>
              <a:ahLst/>
              <a:cxnLst/>
              <a:rect l="l" t="t" r="r" b="b"/>
              <a:pathLst>
                <a:path w="212" h="279" extrusionOk="0">
                  <a:moveTo>
                    <a:pt x="101" y="0"/>
                  </a:moveTo>
                  <a:lnTo>
                    <a:pt x="56" y="11"/>
                  </a:lnTo>
                  <a:lnTo>
                    <a:pt x="0" y="56"/>
                  </a:lnTo>
                  <a:lnTo>
                    <a:pt x="11" y="100"/>
                  </a:lnTo>
                  <a:lnTo>
                    <a:pt x="56" y="56"/>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2"/>
            <p:cNvSpPr/>
            <p:nvPr/>
          </p:nvSpPr>
          <p:spPr>
            <a:xfrm rot="1205253">
              <a:off x="6976342" y="2556954"/>
              <a:ext cx="17297" cy="24580"/>
            </a:xfrm>
            <a:custGeom>
              <a:avLst/>
              <a:gdLst/>
              <a:ahLst/>
              <a:cxnLst/>
              <a:rect l="l" t="t" r="r" b="b"/>
              <a:pathLst>
                <a:path w="190" h="270" extrusionOk="0">
                  <a:moveTo>
                    <a:pt x="89" y="40"/>
                  </a:moveTo>
                  <a:cubicBezTo>
                    <a:pt x="96" y="40"/>
                    <a:pt x="101" y="45"/>
                    <a:pt x="101" y="45"/>
                  </a:cubicBezTo>
                  <a:cubicBezTo>
                    <a:pt x="112" y="45"/>
                    <a:pt x="112" y="56"/>
                    <a:pt x="123" y="68"/>
                  </a:cubicBezTo>
                  <a:cubicBezTo>
                    <a:pt x="123" y="79"/>
                    <a:pt x="134" y="101"/>
                    <a:pt x="134" y="123"/>
                  </a:cubicBezTo>
                  <a:cubicBezTo>
                    <a:pt x="134" y="146"/>
                    <a:pt x="145" y="168"/>
                    <a:pt x="145" y="179"/>
                  </a:cubicBezTo>
                  <a:cubicBezTo>
                    <a:pt x="145" y="190"/>
                    <a:pt x="134" y="201"/>
                    <a:pt x="134" y="212"/>
                  </a:cubicBezTo>
                  <a:cubicBezTo>
                    <a:pt x="134" y="212"/>
                    <a:pt x="123" y="224"/>
                    <a:pt x="112" y="224"/>
                  </a:cubicBezTo>
                  <a:lnTo>
                    <a:pt x="89" y="224"/>
                  </a:lnTo>
                  <a:cubicBezTo>
                    <a:pt x="78" y="212"/>
                    <a:pt x="78" y="201"/>
                    <a:pt x="78" y="190"/>
                  </a:cubicBezTo>
                  <a:cubicBezTo>
                    <a:pt x="67" y="179"/>
                    <a:pt x="67" y="157"/>
                    <a:pt x="56" y="134"/>
                  </a:cubicBezTo>
                  <a:cubicBezTo>
                    <a:pt x="56" y="112"/>
                    <a:pt x="56" y="101"/>
                    <a:pt x="56" y="79"/>
                  </a:cubicBezTo>
                  <a:cubicBezTo>
                    <a:pt x="56" y="68"/>
                    <a:pt x="56" y="56"/>
                    <a:pt x="56" y="56"/>
                  </a:cubicBezTo>
                  <a:cubicBezTo>
                    <a:pt x="67" y="45"/>
                    <a:pt x="67" y="45"/>
                    <a:pt x="78" y="45"/>
                  </a:cubicBezTo>
                  <a:cubicBezTo>
                    <a:pt x="82" y="42"/>
                    <a:pt x="86" y="40"/>
                    <a:pt x="89" y="40"/>
                  </a:cubicBezTo>
                  <a:close/>
                  <a:moveTo>
                    <a:pt x="78" y="1"/>
                  </a:moveTo>
                  <a:cubicBezTo>
                    <a:pt x="56" y="1"/>
                    <a:pt x="34" y="12"/>
                    <a:pt x="23" y="23"/>
                  </a:cubicBezTo>
                  <a:cubicBezTo>
                    <a:pt x="11" y="34"/>
                    <a:pt x="11" y="56"/>
                    <a:pt x="0" y="68"/>
                  </a:cubicBezTo>
                  <a:cubicBezTo>
                    <a:pt x="0" y="90"/>
                    <a:pt x="0" y="123"/>
                    <a:pt x="11" y="146"/>
                  </a:cubicBezTo>
                  <a:cubicBezTo>
                    <a:pt x="21" y="226"/>
                    <a:pt x="58" y="270"/>
                    <a:pt x="106" y="270"/>
                  </a:cubicBezTo>
                  <a:cubicBezTo>
                    <a:pt x="112" y="270"/>
                    <a:pt x="117" y="269"/>
                    <a:pt x="123" y="268"/>
                  </a:cubicBezTo>
                  <a:cubicBezTo>
                    <a:pt x="145" y="257"/>
                    <a:pt x="167" y="246"/>
                    <a:pt x="179" y="212"/>
                  </a:cubicBezTo>
                  <a:cubicBezTo>
                    <a:pt x="190" y="190"/>
                    <a:pt x="190" y="157"/>
                    <a:pt x="190" y="112"/>
                  </a:cubicBezTo>
                  <a:cubicBezTo>
                    <a:pt x="179" y="68"/>
                    <a:pt x="167" y="45"/>
                    <a:pt x="145" y="23"/>
                  </a:cubicBezTo>
                  <a:cubicBezTo>
                    <a:pt x="123" y="1"/>
                    <a:pt x="101" y="1"/>
                    <a:pt x="7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rot="1205253">
              <a:off x="6969974" y="2598235"/>
              <a:ext cx="19391" cy="24398"/>
            </a:xfrm>
            <a:custGeom>
              <a:avLst/>
              <a:gdLst/>
              <a:ahLst/>
              <a:cxnLst/>
              <a:rect l="l" t="t" r="r" b="b"/>
              <a:pathLst>
                <a:path w="213" h="268" extrusionOk="0">
                  <a:moveTo>
                    <a:pt x="56" y="0"/>
                  </a:moveTo>
                  <a:lnTo>
                    <a:pt x="0" y="56"/>
                  </a:lnTo>
                  <a:lnTo>
                    <a:pt x="0" y="101"/>
                  </a:lnTo>
                  <a:lnTo>
                    <a:pt x="56" y="45"/>
                  </a:lnTo>
                  <a:lnTo>
                    <a:pt x="90" y="223"/>
                  </a:lnTo>
                  <a:lnTo>
                    <a:pt x="23"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rot="1205253">
              <a:off x="7054189" y="2320222"/>
              <a:ext cx="19300" cy="25491"/>
            </a:xfrm>
            <a:custGeom>
              <a:avLst/>
              <a:gdLst/>
              <a:ahLst/>
              <a:cxnLst/>
              <a:rect l="l" t="t" r="r" b="b"/>
              <a:pathLst>
                <a:path w="212" h="280" extrusionOk="0">
                  <a:moveTo>
                    <a:pt x="100" y="1"/>
                  </a:moveTo>
                  <a:lnTo>
                    <a:pt x="56" y="12"/>
                  </a:lnTo>
                  <a:lnTo>
                    <a:pt x="0" y="56"/>
                  </a:lnTo>
                  <a:lnTo>
                    <a:pt x="11" y="101"/>
                  </a:lnTo>
                  <a:lnTo>
                    <a:pt x="67" y="56"/>
                  </a:lnTo>
                  <a:lnTo>
                    <a:pt x="89" y="223"/>
                  </a:lnTo>
                  <a:lnTo>
                    <a:pt x="34" y="234"/>
                  </a:lnTo>
                  <a:lnTo>
                    <a:pt x="34" y="279"/>
                  </a:lnTo>
                  <a:lnTo>
                    <a:pt x="212" y="246"/>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rot="1205253">
              <a:off x="7047239" y="2360041"/>
              <a:ext cx="17297" cy="24853"/>
            </a:xfrm>
            <a:custGeom>
              <a:avLst/>
              <a:gdLst/>
              <a:ahLst/>
              <a:cxnLst/>
              <a:rect l="l" t="t" r="r" b="b"/>
              <a:pathLst>
                <a:path w="190" h="273" extrusionOk="0">
                  <a:moveTo>
                    <a:pt x="89" y="45"/>
                  </a:moveTo>
                  <a:cubicBezTo>
                    <a:pt x="95" y="45"/>
                    <a:pt x="100" y="50"/>
                    <a:pt x="100" y="50"/>
                  </a:cubicBezTo>
                  <a:cubicBezTo>
                    <a:pt x="112" y="50"/>
                    <a:pt x="112" y="61"/>
                    <a:pt x="123" y="72"/>
                  </a:cubicBezTo>
                  <a:cubicBezTo>
                    <a:pt x="123" y="83"/>
                    <a:pt x="134" y="105"/>
                    <a:pt x="134" y="128"/>
                  </a:cubicBezTo>
                  <a:cubicBezTo>
                    <a:pt x="145" y="150"/>
                    <a:pt x="145" y="172"/>
                    <a:pt x="145" y="183"/>
                  </a:cubicBezTo>
                  <a:cubicBezTo>
                    <a:pt x="145" y="194"/>
                    <a:pt x="145" y="206"/>
                    <a:pt x="134" y="217"/>
                  </a:cubicBezTo>
                  <a:cubicBezTo>
                    <a:pt x="134" y="217"/>
                    <a:pt x="123" y="228"/>
                    <a:pt x="112" y="228"/>
                  </a:cubicBezTo>
                  <a:lnTo>
                    <a:pt x="89" y="228"/>
                  </a:lnTo>
                  <a:cubicBezTo>
                    <a:pt x="89" y="217"/>
                    <a:pt x="78" y="206"/>
                    <a:pt x="78" y="194"/>
                  </a:cubicBezTo>
                  <a:cubicBezTo>
                    <a:pt x="67" y="183"/>
                    <a:pt x="67" y="161"/>
                    <a:pt x="56" y="139"/>
                  </a:cubicBezTo>
                  <a:cubicBezTo>
                    <a:pt x="56" y="117"/>
                    <a:pt x="56" y="105"/>
                    <a:pt x="56" y="83"/>
                  </a:cubicBezTo>
                  <a:cubicBezTo>
                    <a:pt x="56" y="72"/>
                    <a:pt x="56" y="61"/>
                    <a:pt x="56" y="61"/>
                  </a:cubicBezTo>
                  <a:cubicBezTo>
                    <a:pt x="67" y="50"/>
                    <a:pt x="67" y="50"/>
                    <a:pt x="78" y="50"/>
                  </a:cubicBezTo>
                  <a:cubicBezTo>
                    <a:pt x="82" y="46"/>
                    <a:pt x="86" y="45"/>
                    <a:pt x="89" y="45"/>
                  </a:cubicBezTo>
                  <a:close/>
                  <a:moveTo>
                    <a:pt x="98" y="1"/>
                  </a:moveTo>
                  <a:cubicBezTo>
                    <a:pt x="91" y="1"/>
                    <a:pt x="84" y="2"/>
                    <a:pt x="78" y="5"/>
                  </a:cubicBezTo>
                  <a:cubicBezTo>
                    <a:pt x="56" y="5"/>
                    <a:pt x="34" y="16"/>
                    <a:pt x="22" y="27"/>
                  </a:cubicBezTo>
                  <a:cubicBezTo>
                    <a:pt x="11" y="39"/>
                    <a:pt x="11" y="61"/>
                    <a:pt x="11" y="72"/>
                  </a:cubicBezTo>
                  <a:cubicBezTo>
                    <a:pt x="0" y="94"/>
                    <a:pt x="0" y="117"/>
                    <a:pt x="11" y="150"/>
                  </a:cubicBezTo>
                  <a:cubicBezTo>
                    <a:pt x="22" y="239"/>
                    <a:pt x="67" y="272"/>
                    <a:pt x="123" y="272"/>
                  </a:cubicBezTo>
                  <a:cubicBezTo>
                    <a:pt x="156" y="261"/>
                    <a:pt x="167" y="250"/>
                    <a:pt x="178" y="217"/>
                  </a:cubicBezTo>
                  <a:cubicBezTo>
                    <a:pt x="190" y="194"/>
                    <a:pt x="190" y="161"/>
                    <a:pt x="190" y="117"/>
                  </a:cubicBezTo>
                  <a:cubicBezTo>
                    <a:pt x="178" y="72"/>
                    <a:pt x="167" y="50"/>
                    <a:pt x="145" y="27"/>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2"/>
            <p:cNvSpPr/>
            <p:nvPr/>
          </p:nvSpPr>
          <p:spPr>
            <a:xfrm rot="1205253">
              <a:off x="7040795" y="2401656"/>
              <a:ext cx="19300" cy="24398"/>
            </a:xfrm>
            <a:custGeom>
              <a:avLst/>
              <a:gdLst/>
              <a:ahLst/>
              <a:cxnLst/>
              <a:rect l="l" t="t" r="r" b="b"/>
              <a:pathLst>
                <a:path w="212" h="268" extrusionOk="0">
                  <a:moveTo>
                    <a:pt x="56" y="1"/>
                  </a:moveTo>
                  <a:lnTo>
                    <a:pt x="0" y="56"/>
                  </a:lnTo>
                  <a:lnTo>
                    <a:pt x="11" y="101"/>
                  </a:lnTo>
                  <a:lnTo>
                    <a:pt x="56" y="45"/>
                  </a:lnTo>
                  <a:lnTo>
                    <a:pt x="89" y="223"/>
                  </a:lnTo>
                  <a:lnTo>
                    <a:pt x="34" y="235"/>
                  </a:lnTo>
                  <a:lnTo>
                    <a:pt x="34" y="268"/>
                  </a:lnTo>
                  <a:lnTo>
                    <a:pt x="212" y="235"/>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rot="1205253">
              <a:off x="6398870" y="2839647"/>
              <a:ext cx="19300" cy="25400"/>
            </a:xfrm>
            <a:custGeom>
              <a:avLst/>
              <a:gdLst/>
              <a:ahLst/>
              <a:cxnLst/>
              <a:rect l="l" t="t" r="r" b="b"/>
              <a:pathLst>
                <a:path w="212" h="279" extrusionOk="0">
                  <a:moveTo>
                    <a:pt x="112" y="0"/>
                  </a:moveTo>
                  <a:lnTo>
                    <a:pt x="56" y="11"/>
                  </a:lnTo>
                  <a:lnTo>
                    <a:pt x="0" y="67"/>
                  </a:lnTo>
                  <a:lnTo>
                    <a:pt x="11" y="101"/>
                  </a:lnTo>
                  <a:lnTo>
                    <a:pt x="67" y="56"/>
                  </a:lnTo>
                  <a:lnTo>
                    <a:pt x="101" y="223"/>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2"/>
            <p:cNvSpPr/>
            <p:nvPr/>
          </p:nvSpPr>
          <p:spPr>
            <a:xfrm rot="1205253">
              <a:off x="6442854" y="2804943"/>
              <a:ext cx="19300" cy="25491"/>
            </a:xfrm>
            <a:custGeom>
              <a:avLst/>
              <a:gdLst/>
              <a:ahLst/>
              <a:cxnLst/>
              <a:rect l="l" t="t" r="r" b="b"/>
              <a:pathLst>
                <a:path w="212" h="280" extrusionOk="0">
                  <a:moveTo>
                    <a:pt x="112" y="1"/>
                  </a:moveTo>
                  <a:lnTo>
                    <a:pt x="56" y="12"/>
                  </a:lnTo>
                  <a:lnTo>
                    <a:pt x="0" y="68"/>
                  </a:lnTo>
                  <a:lnTo>
                    <a:pt x="11" y="112"/>
                  </a:lnTo>
                  <a:lnTo>
                    <a:pt x="67" y="56"/>
                  </a:lnTo>
                  <a:lnTo>
                    <a:pt x="101" y="235"/>
                  </a:lnTo>
                  <a:lnTo>
                    <a:pt x="34" y="246"/>
                  </a:lnTo>
                  <a:lnTo>
                    <a:pt x="45" y="279"/>
                  </a:lnTo>
                  <a:lnTo>
                    <a:pt x="212" y="246"/>
                  </a:lnTo>
                  <a:lnTo>
                    <a:pt x="201" y="212"/>
                  </a:lnTo>
                  <a:lnTo>
                    <a:pt x="145"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2"/>
            <p:cNvSpPr/>
            <p:nvPr/>
          </p:nvSpPr>
          <p:spPr>
            <a:xfrm rot="1205253">
              <a:off x="6435765" y="2845370"/>
              <a:ext cx="18299" cy="24580"/>
            </a:xfrm>
            <a:custGeom>
              <a:avLst/>
              <a:gdLst/>
              <a:ahLst/>
              <a:cxnLst/>
              <a:rect l="l" t="t" r="r" b="b"/>
              <a:pathLst>
                <a:path w="201" h="270" extrusionOk="0">
                  <a:moveTo>
                    <a:pt x="112" y="45"/>
                  </a:moveTo>
                  <a:cubicBezTo>
                    <a:pt x="112" y="56"/>
                    <a:pt x="123" y="67"/>
                    <a:pt x="123" y="78"/>
                  </a:cubicBezTo>
                  <a:cubicBezTo>
                    <a:pt x="123" y="89"/>
                    <a:pt x="134" y="101"/>
                    <a:pt x="134" y="134"/>
                  </a:cubicBezTo>
                  <a:cubicBezTo>
                    <a:pt x="145" y="156"/>
                    <a:pt x="145" y="167"/>
                    <a:pt x="145" y="179"/>
                  </a:cubicBezTo>
                  <a:cubicBezTo>
                    <a:pt x="145" y="201"/>
                    <a:pt x="145" y="212"/>
                    <a:pt x="134" y="212"/>
                  </a:cubicBezTo>
                  <a:cubicBezTo>
                    <a:pt x="134" y="223"/>
                    <a:pt x="123" y="223"/>
                    <a:pt x="112" y="223"/>
                  </a:cubicBezTo>
                  <a:cubicBezTo>
                    <a:pt x="112" y="227"/>
                    <a:pt x="110" y="228"/>
                    <a:pt x="108" y="228"/>
                  </a:cubicBezTo>
                  <a:cubicBezTo>
                    <a:pt x="104" y="228"/>
                    <a:pt x="97" y="223"/>
                    <a:pt x="89" y="223"/>
                  </a:cubicBezTo>
                  <a:cubicBezTo>
                    <a:pt x="89" y="223"/>
                    <a:pt x="78" y="212"/>
                    <a:pt x="78" y="201"/>
                  </a:cubicBezTo>
                  <a:cubicBezTo>
                    <a:pt x="67" y="190"/>
                    <a:pt x="67" y="167"/>
                    <a:pt x="67" y="145"/>
                  </a:cubicBezTo>
                  <a:cubicBezTo>
                    <a:pt x="56" y="123"/>
                    <a:pt x="56" y="101"/>
                    <a:pt x="56" y="89"/>
                  </a:cubicBezTo>
                  <a:cubicBezTo>
                    <a:pt x="56" y="78"/>
                    <a:pt x="56" y="67"/>
                    <a:pt x="67" y="56"/>
                  </a:cubicBezTo>
                  <a:cubicBezTo>
                    <a:pt x="67" y="56"/>
                    <a:pt x="78" y="45"/>
                    <a:pt x="78" y="45"/>
                  </a:cubicBezTo>
                  <a:close/>
                  <a:moveTo>
                    <a:pt x="78" y="0"/>
                  </a:moveTo>
                  <a:cubicBezTo>
                    <a:pt x="56" y="11"/>
                    <a:pt x="45" y="11"/>
                    <a:pt x="34" y="34"/>
                  </a:cubicBezTo>
                  <a:cubicBezTo>
                    <a:pt x="23" y="45"/>
                    <a:pt x="11" y="56"/>
                    <a:pt x="11" y="78"/>
                  </a:cubicBezTo>
                  <a:cubicBezTo>
                    <a:pt x="0" y="101"/>
                    <a:pt x="11" y="123"/>
                    <a:pt x="11" y="156"/>
                  </a:cubicBezTo>
                  <a:cubicBezTo>
                    <a:pt x="31" y="234"/>
                    <a:pt x="59" y="270"/>
                    <a:pt x="103" y="270"/>
                  </a:cubicBezTo>
                  <a:cubicBezTo>
                    <a:pt x="109" y="270"/>
                    <a:pt x="116" y="269"/>
                    <a:pt x="123" y="268"/>
                  </a:cubicBezTo>
                  <a:cubicBezTo>
                    <a:pt x="156" y="257"/>
                    <a:pt x="178" y="245"/>
                    <a:pt x="178" y="223"/>
                  </a:cubicBezTo>
                  <a:cubicBezTo>
                    <a:pt x="190" y="201"/>
                    <a:pt x="201" y="167"/>
                    <a:pt x="190" y="123"/>
                  </a:cubicBezTo>
                  <a:cubicBezTo>
                    <a:pt x="178" y="78"/>
                    <a:pt x="167" y="45"/>
                    <a:pt x="145" y="23"/>
                  </a:cubicBezTo>
                  <a:cubicBezTo>
                    <a:pt x="134" y="11"/>
                    <a:pt x="112"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rot="1205253">
              <a:off x="6479406" y="2811783"/>
              <a:ext cx="19300" cy="24489"/>
            </a:xfrm>
            <a:custGeom>
              <a:avLst/>
              <a:gdLst/>
              <a:ahLst/>
              <a:cxnLst/>
              <a:rect l="l" t="t" r="r" b="b"/>
              <a:pathLst>
                <a:path w="212" h="269" extrusionOk="0">
                  <a:moveTo>
                    <a:pt x="56" y="1"/>
                  </a:moveTo>
                  <a:lnTo>
                    <a:pt x="0" y="57"/>
                  </a:lnTo>
                  <a:lnTo>
                    <a:pt x="11" y="101"/>
                  </a:lnTo>
                  <a:lnTo>
                    <a:pt x="67" y="45"/>
                  </a:lnTo>
                  <a:lnTo>
                    <a:pt x="101" y="224"/>
                  </a:lnTo>
                  <a:lnTo>
                    <a:pt x="34" y="235"/>
                  </a:lnTo>
                  <a:lnTo>
                    <a:pt x="45" y="268"/>
                  </a:lnTo>
                  <a:lnTo>
                    <a:pt x="212" y="235"/>
                  </a:lnTo>
                  <a:lnTo>
                    <a:pt x="212" y="201"/>
                  </a:lnTo>
                  <a:lnTo>
                    <a:pt x="145" y="21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2"/>
            <p:cNvSpPr/>
            <p:nvPr/>
          </p:nvSpPr>
          <p:spPr>
            <a:xfrm rot="1205253">
              <a:off x="6473350" y="2852029"/>
              <a:ext cx="17297" cy="23943"/>
            </a:xfrm>
            <a:custGeom>
              <a:avLst/>
              <a:gdLst/>
              <a:ahLst/>
              <a:cxnLst/>
              <a:rect l="l" t="t" r="r" b="b"/>
              <a:pathLst>
                <a:path w="190" h="263" extrusionOk="0">
                  <a:moveTo>
                    <a:pt x="78" y="38"/>
                  </a:moveTo>
                  <a:cubicBezTo>
                    <a:pt x="90" y="38"/>
                    <a:pt x="90" y="38"/>
                    <a:pt x="101" y="49"/>
                  </a:cubicBezTo>
                  <a:cubicBezTo>
                    <a:pt x="101" y="49"/>
                    <a:pt x="112" y="60"/>
                    <a:pt x="112" y="71"/>
                  </a:cubicBezTo>
                  <a:cubicBezTo>
                    <a:pt x="123" y="82"/>
                    <a:pt x="123" y="105"/>
                    <a:pt x="134" y="127"/>
                  </a:cubicBezTo>
                  <a:cubicBezTo>
                    <a:pt x="134" y="149"/>
                    <a:pt x="134" y="160"/>
                    <a:pt x="134" y="183"/>
                  </a:cubicBezTo>
                  <a:cubicBezTo>
                    <a:pt x="134" y="194"/>
                    <a:pt x="134" y="205"/>
                    <a:pt x="134" y="205"/>
                  </a:cubicBezTo>
                  <a:cubicBezTo>
                    <a:pt x="123" y="216"/>
                    <a:pt x="123" y="216"/>
                    <a:pt x="112" y="227"/>
                  </a:cubicBezTo>
                  <a:cubicBezTo>
                    <a:pt x="101" y="227"/>
                    <a:pt x="90" y="227"/>
                    <a:pt x="90" y="216"/>
                  </a:cubicBezTo>
                  <a:cubicBezTo>
                    <a:pt x="78" y="216"/>
                    <a:pt x="78" y="205"/>
                    <a:pt x="67" y="194"/>
                  </a:cubicBezTo>
                  <a:cubicBezTo>
                    <a:pt x="67" y="183"/>
                    <a:pt x="56" y="160"/>
                    <a:pt x="56" y="138"/>
                  </a:cubicBezTo>
                  <a:cubicBezTo>
                    <a:pt x="45" y="116"/>
                    <a:pt x="45" y="94"/>
                    <a:pt x="45" y="82"/>
                  </a:cubicBezTo>
                  <a:cubicBezTo>
                    <a:pt x="45" y="71"/>
                    <a:pt x="45" y="60"/>
                    <a:pt x="56" y="49"/>
                  </a:cubicBezTo>
                  <a:cubicBezTo>
                    <a:pt x="56" y="49"/>
                    <a:pt x="67" y="38"/>
                    <a:pt x="78" y="38"/>
                  </a:cubicBezTo>
                  <a:close/>
                  <a:moveTo>
                    <a:pt x="92" y="0"/>
                  </a:moveTo>
                  <a:cubicBezTo>
                    <a:pt x="84" y="0"/>
                    <a:pt x="76" y="1"/>
                    <a:pt x="67" y="4"/>
                  </a:cubicBezTo>
                  <a:cubicBezTo>
                    <a:pt x="45" y="4"/>
                    <a:pt x="34" y="16"/>
                    <a:pt x="23" y="27"/>
                  </a:cubicBezTo>
                  <a:cubicBezTo>
                    <a:pt x="12" y="38"/>
                    <a:pt x="0" y="49"/>
                    <a:pt x="0" y="71"/>
                  </a:cubicBezTo>
                  <a:cubicBezTo>
                    <a:pt x="0" y="94"/>
                    <a:pt x="0" y="116"/>
                    <a:pt x="0" y="149"/>
                  </a:cubicBezTo>
                  <a:cubicBezTo>
                    <a:pt x="20" y="227"/>
                    <a:pt x="48" y="263"/>
                    <a:pt x="92" y="263"/>
                  </a:cubicBezTo>
                  <a:cubicBezTo>
                    <a:pt x="98" y="263"/>
                    <a:pt x="105" y="262"/>
                    <a:pt x="112" y="261"/>
                  </a:cubicBezTo>
                  <a:cubicBezTo>
                    <a:pt x="145" y="261"/>
                    <a:pt x="167" y="238"/>
                    <a:pt x="179" y="216"/>
                  </a:cubicBezTo>
                  <a:cubicBezTo>
                    <a:pt x="190" y="194"/>
                    <a:pt x="190" y="160"/>
                    <a:pt x="179" y="116"/>
                  </a:cubicBezTo>
                  <a:cubicBezTo>
                    <a:pt x="167" y="71"/>
                    <a:pt x="156" y="38"/>
                    <a:pt x="145" y="27"/>
                  </a:cubicBezTo>
                  <a:cubicBezTo>
                    <a:pt x="129" y="10"/>
                    <a:pt x="113"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2"/>
            <p:cNvSpPr/>
            <p:nvPr/>
          </p:nvSpPr>
          <p:spPr>
            <a:xfrm rot="1205253">
              <a:off x="6523219" y="2777139"/>
              <a:ext cx="19300" cy="25400"/>
            </a:xfrm>
            <a:custGeom>
              <a:avLst/>
              <a:gdLst/>
              <a:ahLst/>
              <a:cxnLst/>
              <a:rect l="l" t="t" r="r" b="b"/>
              <a:pathLst>
                <a:path w="212" h="279" extrusionOk="0">
                  <a:moveTo>
                    <a:pt x="112" y="0"/>
                  </a:moveTo>
                  <a:lnTo>
                    <a:pt x="56" y="12"/>
                  </a:lnTo>
                  <a:lnTo>
                    <a:pt x="0" y="67"/>
                  </a:lnTo>
                  <a:lnTo>
                    <a:pt x="11" y="101"/>
                  </a:lnTo>
                  <a:lnTo>
                    <a:pt x="67" y="56"/>
                  </a:lnTo>
                  <a:lnTo>
                    <a:pt x="101" y="223"/>
                  </a:lnTo>
                  <a:lnTo>
                    <a:pt x="34" y="234"/>
                  </a:lnTo>
                  <a:lnTo>
                    <a:pt x="45" y="279"/>
                  </a:lnTo>
                  <a:lnTo>
                    <a:pt x="212" y="245"/>
                  </a:lnTo>
                  <a:lnTo>
                    <a:pt x="201" y="212"/>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rot="1205253">
              <a:off x="6517116" y="2817650"/>
              <a:ext cx="17297" cy="24580"/>
            </a:xfrm>
            <a:custGeom>
              <a:avLst/>
              <a:gdLst/>
              <a:ahLst/>
              <a:cxnLst/>
              <a:rect l="l" t="t" r="r" b="b"/>
              <a:pathLst>
                <a:path w="190" h="270" extrusionOk="0">
                  <a:moveTo>
                    <a:pt x="101" y="45"/>
                  </a:moveTo>
                  <a:cubicBezTo>
                    <a:pt x="101" y="45"/>
                    <a:pt x="112" y="57"/>
                    <a:pt x="112" y="68"/>
                  </a:cubicBezTo>
                  <a:cubicBezTo>
                    <a:pt x="123" y="90"/>
                    <a:pt x="123" y="101"/>
                    <a:pt x="123" y="123"/>
                  </a:cubicBezTo>
                  <a:cubicBezTo>
                    <a:pt x="134" y="146"/>
                    <a:pt x="134" y="168"/>
                    <a:pt x="134" y="179"/>
                  </a:cubicBezTo>
                  <a:cubicBezTo>
                    <a:pt x="134" y="190"/>
                    <a:pt x="134" y="201"/>
                    <a:pt x="123" y="213"/>
                  </a:cubicBezTo>
                  <a:cubicBezTo>
                    <a:pt x="123" y="224"/>
                    <a:pt x="112" y="224"/>
                    <a:pt x="112" y="224"/>
                  </a:cubicBezTo>
                  <a:lnTo>
                    <a:pt x="78" y="224"/>
                  </a:lnTo>
                  <a:cubicBezTo>
                    <a:pt x="78" y="213"/>
                    <a:pt x="67" y="201"/>
                    <a:pt x="67" y="190"/>
                  </a:cubicBezTo>
                  <a:cubicBezTo>
                    <a:pt x="67" y="179"/>
                    <a:pt x="56" y="168"/>
                    <a:pt x="56" y="135"/>
                  </a:cubicBezTo>
                  <a:cubicBezTo>
                    <a:pt x="45" y="112"/>
                    <a:pt x="45" y="101"/>
                    <a:pt x="45" y="90"/>
                  </a:cubicBezTo>
                  <a:cubicBezTo>
                    <a:pt x="45" y="68"/>
                    <a:pt x="45" y="57"/>
                    <a:pt x="56" y="57"/>
                  </a:cubicBezTo>
                  <a:cubicBezTo>
                    <a:pt x="56" y="45"/>
                    <a:pt x="67" y="45"/>
                    <a:pt x="78" y="45"/>
                  </a:cubicBezTo>
                  <a:close/>
                  <a:moveTo>
                    <a:pt x="67" y="1"/>
                  </a:moveTo>
                  <a:cubicBezTo>
                    <a:pt x="45" y="1"/>
                    <a:pt x="34" y="12"/>
                    <a:pt x="23" y="23"/>
                  </a:cubicBezTo>
                  <a:cubicBezTo>
                    <a:pt x="12" y="34"/>
                    <a:pt x="0" y="57"/>
                    <a:pt x="0" y="68"/>
                  </a:cubicBezTo>
                  <a:cubicBezTo>
                    <a:pt x="0" y="90"/>
                    <a:pt x="0" y="123"/>
                    <a:pt x="0" y="146"/>
                  </a:cubicBezTo>
                  <a:cubicBezTo>
                    <a:pt x="20" y="226"/>
                    <a:pt x="49" y="270"/>
                    <a:pt x="96" y="270"/>
                  </a:cubicBezTo>
                  <a:cubicBezTo>
                    <a:pt x="101" y="270"/>
                    <a:pt x="106" y="269"/>
                    <a:pt x="112" y="268"/>
                  </a:cubicBezTo>
                  <a:cubicBezTo>
                    <a:pt x="145" y="257"/>
                    <a:pt x="168" y="246"/>
                    <a:pt x="179" y="224"/>
                  </a:cubicBezTo>
                  <a:cubicBezTo>
                    <a:pt x="190" y="190"/>
                    <a:pt x="190" y="157"/>
                    <a:pt x="179" y="112"/>
                  </a:cubicBezTo>
                  <a:cubicBezTo>
                    <a:pt x="168" y="68"/>
                    <a:pt x="156" y="45"/>
                    <a:pt x="134"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2"/>
            <p:cNvSpPr/>
            <p:nvPr/>
          </p:nvSpPr>
          <p:spPr>
            <a:xfrm rot="1205253">
              <a:off x="6509807" y="2858586"/>
              <a:ext cx="19391" cy="24398"/>
            </a:xfrm>
            <a:custGeom>
              <a:avLst/>
              <a:gdLst/>
              <a:ahLst/>
              <a:cxnLst/>
              <a:rect l="l" t="t" r="r" b="b"/>
              <a:pathLst>
                <a:path w="213" h="268" extrusionOk="0">
                  <a:moveTo>
                    <a:pt x="101" y="1"/>
                  </a:moveTo>
                  <a:lnTo>
                    <a:pt x="56" y="12"/>
                  </a:lnTo>
                  <a:lnTo>
                    <a:pt x="0" y="56"/>
                  </a:lnTo>
                  <a:lnTo>
                    <a:pt x="12" y="101"/>
                  </a:lnTo>
                  <a:lnTo>
                    <a:pt x="67" y="45"/>
                  </a:lnTo>
                  <a:lnTo>
                    <a:pt x="101" y="223"/>
                  </a:lnTo>
                  <a:lnTo>
                    <a:pt x="34" y="234"/>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2"/>
            <p:cNvSpPr/>
            <p:nvPr/>
          </p:nvSpPr>
          <p:spPr>
            <a:xfrm rot="1205253">
              <a:off x="6560913" y="2783181"/>
              <a:ext cx="18299" cy="25400"/>
            </a:xfrm>
            <a:custGeom>
              <a:avLst/>
              <a:gdLst/>
              <a:ahLst/>
              <a:cxnLst/>
              <a:rect l="l" t="t" r="r" b="b"/>
              <a:pathLst>
                <a:path w="201" h="279" extrusionOk="0">
                  <a:moveTo>
                    <a:pt x="101" y="0"/>
                  </a:moveTo>
                  <a:lnTo>
                    <a:pt x="56" y="12"/>
                  </a:lnTo>
                  <a:lnTo>
                    <a:pt x="0" y="67"/>
                  </a:lnTo>
                  <a:lnTo>
                    <a:pt x="0" y="101"/>
                  </a:lnTo>
                  <a:lnTo>
                    <a:pt x="56" y="56"/>
                  </a:lnTo>
                  <a:lnTo>
                    <a:pt x="90" y="234"/>
                  </a:lnTo>
                  <a:lnTo>
                    <a:pt x="23" y="245"/>
                  </a:lnTo>
                  <a:lnTo>
                    <a:pt x="34" y="279"/>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rot="1205253">
              <a:off x="6553839" y="2823519"/>
              <a:ext cx="17297" cy="24580"/>
            </a:xfrm>
            <a:custGeom>
              <a:avLst/>
              <a:gdLst/>
              <a:ahLst/>
              <a:cxnLst/>
              <a:rect l="l" t="t" r="r" b="b"/>
              <a:pathLst>
                <a:path w="190" h="270" extrusionOk="0">
                  <a:moveTo>
                    <a:pt x="101" y="46"/>
                  </a:moveTo>
                  <a:cubicBezTo>
                    <a:pt x="112" y="57"/>
                    <a:pt x="112" y="68"/>
                    <a:pt x="112" y="79"/>
                  </a:cubicBezTo>
                  <a:cubicBezTo>
                    <a:pt x="123" y="90"/>
                    <a:pt x="123" y="101"/>
                    <a:pt x="134" y="135"/>
                  </a:cubicBezTo>
                  <a:cubicBezTo>
                    <a:pt x="134" y="157"/>
                    <a:pt x="134" y="168"/>
                    <a:pt x="134" y="179"/>
                  </a:cubicBezTo>
                  <a:cubicBezTo>
                    <a:pt x="134" y="201"/>
                    <a:pt x="134" y="201"/>
                    <a:pt x="134" y="213"/>
                  </a:cubicBezTo>
                  <a:cubicBezTo>
                    <a:pt x="123" y="224"/>
                    <a:pt x="123" y="224"/>
                    <a:pt x="112" y="224"/>
                  </a:cubicBezTo>
                  <a:lnTo>
                    <a:pt x="90" y="224"/>
                  </a:lnTo>
                  <a:cubicBezTo>
                    <a:pt x="78" y="213"/>
                    <a:pt x="78" y="213"/>
                    <a:pt x="67" y="201"/>
                  </a:cubicBezTo>
                  <a:cubicBezTo>
                    <a:pt x="67" y="179"/>
                    <a:pt x="56" y="168"/>
                    <a:pt x="56" y="146"/>
                  </a:cubicBezTo>
                  <a:cubicBezTo>
                    <a:pt x="56" y="123"/>
                    <a:pt x="45" y="101"/>
                    <a:pt x="45" y="90"/>
                  </a:cubicBezTo>
                  <a:cubicBezTo>
                    <a:pt x="45" y="79"/>
                    <a:pt x="56" y="68"/>
                    <a:pt x="56" y="57"/>
                  </a:cubicBezTo>
                  <a:cubicBezTo>
                    <a:pt x="56" y="46"/>
                    <a:pt x="67" y="46"/>
                    <a:pt x="78" y="46"/>
                  </a:cubicBezTo>
                  <a:close/>
                  <a:moveTo>
                    <a:pt x="67" y="1"/>
                  </a:moveTo>
                  <a:cubicBezTo>
                    <a:pt x="45" y="12"/>
                    <a:pt x="34" y="12"/>
                    <a:pt x="23" y="23"/>
                  </a:cubicBezTo>
                  <a:cubicBezTo>
                    <a:pt x="12" y="34"/>
                    <a:pt x="0" y="57"/>
                    <a:pt x="0" y="79"/>
                  </a:cubicBezTo>
                  <a:cubicBezTo>
                    <a:pt x="0" y="101"/>
                    <a:pt x="0" y="123"/>
                    <a:pt x="0" y="157"/>
                  </a:cubicBezTo>
                  <a:cubicBezTo>
                    <a:pt x="20" y="227"/>
                    <a:pt x="49" y="270"/>
                    <a:pt x="95" y="270"/>
                  </a:cubicBezTo>
                  <a:cubicBezTo>
                    <a:pt x="101" y="270"/>
                    <a:pt x="106" y="269"/>
                    <a:pt x="112" y="268"/>
                  </a:cubicBezTo>
                  <a:cubicBezTo>
                    <a:pt x="145" y="257"/>
                    <a:pt x="168" y="246"/>
                    <a:pt x="179" y="224"/>
                  </a:cubicBezTo>
                  <a:cubicBezTo>
                    <a:pt x="190" y="201"/>
                    <a:pt x="190" y="168"/>
                    <a:pt x="179" y="123"/>
                  </a:cubicBezTo>
                  <a:cubicBezTo>
                    <a:pt x="179" y="79"/>
                    <a:pt x="156" y="46"/>
                    <a:pt x="145"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2"/>
            <p:cNvSpPr/>
            <p:nvPr/>
          </p:nvSpPr>
          <p:spPr>
            <a:xfrm rot="1205253">
              <a:off x="6546358" y="2864425"/>
              <a:ext cx="19391" cy="25400"/>
            </a:xfrm>
            <a:custGeom>
              <a:avLst/>
              <a:gdLst/>
              <a:ahLst/>
              <a:cxnLst/>
              <a:rect l="l" t="t" r="r" b="b"/>
              <a:pathLst>
                <a:path w="213" h="279" extrusionOk="0">
                  <a:moveTo>
                    <a:pt x="112" y="1"/>
                  </a:moveTo>
                  <a:lnTo>
                    <a:pt x="56" y="12"/>
                  </a:lnTo>
                  <a:lnTo>
                    <a:pt x="0" y="67"/>
                  </a:lnTo>
                  <a:lnTo>
                    <a:pt x="12" y="101"/>
                  </a:lnTo>
                  <a:lnTo>
                    <a:pt x="67" y="56"/>
                  </a:lnTo>
                  <a:lnTo>
                    <a:pt x="101" y="223"/>
                  </a:lnTo>
                  <a:lnTo>
                    <a:pt x="34" y="234"/>
                  </a:lnTo>
                  <a:lnTo>
                    <a:pt x="45" y="279"/>
                  </a:lnTo>
                  <a:lnTo>
                    <a:pt x="212" y="246"/>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rot="1205253">
              <a:off x="6368684" y="2792544"/>
              <a:ext cx="17297" cy="24580"/>
            </a:xfrm>
            <a:custGeom>
              <a:avLst/>
              <a:gdLst/>
              <a:ahLst/>
              <a:cxnLst/>
              <a:rect l="l" t="t" r="r" b="b"/>
              <a:pathLst>
                <a:path w="190" h="270" extrusionOk="0">
                  <a:moveTo>
                    <a:pt x="100" y="45"/>
                  </a:moveTo>
                  <a:cubicBezTo>
                    <a:pt x="112" y="56"/>
                    <a:pt x="112" y="56"/>
                    <a:pt x="123" y="68"/>
                  </a:cubicBezTo>
                  <a:cubicBezTo>
                    <a:pt x="123" y="90"/>
                    <a:pt x="123" y="101"/>
                    <a:pt x="134" y="123"/>
                  </a:cubicBezTo>
                  <a:cubicBezTo>
                    <a:pt x="134" y="146"/>
                    <a:pt x="134" y="168"/>
                    <a:pt x="134" y="179"/>
                  </a:cubicBezTo>
                  <a:cubicBezTo>
                    <a:pt x="134" y="190"/>
                    <a:pt x="134" y="201"/>
                    <a:pt x="134" y="212"/>
                  </a:cubicBezTo>
                  <a:cubicBezTo>
                    <a:pt x="134" y="223"/>
                    <a:pt x="123" y="223"/>
                    <a:pt x="112" y="223"/>
                  </a:cubicBezTo>
                  <a:lnTo>
                    <a:pt x="89" y="223"/>
                  </a:lnTo>
                  <a:cubicBezTo>
                    <a:pt x="78" y="212"/>
                    <a:pt x="78" y="212"/>
                    <a:pt x="67" y="190"/>
                  </a:cubicBezTo>
                  <a:cubicBezTo>
                    <a:pt x="67" y="179"/>
                    <a:pt x="67" y="168"/>
                    <a:pt x="56" y="146"/>
                  </a:cubicBezTo>
                  <a:cubicBezTo>
                    <a:pt x="56" y="112"/>
                    <a:pt x="56" y="101"/>
                    <a:pt x="56" y="90"/>
                  </a:cubicBezTo>
                  <a:cubicBezTo>
                    <a:pt x="56" y="68"/>
                    <a:pt x="56" y="68"/>
                    <a:pt x="56" y="56"/>
                  </a:cubicBezTo>
                  <a:cubicBezTo>
                    <a:pt x="67" y="45"/>
                    <a:pt x="67" y="45"/>
                    <a:pt x="78" y="45"/>
                  </a:cubicBezTo>
                  <a:close/>
                  <a:moveTo>
                    <a:pt x="67" y="1"/>
                  </a:moveTo>
                  <a:cubicBezTo>
                    <a:pt x="56" y="12"/>
                    <a:pt x="34" y="12"/>
                    <a:pt x="22" y="23"/>
                  </a:cubicBezTo>
                  <a:cubicBezTo>
                    <a:pt x="11" y="34"/>
                    <a:pt x="11" y="56"/>
                    <a:pt x="0" y="79"/>
                  </a:cubicBezTo>
                  <a:cubicBezTo>
                    <a:pt x="0" y="90"/>
                    <a:pt x="0" y="123"/>
                    <a:pt x="11" y="146"/>
                  </a:cubicBezTo>
                  <a:cubicBezTo>
                    <a:pt x="21" y="226"/>
                    <a:pt x="49" y="270"/>
                    <a:pt x="103" y="270"/>
                  </a:cubicBezTo>
                  <a:cubicBezTo>
                    <a:pt x="109" y="270"/>
                    <a:pt x="116" y="269"/>
                    <a:pt x="123" y="268"/>
                  </a:cubicBezTo>
                  <a:cubicBezTo>
                    <a:pt x="145" y="257"/>
                    <a:pt x="167" y="246"/>
                    <a:pt x="178" y="223"/>
                  </a:cubicBezTo>
                  <a:cubicBezTo>
                    <a:pt x="189" y="190"/>
                    <a:pt x="189" y="157"/>
                    <a:pt x="178" y="112"/>
                  </a:cubicBezTo>
                  <a:cubicBezTo>
                    <a:pt x="178" y="79"/>
                    <a:pt x="167"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rot="1205253">
              <a:off x="6362177" y="2833606"/>
              <a:ext cx="18299" cy="25400"/>
            </a:xfrm>
            <a:custGeom>
              <a:avLst/>
              <a:gdLst/>
              <a:ahLst/>
              <a:cxnLst/>
              <a:rect l="l" t="t" r="r" b="b"/>
              <a:pathLst>
                <a:path w="201" h="279" extrusionOk="0">
                  <a:moveTo>
                    <a:pt x="100" y="0"/>
                  </a:moveTo>
                  <a:lnTo>
                    <a:pt x="56" y="11"/>
                  </a:lnTo>
                  <a:lnTo>
                    <a:pt x="0" y="56"/>
                  </a:lnTo>
                  <a:lnTo>
                    <a:pt x="0" y="101"/>
                  </a:lnTo>
                  <a:lnTo>
                    <a:pt x="56" y="56"/>
                  </a:lnTo>
                  <a:lnTo>
                    <a:pt x="89" y="223"/>
                  </a:lnTo>
                  <a:lnTo>
                    <a:pt x="23" y="234"/>
                  </a:lnTo>
                  <a:lnTo>
                    <a:pt x="34" y="279"/>
                  </a:lnTo>
                  <a:lnTo>
                    <a:pt x="201"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2"/>
            <p:cNvSpPr/>
            <p:nvPr/>
          </p:nvSpPr>
          <p:spPr>
            <a:xfrm rot="1205253">
              <a:off x="6597432" y="2790209"/>
              <a:ext cx="19391" cy="24398"/>
            </a:xfrm>
            <a:custGeom>
              <a:avLst/>
              <a:gdLst/>
              <a:ahLst/>
              <a:cxnLst/>
              <a:rect l="l" t="t" r="r" b="b"/>
              <a:pathLst>
                <a:path w="213" h="268" extrusionOk="0">
                  <a:moveTo>
                    <a:pt x="56" y="1"/>
                  </a:moveTo>
                  <a:lnTo>
                    <a:pt x="0" y="56"/>
                  </a:lnTo>
                  <a:lnTo>
                    <a:pt x="0" y="101"/>
                  </a:lnTo>
                  <a:lnTo>
                    <a:pt x="56" y="45"/>
                  </a:lnTo>
                  <a:lnTo>
                    <a:pt x="90" y="223"/>
                  </a:lnTo>
                  <a:lnTo>
                    <a:pt x="34" y="234"/>
                  </a:lnTo>
                  <a:lnTo>
                    <a:pt x="34" y="268"/>
                  </a:lnTo>
                  <a:lnTo>
                    <a:pt x="212" y="234"/>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2"/>
            <p:cNvSpPr/>
            <p:nvPr/>
          </p:nvSpPr>
          <p:spPr>
            <a:xfrm rot="1205253">
              <a:off x="6590438" y="2830004"/>
              <a:ext cx="17297" cy="24034"/>
            </a:xfrm>
            <a:custGeom>
              <a:avLst/>
              <a:gdLst/>
              <a:ahLst/>
              <a:cxnLst/>
              <a:rect l="l" t="t" r="r" b="b"/>
              <a:pathLst>
                <a:path w="190" h="264" extrusionOk="0">
                  <a:moveTo>
                    <a:pt x="78" y="39"/>
                  </a:moveTo>
                  <a:cubicBezTo>
                    <a:pt x="90" y="39"/>
                    <a:pt x="101" y="39"/>
                    <a:pt x="101" y="50"/>
                  </a:cubicBezTo>
                  <a:cubicBezTo>
                    <a:pt x="112" y="50"/>
                    <a:pt x="112" y="61"/>
                    <a:pt x="123" y="72"/>
                  </a:cubicBezTo>
                  <a:cubicBezTo>
                    <a:pt x="123" y="83"/>
                    <a:pt x="134" y="105"/>
                    <a:pt x="134" y="128"/>
                  </a:cubicBezTo>
                  <a:cubicBezTo>
                    <a:pt x="134" y="150"/>
                    <a:pt x="134" y="161"/>
                    <a:pt x="145" y="183"/>
                  </a:cubicBezTo>
                  <a:cubicBezTo>
                    <a:pt x="145" y="194"/>
                    <a:pt x="134" y="206"/>
                    <a:pt x="134" y="206"/>
                  </a:cubicBezTo>
                  <a:cubicBezTo>
                    <a:pt x="134" y="217"/>
                    <a:pt x="123" y="217"/>
                    <a:pt x="112" y="228"/>
                  </a:cubicBezTo>
                  <a:cubicBezTo>
                    <a:pt x="101" y="228"/>
                    <a:pt x="101" y="228"/>
                    <a:pt x="90" y="217"/>
                  </a:cubicBezTo>
                  <a:cubicBezTo>
                    <a:pt x="78" y="217"/>
                    <a:pt x="78" y="206"/>
                    <a:pt x="67" y="194"/>
                  </a:cubicBezTo>
                  <a:cubicBezTo>
                    <a:pt x="67" y="183"/>
                    <a:pt x="67" y="161"/>
                    <a:pt x="56" y="139"/>
                  </a:cubicBezTo>
                  <a:cubicBezTo>
                    <a:pt x="56" y="117"/>
                    <a:pt x="56" y="94"/>
                    <a:pt x="56" y="83"/>
                  </a:cubicBezTo>
                  <a:cubicBezTo>
                    <a:pt x="56" y="72"/>
                    <a:pt x="56" y="61"/>
                    <a:pt x="56" y="50"/>
                  </a:cubicBezTo>
                  <a:cubicBezTo>
                    <a:pt x="67" y="50"/>
                    <a:pt x="67" y="39"/>
                    <a:pt x="78" y="39"/>
                  </a:cubicBezTo>
                  <a:close/>
                  <a:moveTo>
                    <a:pt x="94" y="1"/>
                  </a:moveTo>
                  <a:cubicBezTo>
                    <a:pt x="86" y="1"/>
                    <a:pt x="77" y="2"/>
                    <a:pt x="67" y="5"/>
                  </a:cubicBezTo>
                  <a:cubicBezTo>
                    <a:pt x="56" y="5"/>
                    <a:pt x="34" y="16"/>
                    <a:pt x="23" y="27"/>
                  </a:cubicBezTo>
                  <a:cubicBezTo>
                    <a:pt x="12" y="39"/>
                    <a:pt x="12" y="50"/>
                    <a:pt x="0" y="72"/>
                  </a:cubicBezTo>
                  <a:cubicBezTo>
                    <a:pt x="0" y="94"/>
                    <a:pt x="0" y="117"/>
                    <a:pt x="12" y="150"/>
                  </a:cubicBezTo>
                  <a:cubicBezTo>
                    <a:pt x="21" y="228"/>
                    <a:pt x="57" y="263"/>
                    <a:pt x="103" y="263"/>
                  </a:cubicBezTo>
                  <a:cubicBezTo>
                    <a:pt x="109" y="263"/>
                    <a:pt x="116" y="263"/>
                    <a:pt x="123" y="261"/>
                  </a:cubicBezTo>
                  <a:cubicBezTo>
                    <a:pt x="145" y="261"/>
                    <a:pt x="168" y="239"/>
                    <a:pt x="179" y="217"/>
                  </a:cubicBezTo>
                  <a:cubicBezTo>
                    <a:pt x="190" y="194"/>
                    <a:pt x="190" y="161"/>
                    <a:pt x="179" y="117"/>
                  </a:cubicBezTo>
                  <a:cubicBezTo>
                    <a:pt x="179" y="72"/>
                    <a:pt x="168" y="39"/>
                    <a:pt x="145" y="16"/>
                  </a:cubicBezTo>
                  <a:cubicBezTo>
                    <a:pt x="129" y="8"/>
                    <a:pt x="114" y="1"/>
                    <a:pt x="94"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rot="1205253">
              <a:off x="6584037" y="2870464"/>
              <a:ext cx="18390" cy="25491"/>
            </a:xfrm>
            <a:custGeom>
              <a:avLst/>
              <a:gdLst/>
              <a:ahLst/>
              <a:cxnLst/>
              <a:rect l="l" t="t" r="r" b="b"/>
              <a:pathLst>
                <a:path w="202" h="280" extrusionOk="0">
                  <a:moveTo>
                    <a:pt x="101" y="1"/>
                  </a:moveTo>
                  <a:lnTo>
                    <a:pt x="56" y="12"/>
                  </a:lnTo>
                  <a:lnTo>
                    <a:pt x="1" y="67"/>
                  </a:lnTo>
                  <a:lnTo>
                    <a:pt x="1" y="101"/>
                  </a:lnTo>
                  <a:lnTo>
                    <a:pt x="56" y="56"/>
                  </a:lnTo>
                  <a:lnTo>
                    <a:pt x="90" y="234"/>
                  </a:lnTo>
                  <a:lnTo>
                    <a:pt x="23" y="246"/>
                  </a:lnTo>
                  <a:lnTo>
                    <a:pt x="34" y="279"/>
                  </a:lnTo>
                  <a:lnTo>
                    <a:pt x="201"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rot="1205253">
              <a:off x="6633968" y="2796045"/>
              <a:ext cx="19391" cy="25491"/>
            </a:xfrm>
            <a:custGeom>
              <a:avLst/>
              <a:gdLst/>
              <a:ahLst/>
              <a:cxnLst/>
              <a:rect l="l" t="t" r="r" b="b"/>
              <a:pathLst>
                <a:path w="213" h="280" extrusionOk="0">
                  <a:moveTo>
                    <a:pt x="101" y="1"/>
                  </a:moveTo>
                  <a:lnTo>
                    <a:pt x="56" y="12"/>
                  </a:lnTo>
                  <a:lnTo>
                    <a:pt x="0" y="56"/>
                  </a:lnTo>
                  <a:lnTo>
                    <a:pt x="12" y="101"/>
                  </a:lnTo>
                  <a:lnTo>
                    <a:pt x="67" y="56"/>
                  </a:lnTo>
                  <a:lnTo>
                    <a:pt x="90" y="223"/>
                  </a:lnTo>
                  <a:lnTo>
                    <a:pt x="34" y="235"/>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rot="1205253">
              <a:off x="6664371" y="2842832"/>
              <a:ext cx="19391" cy="25400"/>
            </a:xfrm>
            <a:custGeom>
              <a:avLst/>
              <a:gdLst/>
              <a:ahLst/>
              <a:cxnLst/>
              <a:rect l="l" t="t" r="r" b="b"/>
              <a:pathLst>
                <a:path w="213" h="279" extrusionOk="0">
                  <a:moveTo>
                    <a:pt x="101" y="0"/>
                  </a:moveTo>
                  <a:lnTo>
                    <a:pt x="56" y="11"/>
                  </a:lnTo>
                  <a:lnTo>
                    <a:pt x="1" y="56"/>
                  </a:lnTo>
                  <a:lnTo>
                    <a:pt x="1" y="100"/>
                  </a:lnTo>
                  <a:lnTo>
                    <a:pt x="56" y="56"/>
                  </a:lnTo>
                  <a:lnTo>
                    <a:pt x="90"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rot="1205253">
              <a:off x="6657565" y="2882661"/>
              <a:ext cx="17297" cy="23943"/>
            </a:xfrm>
            <a:custGeom>
              <a:avLst/>
              <a:gdLst/>
              <a:ahLst/>
              <a:cxnLst/>
              <a:rect l="l" t="t" r="r" b="b"/>
              <a:pathLst>
                <a:path w="190" h="263" extrusionOk="0">
                  <a:moveTo>
                    <a:pt x="79" y="38"/>
                  </a:moveTo>
                  <a:cubicBezTo>
                    <a:pt x="90" y="38"/>
                    <a:pt x="101" y="38"/>
                    <a:pt x="101" y="49"/>
                  </a:cubicBezTo>
                  <a:cubicBezTo>
                    <a:pt x="112" y="49"/>
                    <a:pt x="112" y="60"/>
                    <a:pt x="123" y="72"/>
                  </a:cubicBezTo>
                  <a:cubicBezTo>
                    <a:pt x="123" y="83"/>
                    <a:pt x="123" y="105"/>
                    <a:pt x="134" y="127"/>
                  </a:cubicBezTo>
                  <a:cubicBezTo>
                    <a:pt x="134" y="150"/>
                    <a:pt x="134" y="172"/>
                    <a:pt x="134" y="183"/>
                  </a:cubicBezTo>
                  <a:cubicBezTo>
                    <a:pt x="134" y="194"/>
                    <a:pt x="134" y="205"/>
                    <a:pt x="134" y="216"/>
                  </a:cubicBezTo>
                  <a:cubicBezTo>
                    <a:pt x="134" y="216"/>
                    <a:pt x="123" y="228"/>
                    <a:pt x="112" y="228"/>
                  </a:cubicBezTo>
                  <a:cubicBezTo>
                    <a:pt x="101" y="228"/>
                    <a:pt x="90" y="228"/>
                    <a:pt x="90" y="216"/>
                  </a:cubicBezTo>
                  <a:cubicBezTo>
                    <a:pt x="79" y="216"/>
                    <a:pt x="79" y="205"/>
                    <a:pt x="67" y="194"/>
                  </a:cubicBezTo>
                  <a:cubicBezTo>
                    <a:pt x="67" y="183"/>
                    <a:pt x="67" y="161"/>
                    <a:pt x="56" y="138"/>
                  </a:cubicBezTo>
                  <a:cubicBezTo>
                    <a:pt x="56" y="116"/>
                    <a:pt x="56" y="105"/>
                    <a:pt x="56" y="83"/>
                  </a:cubicBezTo>
                  <a:cubicBezTo>
                    <a:pt x="56" y="72"/>
                    <a:pt x="56" y="60"/>
                    <a:pt x="56" y="60"/>
                  </a:cubicBezTo>
                  <a:cubicBezTo>
                    <a:pt x="56" y="49"/>
                    <a:pt x="67" y="49"/>
                    <a:pt x="79" y="38"/>
                  </a:cubicBezTo>
                  <a:close/>
                  <a:moveTo>
                    <a:pt x="92" y="0"/>
                  </a:moveTo>
                  <a:cubicBezTo>
                    <a:pt x="85" y="0"/>
                    <a:pt x="76" y="2"/>
                    <a:pt x="67" y="5"/>
                  </a:cubicBezTo>
                  <a:cubicBezTo>
                    <a:pt x="56" y="5"/>
                    <a:pt x="34" y="16"/>
                    <a:pt x="23" y="27"/>
                  </a:cubicBezTo>
                  <a:cubicBezTo>
                    <a:pt x="12" y="38"/>
                    <a:pt x="12" y="49"/>
                    <a:pt x="1" y="72"/>
                  </a:cubicBezTo>
                  <a:cubicBezTo>
                    <a:pt x="1" y="94"/>
                    <a:pt x="1" y="116"/>
                    <a:pt x="12" y="150"/>
                  </a:cubicBezTo>
                  <a:cubicBezTo>
                    <a:pt x="21" y="228"/>
                    <a:pt x="48" y="263"/>
                    <a:pt x="100" y="263"/>
                  </a:cubicBezTo>
                  <a:cubicBezTo>
                    <a:pt x="107" y="263"/>
                    <a:pt x="115" y="262"/>
                    <a:pt x="123" y="261"/>
                  </a:cubicBezTo>
                  <a:cubicBezTo>
                    <a:pt x="145" y="261"/>
                    <a:pt x="168" y="250"/>
                    <a:pt x="179" y="216"/>
                  </a:cubicBezTo>
                  <a:cubicBezTo>
                    <a:pt x="190" y="194"/>
                    <a:pt x="190" y="161"/>
                    <a:pt x="179" y="116"/>
                  </a:cubicBezTo>
                  <a:cubicBezTo>
                    <a:pt x="179" y="72"/>
                    <a:pt x="168"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rot="1205253">
              <a:off x="6745080" y="2813997"/>
              <a:ext cx="19391" cy="25491"/>
            </a:xfrm>
            <a:custGeom>
              <a:avLst/>
              <a:gdLst/>
              <a:ahLst/>
              <a:cxnLst/>
              <a:rect l="l" t="t" r="r" b="b"/>
              <a:pathLst>
                <a:path w="213" h="280" extrusionOk="0">
                  <a:moveTo>
                    <a:pt x="101" y="1"/>
                  </a:moveTo>
                  <a:lnTo>
                    <a:pt x="56" y="12"/>
                  </a:lnTo>
                  <a:lnTo>
                    <a:pt x="1" y="68"/>
                  </a:lnTo>
                  <a:lnTo>
                    <a:pt x="1" y="112"/>
                  </a:lnTo>
                  <a:lnTo>
                    <a:pt x="56" y="56"/>
                  </a:lnTo>
                  <a:lnTo>
                    <a:pt x="90" y="235"/>
                  </a:lnTo>
                  <a:lnTo>
                    <a:pt x="34"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rot="1205253">
              <a:off x="6737819" y="2854571"/>
              <a:ext cx="19391" cy="25400"/>
            </a:xfrm>
            <a:custGeom>
              <a:avLst/>
              <a:gdLst/>
              <a:ahLst/>
              <a:cxnLst/>
              <a:rect l="l" t="t" r="r" b="b"/>
              <a:pathLst>
                <a:path w="213" h="279" extrusionOk="0">
                  <a:moveTo>
                    <a:pt x="112" y="0"/>
                  </a:moveTo>
                  <a:lnTo>
                    <a:pt x="56" y="11"/>
                  </a:lnTo>
                  <a:lnTo>
                    <a:pt x="1" y="67"/>
                  </a:lnTo>
                  <a:lnTo>
                    <a:pt x="12" y="100"/>
                  </a:lnTo>
                  <a:lnTo>
                    <a:pt x="67" y="56"/>
                  </a:lnTo>
                  <a:lnTo>
                    <a:pt x="101" y="234"/>
                  </a:lnTo>
                  <a:lnTo>
                    <a:pt x="34" y="245"/>
                  </a:lnTo>
                  <a:lnTo>
                    <a:pt x="45" y="279"/>
                  </a:lnTo>
                  <a:lnTo>
                    <a:pt x="212" y="245"/>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rot="1205253">
              <a:off x="6731716" y="2895082"/>
              <a:ext cx="17388" cy="24580"/>
            </a:xfrm>
            <a:custGeom>
              <a:avLst/>
              <a:gdLst/>
              <a:ahLst/>
              <a:cxnLst/>
              <a:rect l="l" t="t" r="r" b="b"/>
              <a:pathLst>
                <a:path w="191" h="270" extrusionOk="0">
                  <a:moveTo>
                    <a:pt x="101" y="45"/>
                  </a:moveTo>
                  <a:cubicBezTo>
                    <a:pt x="101" y="56"/>
                    <a:pt x="112" y="56"/>
                    <a:pt x="112" y="79"/>
                  </a:cubicBezTo>
                  <a:cubicBezTo>
                    <a:pt x="123" y="90"/>
                    <a:pt x="123" y="101"/>
                    <a:pt x="123" y="123"/>
                  </a:cubicBezTo>
                  <a:cubicBezTo>
                    <a:pt x="134" y="146"/>
                    <a:pt x="134" y="168"/>
                    <a:pt x="134" y="179"/>
                  </a:cubicBezTo>
                  <a:cubicBezTo>
                    <a:pt x="134" y="201"/>
                    <a:pt x="134" y="201"/>
                    <a:pt x="123" y="212"/>
                  </a:cubicBezTo>
                  <a:cubicBezTo>
                    <a:pt x="123" y="224"/>
                    <a:pt x="112" y="224"/>
                    <a:pt x="112" y="224"/>
                  </a:cubicBezTo>
                  <a:lnTo>
                    <a:pt x="79" y="224"/>
                  </a:lnTo>
                  <a:cubicBezTo>
                    <a:pt x="79" y="212"/>
                    <a:pt x="68" y="212"/>
                    <a:pt x="68" y="201"/>
                  </a:cubicBezTo>
                  <a:cubicBezTo>
                    <a:pt x="68" y="179"/>
                    <a:pt x="56" y="168"/>
                    <a:pt x="56" y="146"/>
                  </a:cubicBezTo>
                  <a:cubicBezTo>
                    <a:pt x="45" y="123"/>
                    <a:pt x="45" y="101"/>
                    <a:pt x="45" y="90"/>
                  </a:cubicBezTo>
                  <a:cubicBezTo>
                    <a:pt x="45" y="79"/>
                    <a:pt x="45" y="68"/>
                    <a:pt x="56" y="56"/>
                  </a:cubicBezTo>
                  <a:cubicBezTo>
                    <a:pt x="56" y="45"/>
                    <a:pt x="68" y="45"/>
                    <a:pt x="79" y="45"/>
                  </a:cubicBezTo>
                  <a:close/>
                  <a:moveTo>
                    <a:pt x="68" y="1"/>
                  </a:moveTo>
                  <a:cubicBezTo>
                    <a:pt x="45" y="12"/>
                    <a:pt x="34" y="12"/>
                    <a:pt x="23" y="23"/>
                  </a:cubicBezTo>
                  <a:cubicBezTo>
                    <a:pt x="12" y="34"/>
                    <a:pt x="1" y="56"/>
                    <a:pt x="1" y="79"/>
                  </a:cubicBezTo>
                  <a:cubicBezTo>
                    <a:pt x="1" y="101"/>
                    <a:pt x="1" y="123"/>
                    <a:pt x="1" y="157"/>
                  </a:cubicBezTo>
                  <a:cubicBezTo>
                    <a:pt x="21" y="227"/>
                    <a:pt x="50" y="270"/>
                    <a:pt x="96" y="270"/>
                  </a:cubicBezTo>
                  <a:cubicBezTo>
                    <a:pt x="101" y="270"/>
                    <a:pt x="106" y="269"/>
                    <a:pt x="112" y="268"/>
                  </a:cubicBezTo>
                  <a:cubicBezTo>
                    <a:pt x="146" y="257"/>
                    <a:pt x="168" y="246"/>
                    <a:pt x="179" y="224"/>
                  </a:cubicBezTo>
                  <a:cubicBezTo>
                    <a:pt x="190" y="201"/>
                    <a:pt x="190" y="157"/>
                    <a:pt x="179" y="123"/>
                  </a:cubicBezTo>
                  <a:cubicBezTo>
                    <a:pt x="168" y="79"/>
                    <a:pt x="157" y="45"/>
                    <a:pt x="134"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rot="1205253">
              <a:off x="6768314" y="2901566"/>
              <a:ext cx="17388" cy="24034"/>
            </a:xfrm>
            <a:custGeom>
              <a:avLst/>
              <a:gdLst/>
              <a:ahLst/>
              <a:cxnLst/>
              <a:rect l="l" t="t" r="r" b="b"/>
              <a:pathLst>
                <a:path w="191" h="264" extrusionOk="0">
                  <a:moveTo>
                    <a:pt x="79" y="38"/>
                  </a:moveTo>
                  <a:cubicBezTo>
                    <a:pt x="90" y="38"/>
                    <a:pt x="90" y="38"/>
                    <a:pt x="101" y="50"/>
                  </a:cubicBezTo>
                  <a:cubicBezTo>
                    <a:pt x="112" y="50"/>
                    <a:pt x="112" y="61"/>
                    <a:pt x="112" y="72"/>
                  </a:cubicBezTo>
                  <a:cubicBezTo>
                    <a:pt x="123" y="83"/>
                    <a:pt x="123" y="105"/>
                    <a:pt x="134" y="127"/>
                  </a:cubicBezTo>
                  <a:cubicBezTo>
                    <a:pt x="134" y="150"/>
                    <a:pt x="134" y="161"/>
                    <a:pt x="134" y="183"/>
                  </a:cubicBezTo>
                  <a:cubicBezTo>
                    <a:pt x="134" y="194"/>
                    <a:pt x="134" y="205"/>
                    <a:pt x="134" y="205"/>
                  </a:cubicBezTo>
                  <a:cubicBezTo>
                    <a:pt x="123" y="217"/>
                    <a:pt x="123" y="217"/>
                    <a:pt x="112" y="228"/>
                  </a:cubicBezTo>
                  <a:cubicBezTo>
                    <a:pt x="101" y="228"/>
                    <a:pt x="90" y="228"/>
                    <a:pt x="90" y="217"/>
                  </a:cubicBezTo>
                  <a:cubicBezTo>
                    <a:pt x="79" y="217"/>
                    <a:pt x="79" y="205"/>
                    <a:pt x="68" y="194"/>
                  </a:cubicBezTo>
                  <a:cubicBezTo>
                    <a:pt x="68" y="183"/>
                    <a:pt x="56" y="161"/>
                    <a:pt x="56" y="139"/>
                  </a:cubicBezTo>
                  <a:cubicBezTo>
                    <a:pt x="56" y="116"/>
                    <a:pt x="45" y="94"/>
                    <a:pt x="45" y="83"/>
                  </a:cubicBezTo>
                  <a:cubicBezTo>
                    <a:pt x="45" y="72"/>
                    <a:pt x="56" y="61"/>
                    <a:pt x="56" y="50"/>
                  </a:cubicBezTo>
                  <a:cubicBezTo>
                    <a:pt x="56" y="50"/>
                    <a:pt x="68" y="38"/>
                    <a:pt x="79" y="38"/>
                  </a:cubicBezTo>
                  <a:close/>
                  <a:moveTo>
                    <a:pt x="94" y="0"/>
                  </a:moveTo>
                  <a:cubicBezTo>
                    <a:pt x="86" y="0"/>
                    <a:pt x="77" y="2"/>
                    <a:pt x="68" y="5"/>
                  </a:cubicBezTo>
                  <a:cubicBezTo>
                    <a:pt x="45" y="5"/>
                    <a:pt x="34" y="16"/>
                    <a:pt x="23" y="27"/>
                  </a:cubicBezTo>
                  <a:cubicBezTo>
                    <a:pt x="12" y="38"/>
                    <a:pt x="1" y="50"/>
                    <a:pt x="1" y="72"/>
                  </a:cubicBezTo>
                  <a:cubicBezTo>
                    <a:pt x="1" y="94"/>
                    <a:pt x="1" y="116"/>
                    <a:pt x="1" y="150"/>
                  </a:cubicBezTo>
                  <a:cubicBezTo>
                    <a:pt x="20" y="228"/>
                    <a:pt x="48" y="263"/>
                    <a:pt x="93" y="263"/>
                  </a:cubicBezTo>
                  <a:cubicBezTo>
                    <a:pt x="99" y="263"/>
                    <a:pt x="105" y="263"/>
                    <a:pt x="112" y="261"/>
                  </a:cubicBezTo>
                  <a:cubicBezTo>
                    <a:pt x="146" y="261"/>
                    <a:pt x="168" y="239"/>
                    <a:pt x="179" y="217"/>
                  </a:cubicBezTo>
                  <a:cubicBezTo>
                    <a:pt x="190" y="194"/>
                    <a:pt x="190" y="161"/>
                    <a:pt x="179" y="116"/>
                  </a:cubicBezTo>
                  <a:cubicBezTo>
                    <a:pt x="168" y="72"/>
                    <a:pt x="157" y="38"/>
                    <a:pt x="146" y="16"/>
                  </a:cubicBezTo>
                  <a:cubicBezTo>
                    <a:pt x="130" y="8"/>
                    <a:pt x="114" y="0"/>
                    <a:pt x="94"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2"/>
            <p:cNvSpPr/>
            <p:nvPr/>
          </p:nvSpPr>
          <p:spPr>
            <a:xfrm rot="1205253">
              <a:off x="6818183" y="2826676"/>
              <a:ext cx="19391" cy="25491"/>
            </a:xfrm>
            <a:custGeom>
              <a:avLst/>
              <a:gdLst/>
              <a:ahLst/>
              <a:cxnLst/>
              <a:rect l="l" t="t" r="r" b="b"/>
              <a:pathLst>
                <a:path w="213" h="280" extrusionOk="0">
                  <a:moveTo>
                    <a:pt x="112" y="1"/>
                  </a:moveTo>
                  <a:lnTo>
                    <a:pt x="56" y="12"/>
                  </a:lnTo>
                  <a:lnTo>
                    <a:pt x="1" y="57"/>
                  </a:lnTo>
                  <a:lnTo>
                    <a:pt x="12" y="101"/>
                  </a:lnTo>
                  <a:lnTo>
                    <a:pt x="67" y="57"/>
                  </a:lnTo>
                  <a:lnTo>
                    <a:pt x="101" y="224"/>
                  </a:lnTo>
                  <a:lnTo>
                    <a:pt x="34" y="235"/>
                  </a:lnTo>
                  <a:lnTo>
                    <a:pt x="45" y="279"/>
                  </a:lnTo>
                  <a:lnTo>
                    <a:pt x="212" y="246"/>
                  </a:lnTo>
                  <a:lnTo>
                    <a:pt x="212" y="201"/>
                  </a:lnTo>
                  <a:lnTo>
                    <a:pt x="145" y="21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2"/>
            <p:cNvSpPr/>
            <p:nvPr/>
          </p:nvSpPr>
          <p:spPr>
            <a:xfrm rot="1205253">
              <a:off x="6812035" y="2867625"/>
              <a:ext cx="19391" cy="24398"/>
            </a:xfrm>
            <a:custGeom>
              <a:avLst/>
              <a:gdLst/>
              <a:ahLst/>
              <a:cxnLst/>
              <a:rect l="l" t="t" r="r" b="b"/>
              <a:pathLst>
                <a:path w="213" h="268" extrusionOk="0">
                  <a:moveTo>
                    <a:pt x="101" y="0"/>
                  </a:moveTo>
                  <a:lnTo>
                    <a:pt x="56" y="12"/>
                  </a:lnTo>
                  <a:lnTo>
                    <a:pt x="1" y="56"/>
                  </a:lnTo>
                  <a:lnTo>
                    <a:pt x="1" y="101"/>
                  </a:lnTo>
                  <a:lnTo>
                    <a:pt x="56" y="45"/>
                  </a:lnTo>
                  <a:lnTo>
                    <a:pt x="90" y="223"/>
                  </a:lnTo>
                  <a:lnTo>
                    <a:pt x="34" y="234"/>
                  </a:lnTo>
                  <a:lnTo>
                    <a:pt x="34" y="268"/>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rot="1205253">
              <a:off x="6805038" y="2907436"/>
              <a:ext cx="17388" cy="24034"/>
            </a:xfrm>
            <a:custGeom>
              <a:avLst/>
              <a:gdLst/>
              <a:ahLst/>
              <a:cxnLst/>
              <a:rect l="l" t="t" r="r" b="b"/>
              <a:pathLst>
                <a:path w="191" h="264" extrusionOk="0">
                  <a:moveTo>
                    <a:pt x="79" y="38"/>
                  </a:moveTo>
                  <a:cubicBezTo>
                    <a:pt x="90" y="38"/>
                    <a:pt x="101" y="38"/>
                    <a:pt x="101" y="50"/>
                  </a:cubicBezTo>
                  <a:cubicBezTo>
                    <a:pt x="112" y="50"/>
                    <a:pt x="112" y="61"/>
                    <a:pt x="123" y="72"/>
                  </a:cubicBezTo>
                  <a:cubicBezTo>
                    <a:pt x="123" y="83"/>
                    <a:pt x="134" y="105"/>
                    <a:pt x="134" y="128"/>
                  </a:cubicBezTo>
                  <a:cubicBezTo>
                    <a:pt x="134" y="150"/>
                    <a:pt x="134" y="172"/>
                    <a:pt x="134" y="183"/>
                  </a:cubicBezTo>
                  <a:cubicBezTo>
                    <a:pt x="134" y="194"/>
                    <a:pt x="134" y="205"/>
                    <a:pt x="134" y="217"/>
                  </a:cubicBezTo>
                  <a:cubicBezTo>
                    <a:pt x="134" y="217"/>
                    <a:pt x="123" y="228"/>
                    <a:pt x="112" y="228"/>
                  </a:cubicBezTo>
                  <a:cubicBezTo>
                    <a:pt x="101" y="228"/>
                    <a:pt x="90" y="228"/>
                    <a:pt x="90" y="217"/>
                  </a:cubicBezTo>
                  <a:cubicBezTo>
                    <a:pt x="79" y="217"/>
                    <a:pt x="79" y="205"/>
                    <a:pt x="68" y="194"/>
                  </a:cubicBezTo>
                  <a:cubicBezTo>
                    <a:pt x="68" y="183"/>
                    <a:pt x="68" y="161"/>
                    <a:pt x="56" y="139"/>
                  </a:cubicBezTo>
                  <a:cubicBezTo>
                    <a:pt x="56" y="116"/>
                    <a:pt x="56" y="94"/>
                    <a:pt x="56" y="83"/>
                  </a:cubicBezTo>
                  <a:cubicBezTo>
                    <a:pt x="56" y="72"/>
                    <a:pt x="56" y="61"/>
                    <a:pt x="56" y="61"/>
                  </a:cubicBezTo>
                  <a:cubicBezTo>
                    <a:pt x="68" y="50"/>
                    <a:pt x="68" y="50"/>
                    <a:pt x="79" y="38"/>
                  </a:cubicBezTo>
                  <a:close/>
                  <a:moveTo>
                    <a:pt x="92" y="1"/>
                  </a:moveTo>
                  <a:cubicBezTo>
                    <a:pt x="85" y="1"/>
                    <a:pt x="77" y="2"/>
                    <a:pt x="68" y="5"/>
                  </a:cubicBezTo>
                  <a:cubicBezTo>
                    <a:pt x="56" y="5"/>
                    <a:pt x="34" y="16"/>
                    <a:pt x="23" y="27"/>
                  </a:cubicBezTo>
                  <a:cubicBezTo>
                    <a:pt x="12" y="38"/>
                    <a:pt x="12" y="50"/>
                    <a:pt x="1" y="72"/>
                  </a:cubicBezTo>
                  <a:cubicBezTo>
                    <a:pt x="1" y="94"/>
                    <a:pt x="1" y="116"/>
                    <a:pt x="12" y="150"/>
                  </a:cubicBezTo>
                  <a:cubicBezTo>
                    <a:pt x="22" y="228"/>
                    <a:pt x="49" y="263"/>
                    <a:pt x="100" y="263"/>
                  </a:cubicBezTo>
                  <a:cubicBezTo>
                    <a:pt x="107" y="263"/>
                    <a:pt x="115" y="263"/>
                    <a:pt x="123" y="261"/>
                  </a:cubicBezTo>
                  <a:cubicBezTo>
                    <a:pt x="146" y="261"/>
                    <a:pt x="168" y="239"/>
                    <a:pt x="179" y="217"/>
                  </a:cubicBezTo>
                  <a:cubicBezTo>
                    <a:pt x="190" y="194"/>
                    <a:pt x="190" y="161"/>
                    <a:pt x="179" y="116"/>
                  </a:cubicBezTo>
                  <a:cubicBezTo>
                    <a:pt x="179" y="72"/>
                    <a:pt x="168" y="38"/>
                    <a:pt x="146"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2"/>
            <p:cNvSpPr/>
            <p:nvPr/>
          </p:nvSpPr>
          <p:spPr>
            <a:xfrm rot="1205253">
              <a:off x="6841511" y="2913716"/>
              <a:ext cx="17388" cy="24580"/>
            </a:xfrm>
            <a:custGeom>
              <a:avLst/>
              <a:gdLst/>
              <a:ahLst/>
              <a:cxnLst/>
              <a:rect l="l" t="t" r="r" b="b"/>
              <a:pathLst>
                <a:path w="191" h="270" extrusionOk="0">
                  <a:moveTo>
                    <a:pt x="89" y="40"/>
                  </a:moveTo>
                  <a:cubicBezTo>
                    <a:pt x="96" y="40"/>
                    <a:pt x="101" y="45"/>
                    <a:pt x="101" y="45"/>
                  </a:cubicBezTo>
                  <a:cubicBezTo>
                    <a:pt x="112" y="45"/>
                    <a:pt x="123" y="56"/>
                    <a:pt x="123" y="67"/>
                  </a:cubicBezTo>
                  <a:cubicBezTo>
                    <a:pt x="123" y="78"/>
                    <a:pt x="134" y="100"/>
                    <a:pt x="134" y="123"/>
                  </a:cubicBezTo>
                  <a:cubicBezTo>
                    <a:pt x="146" y="145"/>
                    <a:pt x="146" y="167"/>
                    <a:pt x="146" y="178"/>
                  </a:cubicBezTo>
                  <a:cubicBezTo>
                    <a:pt x="146" y="189"/>
                    <a:pt x="146" y="201"/>
                    <a:pt x="134" y="212"/>
                  </a:cubicBezTo>
                  <a:cubicBezTo>
                    <a:pt x="134" y="212"/>
                    <a:pt x="123" y="223"/>
                    <a:pt x="112" y="223"/>
                  </a:cubicBezTo>
                  <a:lnTo>
                    <a:pt x="90" y="223"/>
                  </a:lnTo>
                  <a:cubicBezTo>
                    <a:pt x="90" y="212"/>
                    <a:pt x="79" y="201"/>
                    <a:pt x="79" y="189"/>
                  </a:cubicBezTo>
                  <a:cubicBezTo>
                    <a:pt x="68" y="178"/>
                    <a:pt x="68" y="167"/>
                    <a:pt x="56" y="134"/>
                  </a:cubicBezTo>
                  <a:cubicBezTo>
                    <a:pt x="56" y="111"/>
                    <a:pt x="56" y="100"/>
                    <a:pt x="56" y="78"/>
                  </a:cubicBezTo>
                  <a:cubicBezTo>
                    <a:pt x="56" y="67"/>
                    <a:pt x="56" y="56"/>
                    <a:pt x="56" y="56"/>
                  </a:cubicBezTo>
                  <a:cubicBezTo>
                    <a:pt x="68" y="45"/>
                    <a:pt x="68" y="45"/>
                    <a:pt x="79" y="45"/>
                  </a:cubicBezTo>
                  <a:cubicBezTo>
                    <a:pt x="82" y="41"/>
                    <a:pt x="86" y="40"/>
                    <a:pt x="89" y="40"/>
                  </a:cubicBezTo>
                  <a:close/>
                  <a:moveTo>
                    <a:pt x="79" y="0"/>
                  </a:moveTo>
                  <a:cubicBezTo>
                    <a:pt x="56" y="0"/>
                    <a:pt x="34" y="11"/>
                    <a:pt x="23" y="22"/>
                  </a:cubicBezTo>
                  <a:cubicBezTo>
                    <a:pt x="12" y="33"/>
                    <a:pt x="12" y="56"/>
                    <a:pt x="12" y="67"/>
                  </a:cubicBezTo>
                  <a:cubicBezTo>
                    <a:pt x="1" y="89"/>
                    <a:pt x="1" y="123"/>
                    <a:pt x="12" y="145"/>
                  </a:cubicBezTo>
                  <a:cubicBezTo>
                    <a:pt x="22" y="225"/>
                    <a:pt x="59" y="269"/>
                    <a:pt x="107" y="269"/>
                  </a:cubicBezTo>
                  <a:cubicBezTo>
                    <a:pt x="112" y="269"/>
                    <a:pt x="118" y="268"/>
                    <a:pt x="123" y="267"/>
                  </a:cubicBezTo>
                  <a:cubicBezTo>
                    <a:pt x="157" y="256"/>
                    <a:pt x="168" y="245"/>
                    <a:pt x="179" y="223"/>
                  </a:cubicBezTo>
                  <a:cubicBezTo>
                    <a:pt x="190" y="189"/>
                    <a:pt x="190" y="156"/>
                    <a:pt x="190" y="111"/>
                  </a:cubicBezTo>
                  <a:cubicBezTo>
                    <a:pt x="179" y="67"/>
                    <a:pt x="168" y="45"/>
                    <a:pt x="146" y="22"/>
                  </a:cubicBezTo>
                  <a:cubicBezTo>
                    <a:pt x="134" y="0"/>
                    <a:pt x="101" y="0"/>
                    <a:pt x="79"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2"/>
            <p:cNvSpPr/>
            <p:nvPr/>
          </p:nvSpPr>
          <p:spPr>
            <a:xfrm rot="1205253">
              <a:off x="6898719" y="2798903"/>
              <a:ext cx="19391" cy="24398"/>
            </a:xfrm>
            <a:custGeom>
              <a:avLst/>
              <a:gdLst/>
              <a:ahLst/>
              <a:cxnLst/>
              <a:rect l="l" t="t" r="r" b="b"/>
              <a:pathLst>
                <a:path w="213" h="268" extrusionOk="0">
                  <a:moveTo>
                    <a:pt x="68" y="1"/>
                  </a:moveTo>
                  <a:lnTo>
                    <a:pt x="1" y="56"/>
                  </a:lnTo>
                  <a:lnTo>
                    <a:pt x="12" y="101"/>
                  </a:lnTo>
                  <a:lnTo>
                    <a:pt x="68" y="45"/>
                  </a:lnTo>
                  <a:lnTo>
                    <a:pt x="101" y="223"/>
                  </a:lnTo>
                  <a:lnTo>
                    <a:pt x="34" y="234"/>
                  </a:lnTo>
                  <a:lnTo>
                    <a:pt x="45" y="268"/>
                  </a:lnTo>
                  <a:lnTo>
                    <a:pt x="212" y="234"/>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rot="1205253">
              <a:off x="6892571" y="2838759"/>
              <a:ext cx="19391" cy="25491"/>
            </a:xfrm>
            <a:custGeom>
              <a:avLst/>
              <a:gdLst/>
              <a:ahLst/>
              <a:cxnLst/>
              <a:rect l="l" t="t" r="r" b="b"/>
              <a:pathLst>
                <a:path w="213" h="280" extrusionOk="0">
                  <a:moveTo>
                    <a:pt x="101" y="1"/>
                  </a:moveTo>
                  <a:lnTo>
                    <a:pt x="56" y="12"/>
                  </a:lnTo>
                  <a:lnTo>
                    <a:pt x="1" y="68"/>
                  </a:lnTo>
                  <a:lnTo>
                    <a:pt x="12" y="112"/>
                  </a:lnTo>
                  <a:lnTo>
                    <a:pt x="56" y="57"/>
                  </a:lnTo>
                  <a:lnTo>
                    <a:pt x="90" y="235"/>
                  </a:lnTo>
                  <a:lnTo>
                    <a:pt x="34" y="246"/>
                  </a:lnTo>
                  <a:lnTo>
                    <a:pt x="34" y="279"/>
                  </a:lnTo>
                  <a:lnTo>
                    <a:pt x="212" y="246"/>
                  </a:lnTo>
                  <a:lnTo>
                    <a:pt x="201" y="213"/>
                  </a:lnTo>
                  <a:lnTo>
                    <a:pt x="146"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rot="1205253">
              <a:off x="6885310" y="2879333"/>
              <a:ext cx="19391" cy="25400"/>
            </a:xfrm>
            <a:custGeom>
              <a:avLst/>
              <a:gdLst/>
              <a:ahLst/>
              <a:cxnLst/>
              <a:rect l="l" t="t" r="r" b="b"/>
              <a:pathLst>
                <a:path w="213" h="279" extrusionOk="0">
                  <a:moveTo>
                    <a:pt x="112" y="0"/>
                  </a:moveTo>
                  <a:lnTo>
                    <a:pt x="56" y="12"/>
                  </a:lnTo>
                  <a:lnTo>
                    <a:pt x="1" y="67"/>
                  </a:lnTo>
                  <a:lnTo>
                    <a:pt x="12" y="101"/>
                  </a:lnTo>
                  <a:lnTo>
                    <a:pt x="68" y="56"/>
                  </a:lnTo>
                  <a:lnTo>
                    <a:pt x="101" y="234"/>
                  </a:lnTo>
                  <a:lnTo>
                    <a:pt x="34" y="246"/>
                  </a:lnTo>
                  <a:lnTo>
                    <a:pt x="45" y="279"/>
                  </a:lnTo>
                  <a:lnTo>
                    <a:pt x="212" y="246"/>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rot="1205253">
              <a:off x="6879176" y="2919929"/>
              <a:ext cx="17388" cy="24580"/>
            </a:xfrm>
            <a:custGeom>
              <a:avLst/>
              <a:gdLst/>
              <a:ahLst/>
              <a:cxnLst/>
              <a:rect l="l" t="t" r="r" b="b"/>
              <a:pathLst>
                <a:path w="191" h="270" extrusionOk="0">
                  <a:moveTo>
                    <a:pt x="101" y="45"/>
                  </a:moveTo>
                  <a:cubicBezTo>
                    <a:pt x="101" y="56"/>
                    <a:pt x="112" y="56"/>
                    <a:pt x="112" y="78"/>
                  </a:cubicBezTo>
                  <a:cubicBezTo>
                    <a:pt x="123" y="89"/>
                    <a:pt x="123" y="100"/>
                    <a:pt x="123" y="123"/>
                  </a:cubicBezTo>
                  <a:cubicBezTo>
                    <a:pt x="135" y="145"/>
                    <a:pt x="135" y="167"/>
                    <a:pt x="135" y="178"/>
                  </a:cubicBezTo>
                  <a:cubicBezTo>
                    <a:pt x="135" y="201"/>
                    <a:pt x="135" y="201"/>
                    <a:pt x="123" y="212"/>
                  </a:cubicBezTo>
                  <a:cubicBezTo>
                    <a:pt x="123" y="223"/>
                    <a:pt x="112" y="223"/>
                    <a:pt x="112" y="223"/>
                  </a:cubicBezTo>
                  <a:lnTo>
                    <a:pt x="79" y="223"/>
                  </a:lnTo>
                  <a:cubicBezTo>
                    <a:pt x="79" y="212"/>
                    <a:pt x="68" y="212"/>
                    <a:pt x="68" y="201"/>
                  </a:cubicBezTo>
                  <a:cubicBezTo>
                    <a:pt x="68" y="178"/>
                    <a:pt x="57" y="167"/>
                    <a:pt x="57" y="145"/>
                  </a:cubicBezTo>
                  <a:cubicBezTo>
                    <a:pt x="45" y="123"/>
                    <a:pt x="45" y="100"/>
                    <a:pt x="45" y="89"/>
                  </a:cubicBezTo>
                  <a:cubicBezTo>
                    <a:pt x="45" y="78"/>
                    <a:pt x="45" y="67"/>
                    <a:pt x="57" y="56"/>
                  </a:cubicBezTo>
                  <a:cubicBezTo>
                    <a:pt x="57" y="45"/>
                    <a:pt x="68" y="45"/>
                    <a:pt x="79" y="45"/>
                  </a:cubicBezTo>
                  <a:close/>
                  <a:moveTo>
                    <a:pt x="68" y="0"/>
                  </a:moveTo>
                  <a:cubicBezTo>
                    <a:pt x="45" y="11"/>
                    <a:pt x="34" y="11"/>
                    <a:pt x="23" y="22"/>
                  </a:cubicBezTo>
                  <a:cubicBezTo>
                    <a:pt x="12" y="33"/>
                    <a:pt x="1" y="56"/>
                    <a:pt x="1" y="78"/>
                  </a:cubicBezTo>
                  <a:cubicBezTo>
                    <a:pt x="1" y="100"/>
                    <a:pt x="1" y="123"/>
                    <a:pt x="1" y="156"/>
                  </a:cubicBezTo>
                  <a:cubicBezTo>
                    <a:pt x="21" y="226"/>
                    <a:pt x="50" y="269"/>
                    <a:pt x="96" y="269"/>
                  </a:cubicBezTo>
                  <a:cubicBezTo>
                    <a:pt x="101" y="269"/>
                    <a:pt x="107" y="269"/>
                    <a:pt x="112" y="267"/>
                  </a:cubicBezTo>
                  <a:cubicBezTo>
                    <a:pt x="146" y="256"/>
                    <a:pt x="168" y="245"/>
                    <a:pt x="179" y="223"/>
                  </a:cubicBezTo>
                  <a:cubicBezTo>
                    <a:pt x="190" y="201"/>
                    <a:pt x="190" y="156"/>
                    <a:pt x="179" y="123"/>
                  </a:cubicBezTo>
                  <a:cubicBezTo>
                    <a:pt x="168" y="78"/>
                    <a:pt x="157" y="45"/>
                    <a:pt x="135" y="22"/>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rot="1205253">
              <a:off x="6389137" y="2671947"/>
              <a:ext cx="19300" cy="24398"/>
            </a:xfrm>
            <a:custGeom>
              <a:avLst/>
              <a:gdLst/>
              <a:ahLst/>
              <a:cxnLst/>
              <a:rect l="l" t="t" r="r" b="b"/>
              <a:pathLst>
                <a:path w="212" h="268" extrusionOk="0">
                  <a:moveTo>
                    <a:pt x="56" y="0"/>
                  </a:moveTo>
                  <a:lnTo>
                    <a:pt x="0" y="56"/>
                  </a:lnTo>
                  <a:lnTo>
                    <a:pt x="11" y="100"/>
                  </a:lnTo>
                  <a:lnTo>
                    <a:pt x="67" y="45"/>
                  </a:lnTo>
                  <a:lnTo>
                    <a:pt x="100" y="223"/>
                  </a:lnTo>
                  <a:lnTo>
                    <a:pt x="33" y="234"/>
                  </a:lnTo>
                  <a:lnTo>
                    <a:pt x="45" y="267"/>
                  </a:lnTo>
                  <a:lnTo>
                    <a:pt x="212" y="234"/>
                  </a:lnTo>
                  <a:lnTo>
                    <a:pt x="201" y="201"/>
                  </a:lnTo>
                  <a:lnTo>
                    <a:pt x="145" y="212"/>
                  </a:lnTo>
                  <a:lnTo>
                    <a:pt x="11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rot="1205253">
              <a:off x="6382125" y="2711933"/>
              <a:ext cx="18299" cy="23943"/>
            </a:xfrm>
            <a:custGeom>
              <a:avLst/>
              <a:gdLst/>
              <a:ahLst/>
              <a:cxnLst/>
              <a:rect l="l" t="t" r="r" b="b"/>
              <a:pathLst>
                <a:path w="201" h="263" extrusionOk="0">
                  <a:moveTo>
                    <a:pt x="89" y="38"/>
                  </a:moveTo>
                  <a:cubicBezTo>
                    <a:pt x="89" y="38"/>
                    <a:pt x="100" y="38"/>
                    <a:pt x="111" y="49"/>
                  </a:cubicBezTo>
                  <a:cubicBezTo>
                    <a:pt x="111" y="49"/>
                    <a:pt x="123" y="60"/>
                    <a:pt x="123" y="72"/>
                  </a:cubicBezTo>
                  <a:cubicBezTo>
                    <a:pt x="134" y="83"/>
                    <a:pt x="134" y="105"/>
                    <a:pt x="134" y="127"/>
                  </a:cubicBezTo>
                  <a:cubicBezTo>
                    <a:pt x="145" y="150"/>
                    <a:pt x="145" y="161"/>
                    <a:pt x="145" y="183"/>
                  </a:cubicBezTo>
                  <a:cubicBezTo>
                    <a:pt x="145" y="194"/>
                    <a:pt x="145" y="205"/>
                    <a:pt x="134" y="205"/>
                  </a:cubicBezTo>
                  <a:cubicBezTo>
                    <a:pt x="134" y="216"/>
                    <a:pt x="123" y="216"/>
                    <a:pt x="111" y="227"/>
                  </a:cubicBezTo>
                  <a:cubicBezTo>
                    <a:pt x="111" y="227"/>
                    <a:pt x="100" y="227"/>
                    <a:pt x="89" y="216"/>
                  </a:cubicBezTo>
                  <a:cubicBezTo>
                    <a:pt x="89" y="216"/>
                    <a:pt x="78" y="205"/>
                    <a:pt x="78" y="194"/>
                  </a:cubicBezTo>
                  <a:cubicBezTo>
                    <a:pt x="67" y="183"/>
                    <a:pt x="67" y="161"/>
                    <a:pt x="67" y="138"/>
                  </a:cubicBezTo>
                  <a:cubicBezTo>
                    <a:pt x="56" y="116"/>
                    <a:pt x="56" y="94"/>
                    <a:pt x="56" y="83"/>
                  </a:cubicBezTo>
                  <a:cubicBezTo>
                    <a:pt x="56" y="72"/>
                    <a:pt x="56" y="60"/>
                    <a:pt x="67" y="49"/>
                  </a:cubicBezTo>
                  <a:cubicBezTo>
                    <a:pt x="67" y="49"/>
                    <a:pt x="78" y="38"/>
                    <a:pt x="89" y="38"/>
                  </a:cubicBezTo>
                  <a:close/>
                  <a:moveTo>
                    <a:pt x="105" y="0"/>
                  </a:moveTo>
                  <a:cubicBezTo>
                    <a:pt x="97" y="0"/>
                    <a:pt x="88" y="1"/>
                    <a:pt x="78" y="5"/>
                  </a:cubicBezTo>
                  <a:cubicBezTo>
                    <a:pt x="56" y="5"/>
                    <a:pt x="45" y="16"/>
                    <a:pt x="33" y="27"/>
                  </a:cubicBezTo>
                  <a:cubicBezTo>
                    <a:pt x="22" y="38"/>
                    <a:pt x="11" y="49"/>
                    <a:pt x="11" y="72"/>
                  </a:cubicBezTo>
                  <a:cubicBezTo>
                    <a:pt x="0" y="94"/>
                    <a:pt x="11" y="116"/>
                    <a:pt x="11" y="150"/>
                  </a:cubicBezTo>
                  <a:cubicBezTo>
                    <a:pt x="31" y="228"/>
                    <a:pt x="59" y="263"/>
                    <a:pt x="103" y="263"/>
                  </a:cubicBezTo>
                  <a:cubicBezTo>
                    <a:pt x="109" y="263"/>
                    <a:pt x="116" y="262"/>
                    <a:pt x="123" y="261"/>
                  </a:cubicBezTo>
                  <a:cubicBezTo>
                    <a:pt x="156" y="261"/>
                    <a:pt x="178" y="239"/>
                    <a:pt x="189" y="216"/>
                  </a:cubicBezTo>
                  <a:cubicBezTo>
                    <a:pt x="189" y="194"/>
                    <a:pt x="201" y="161"/>
                    <a:pt x="189" y="116"/>
                  </a:cubicBezTo>
                  <a:cubicBezTo>
                    <a:pt x="178" y="72"/>
                    <a:pt x="167" y="38"/>
                    <a:pt x="145" y="16"/>
                  </a:cubicBezTo>
                  <a:cubicBezTo>
                    <a:pt x="137" y="8"/>
                    <a:pt x="124" y="0"/>
                    <a:pt x="105"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rot="1205253">
              <a:off x="6375727" y="2752377"/>
              <a:ext cx="19300" cy="25400"/>
            </a:xfrm>
            <a:custGeom>
              <a:avLst/>
              <a:gdLst/>
              <a:ahLst/>
              <a:cxnLst/>
              <a:rect l="l" t="t" r="r" b="b"/>
              <a:pathLst>
                <a:path w="212" h="279" extrusionOk="0">
                  <a:moveTo>
                    <a:pt x="100" y="0"/>
                  </a:moveTo>
                  <a:lnTo>
                    <a:pt x="56" y="11"/>
                  </a:lnTo>
                  <a:lnTo>
                    <a:pt x="0" y="67"/>
                  </a:lnTo>
                  <a:lnTo>
                    <a:pt x="11" y="100"/>
                  </a:lnTo>
                  <a:lnTo>
                    <a:pt x="67" y="56"/>
                  </a:lnTo>
                  <a:lnTo>
                    <a:pt x="89" y="234"/>
                  </a:lnTo>
                  <a:lnTo>
                    <a:pt x="34"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rot="1205253">
              <a:off x="6825646" y="2785875"/>
              <a:ext cx="17388" cy="24580"/>
            </a:xfrm>
            <a:custGeom>
              <a:avLst/>
              <a:gdLst/>
              <a:ahLst/>
              <a:cxnLst/>
              <a:rect l="l" t="t" r="r" b="b"/>
              <a:pathLst>
                <a:path w="191" h="270" extrusionOk="0">
                  <a:moveTo>
                    <a:pt x="101" y="45"/>
                  </a:moveTo>
                  <a:cubicBezTo>
                    <a:pt x="112" y="56"/>
                    <a:pt x="112" y="67"/>
                    <a:pt x="112" y="78"/>
                  </a:cubicBezTo>
                  <a:cubicBezTo>
                    <a:pt x="123" y="89"/>
                    <a:pt x="123" y="112"/>
                    <a:pt x="134" y="134"/>
                  </a:cubicBezTo>
                  <a:cubicBezTo>
                    <a:pt x="134" y="156"/>
                    <a:pt x="134" y="167"/>
                    <a:pt x="134" y="179"/>
                  </a:cubicBezTo>
                  <a:cubicBezTo>
                    <a:pt x="134" y="201"/>
                    <a:pt x="134" y="212"/>
                    <a:pt x="134" y="212"/>
                  </a:cubicBezTo>
                  <a:cubicBezTo>
                    <a:pt x="123" y="223"/>
                    <a:pt x="123" y="223"/>
                    <a:pt x="112" y="223"/>
                  </a:cubicBezTo>
                  <a:cubicBezTo>
                    <a:pt x="108" y="227"/>
                    <a:pt x="105" y="228"/>
                    <a:pt x="101" y="228"/>
                  </a:cubicBezTo>
                  <a:cubicBezTo>
                    <a:pt x="95" y="228"/>
                    <a:pt x="90" y="223"/>
                    <a:pt x="90" y="223"/>
                  </a:cubicBezTo>
                  <a:cubicBezTo>
                    <a:pt x="79" y="223"/>
                    <a:pt x="79" y="212"/>
                    <a:pt x="68" y="201"/>
                  </a:cubicBezTo>
                  <a:cubicBezTo>
                    <a:pt x="68" y="190"/>
                    <a:pt x="56" y="167"/>
                    <a:pt x="56" y="145"/>
                  </a:cubicBezTo>
                  <a:cubicBezTo>
                    <a:pt x="56" y="123"/>
                    <a:pt x="45" y="101"/>
                    <a:pt x="45" y="89"/>
                  </a:cubicBezTo>
                  <a:cubicBezTo>
                    <a:pt x="45" y="78"/>
                    <a:pt x="56" y="67"/>
                    <a:pt x="56" y="56"/>
                  </a:cubicBezTo>
                  <a:cubicBezTo>
                    <a:pt x="56" y="56"/>
                    <a:pt x="68" y="45"/>
                    <a:pt x="79" y="45"/>
                  </a:cubicBezTo>
                  <a:close/>
                  <a:moveTo>
                    <a:pt x="68" y="0"/>
                  </a:moveTo>
                  <a:cubicBezTo>
                    <a:pt x="45" y="11"/>
                    <a:pt x="34" y="23"/>
                    <a:pt x="23" y="34"/>
                  </a:cubicBezTo>
                  <a:cubicBezTo>
                    <a:pt x="12" y="45"/>
                    <a:pt x="1" y="56"/>
                    <a:pt x="1" y="78"/>
                  </a:cubicBezTo>
                  <a:cubicBezTo>
                    <a:pt x="1" y="101"/>
                    <a:pt x="1" y="123"/>
                    <a:pt x="1" y="156"/>
                  </a:cubicBezTo>
                  <a:cubicBezTo>
                    <a:pt x="20" y="234"/>
                    <a:pt x="48" y="270"/>
                    <a:pt x="100" y="270"/>
                  </a:cubicBezTo>
                  <a:cubicBezTo>
                    <a:pt x="107" y="270"/>
                    <a:pt x="115" y="269"/>
                    <a:pt x="123" y="268"/>
                  </a:cubicBezTo>
                  <a:cubicBezTo>
                    <a:pt x="145" y="268"/>
                    <a:pt x="168" y="245"/>
                    <a:pt x="179" y="223"/>
                  </a:cubicBezTo>
                  <a:cubicBezTo>
                    <a:pt x="190" y="201"/>
                    <a:pt x="190" y="167"/>
                    <a:pt x="179" y="123"/>
                  </a:cubicBezTo>
                  <a:cubicBezTo>
                    <a:pt x="179" y="78"/>
                    <a:pt x="157" y="45"/>
                    <a:pt x="145" y="23"/>
                  </a:cubicBezTo>
                  <a:cubicBezTo>
                    <a:pt x="123" y="11"/>
                    <a:pt x="101" y="0"/>
                    <a:pt x="6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rot="1205253">
              <a:off x="6818183" y="2826676"/>
              <a:ext cx="19391" cy="25491"/>
            </a:xfrm>
            <a:custGeom>
              <a:avLst/>
              <a:gdLst/>
              <a:ahLst/>
              <a:cxnLst/>
              <a:rect l="l" t="t" r="r" b="b"/>
              <a:pathLst>
                <a:path w="213" h="280" extrusionOk="0">
                  <a:moveTo>
                    <a:pt x="112" y="1"/>
                  </a:moveTo>
                  <a:lnTo>
                    <a:pt x="56" y="12"/>
                  </a:lnTo>
                  <a:lnTo>
                    <a:pt x="1" y="68"/>
                  </a:lnTo>
                  <a:lnTo>
                    <a:pt x="12" y="101"/>
                  </a:lnTo>
                  <a:lnTo>
                    <a:pt x="67" y="57"/>
                  </a:lnTo>
                  <a:lnTo>
                    <a:pt x="101" y="224"/>
                  </a:lnTo>
                  <a:lnTo>
                    <a:pt x="34" y="235"/>
                  </a:lnTo>
                  <a:lnTo>
                    <a:pt x="45" y="279"/>
                  </a:lnTo>
                  <a:lnTo>
                    <a:pt x="212" y="246"/>
                  </a:lnTo>
                  <a:lnTo>
                    <a:pt x="212" y="213"/>
                  </a:lnTo>
                  <a:lnTo>
                    <a:pt x="145"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rot="1205253">
              <a:off x="6811863" y="2867594"/>
              <a:ext cx="19391" cy="25400"/>
            </a:xfrm>
            <a:custGeom>
              <a:avLst/>
              <a:gdLst/>
              <a:ahLst/>
              <a:cxnLst/>
              <a:rect l="l" t="t" r="r" b="b"/>
              <a:pathLst>
                <a:path w="213" h="279" extrusionOk="0">
                  <a:moveTo>
                    <a:pt x="101" y="0"/>
                  </a:moveTo>
                  <a:lnTo>
                    <a:pt x="56" y="12"/>
                  </a:lnTo>
                  <a:lnTo>
                    <a:pt x="1" y="67"/>
                  </a:lnTo>
                  <a:lnTo>
                    <a:pt x="1" y="101"/>
                  </a:lnTo>
                  <a:lnTo>
                    <a:pt x="56" y="56"/>
                  </a:lnTo>
                  <a:lnTo>
                    <a:pt x="90" y="223"/>
                  </a:lnTo>
                  <a:lnTo>
                    <a:pt x="34" y="234"/>
                  </a:lnTo>
                  <a:lnTo>
                    <a:pt x="34" y="279"/>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rot="1205253">
              <a:off x="6862260" y="2792362"/>
              <a:ext cx="17388" cy="23943"/>
            </a:xfrm>
            <a:custGeom>
              <a:avLst/>
              <a:gdLst/>
              <a:ahLst/>
              <a:cxnLst/>
              <a:rect l="l" t="t" r="r" b="b"/>
              <a:pathLst>
                <a:path w="191" h="263" extrusionOk="0">
                  <a:moveTo>
                    <a:pt x="79" y="38"/>
                  </a:moveTo>
                  <a:cubicBezTo>
                    <a:pt x="90" y="38"/>
                    <a:pt x="101" y="38"/>
                    <a:pt x="101" y="49"/>
                  </a:cubicBezTo>
                  <a:cubicBezTo>
                    <a:pt x="112" y="49"/>
                    <a:pt x="112" y="60"/>
                    <a:pt x="123" y="71"/>
                  </a:cubicBezTo>
                  <a:cubicBezTo>
                    <a:pt x="123" y="82"/>
                    <a:pt x="134" y="105"/>
                    <a:pt x="134" y="127"/>
                  </a:cubicBezTo>
                  <a:cubicBezTo>
                    <a:pt x="134" y="149"/>
                    <a:pt x="145" y="172"/>
                    <a:pt x="145" y="183"/>
                  </a:cubicBezTo>
                  <a:cubicBezTo>
                    <a:pt x="145" y="194"/>
                    <a:pt x="134" y="205"/>
                    <a:pt x="134" y="205"/>
                  </a:cubicBezTo>
                  <a:cubicBezTo>
                    <a:pt x="134" y="216"/>
                    <a:pt x="123" y="216"/>
                    <a:pt x="112" y="227"/>
                  </a:cubicBezTo>
                  <a:cubicBezTo>
                    <a:pt x="101" y="227"/>
                    <a:pt x="101" y="227"/>
                    <a:pt x="90" y="216"/>
                  </a:cubicBezTo>
                  <a:cubicBezTo>
                    <a:pt x="79" y="216"/>
                    <a:pt x="79" y="205"/>
                    <a:pt x="79" y="194"/>
                  </a:cubicBezTo>
                  <a:cubicBezTo>
                    <a:pt x="68" y="183"/>
                    <a:pt x="68" y="160"/>
                    <a:pt x="56" y="138"/>
                  </a:cubicBezTo>
                  <a:cubicBezTo>
                    <a:pt x="56" y="116"/>
                    <a:pt x="56" y="94"/>
                    <a:pt x="56" y="82"/>
                  </a:cubicBezTo>
                  <a:cubicBezTo>
                    <a:pt x="56" y="71"/>
                    <a:pt x="56" y="60"/>
                    <a:pt x="56" y="49"/>
                  </a:cubicBezTo>
                  <a:cubicBezTo>
                    <a:pt x="68" y="49"/>
                    <a:pt x="68" y="38"/>
                    <a:pt x="79" y="38"/>
                  </a:cubicBezTo>
                  <a:close/>
                  <a:moveTo>
                    <a:pt x="97" y="0"/>
                  </a:moveTo>
                  <a:cubicBezTo>
                    <a:pt x="91" y="0"/>
                    <a:pt x="85" y="1"/>
                    <a:pt x="79" y="4"/>
                  </a:cubicBezTo>
                  <a:cubicBezTo>
                    <a:pt x="56" y="4"/>
                    <a:pt x="34" y="16"/>
                    <a:pt x="23" y="27"/>
                  </a:cubicBezTo>
                  <a:cubicBezTo>
                    <a:pt x="12" y="38"/>
                    <a:pt x="12" y="49"/>
                    <a:pt x="1" y="71"/>
                  </a:cubicBezTo>
                  <a:cubicBezTo>
                    <a:pt x="1" y="94"/>
                    <a:pt x="1" y="116"/>
                    <a:pt x="12" y="149"/>
                  </a:cubicBezTo>
                  <a:cubicBezTo>
                    <a:pt x="22" y="227"/>
                    <a:pt x="57" y="263"/>
                    <a:pt x="103" y="263"/>
                  </a:cubicBezTo>
                  <a:cubicBezTo>
                    <a:pt x="110" y="263"/>
                    <a:pt x="116" y="262"/>
                    <a:pt x="123" y="261"/>
                  </a:cubicBezTo>
                  <a:cubicBezTo>
                    <a:pt x="145" y="261"/>
                    <a:pt x="168" y="238"/>
                    <a:pt x="179" y="216"/>
                  </a:cubicBezTo>
                  <a:cubicBezTo>
                    <a:pt x="190" y="194"/>
                    <a:pt x="190" y="160"/>
                    <a:pt x="190" y="116"/>
                  </a:cubicBezTo>
                  <a:cubicBezTo>
                    <a:pt x="179" y="71"/>
                    <a:pt x="168" y="38"/>
                    <a:pt x="145" y="27"/>
                  </a:cubicBezTo>
                  <a:cubicBezTo>
                    <a:pt x="129" y="10"/>
                    <a:pt x="113" y="0"/>
                    <a:pt x="9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rot="1205253">
              <a:off x="6892383" y="2839818"/>
              <a:ext cx="19391" cy="24398"/>
            </a:xfrm>
            <a:custGeom>
              <a:avLst/>
              <a:gdLst/>
              <a:ahLst/>
              <a:cxnLst/>
              <a:rect l="l" t="t" r="r" b="b"/>
              <a:pathLst>
                <a:path w="213" h="268" extrusionOk="0">
                  <a:moveTo>
                    <a:pt x="56" y="0"/>
                  </a:moveTo>
                  <a:lnTo>
                    <a:pt x="1" y="56"/>
                  </a:lnTo>
                  <a:lnTo>
                    <a:pt x="12" y="100"/>
                  </a:lnTo>
                  <a:lnTo>
                    <a:pt x="56" y="45"/>
                  </a:lnTo>
                  <a:lnTo>
                    <a:pt x="90" y="223"/>
                  </a:lnTo>
                  <a:lnTo>
                    <a:pt x="34" y="234"/>
                  </a:lnTo>
                  <a:lnTo>
                    <a:pt x="34" y="267"/>
                  </a:lnTo>
                  <a:lnTo>
                    <a:pt x="212"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rot="1205253">
              <a:off x="6885310" y="2879333"/>
              <a:ext cx="19391" cy="25400"/>
            </a:xfrm>
            <a:custGeom>
              <a:avLst/>
              <a:gdLst/>
              <a:ahLst/>
              <a:cxnLst/>
              <a:rect l="l" t="t" r="r" b="b"/>
              <a:pathLst>
                <a:path w="213" h="279" extrusionOk="0">
                  <a:moveTo>
                    <a:pt x="112" y="0"/>
                  </a:moveTo>
                  <a:lnTo>
                    <a:pt x="56" y="12"/>
                  </a:lnTo>
                  <a:lnTo>
                    <a:pt x="1" y="67"/>
                  </a:lnTo>
                  <a:lnTo>
                    <a:pt x="12" y="112"/>
                  </a:lnTo>
                  <a:lnTo>
                    <a:pt x="68" y="56"/>
                  </a:lnTo>
                  <a:lnTo>
                    <a:pt x="101" y="234"/>
                  </a:lnTo>
                  <a:lnTo>
                    <a:pt x="34" y="246"/>
                  </a:lnTo>
                  <a:lnTo>
                    <a:pt x="45" y="279"/>
                  </a:lnTo>
                  <a:lnTo>
                    <a:pt x="212" y="246"/>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rot="1205253">
              <a:off x="6942532" y="2764168"/>
              <a:ext cx="19391" cy="25491"/>
            </a:xfrm>
            <a:custGeom>
              <a:avLst/>
              <a:gdLst/>
              <a:ahLst/>
              <a:cxnLst/>
              <a:rect l="l" t="t" r="r" b="b"/>
              <a:pathLst>
                <a:path w="213" h="280" extrusionOk="0">
                  <a:moveTo>
                    <a:pt x="112" y="1"/>
                  </a:moveTo>
                  <a:lnTo>
                    <a:pt x="56" y="12"/>
                  </a:lnTo>
                  <a:lnTo>
                    <a:pt x="1" y="68"/>
                  </a:lnTo>
                  <a:lnTo>
                    <a:pt x="12" y="101"/>
                  </a:lnTo>
                  <a:lnTo>
                    <a:pt x="68" y="57"/>
                  </a:lnTo>
                  <a:lnTo>
                    <a:pt x="101" y="224"/>
                  </a:lnTo>
                  <a:lnTo>
                    <a:pt x="34" y="235"/>
                  </a:lnTo>
                  <a:lnTo>
                    <a:pt x="45" y="279"/>
                  </a:lnTo>
                  <a:lnTo>
                    <a:pt x="212" y="246"/>
                  </a:lnTo>
                  <a:lnTo>
                    <a:pt x="212" y="213"/>
                  </a:lnTo>
                  <a:lnTo>
                    <a:pt x="146"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rot="1205253">
              <a:off x="6928935" y="2845657"/>
              <a:ext cx="19391" cy="25400"/>
            </a:xfrm>
            <a:custGeom>
              <a:avLst/>
              <a:gdLst/>
              <a:ahLst/>
              <a:cxnLst/>
              <a:rect l="l" t="t" r="r" b="b"/>
              <a:pathLst>
                <a:path w="213" h="279" extrusionOk="0">
                  <a:moveTo>
                    <a:pt x="112" y="0"/>
                  </a:moveTo>
                  <a:lnTo>
                    <a:pt x="56" y="11"/>
                  </a:lnTo>
                  <a:lnTo>
                    <a:pt x="1" y="56"/>
                  </a:lnTo>
                  <a:lnTo>
                    <a:pt x="12" y="100"/>
                  </a:lnTo>
                  <a:lnTo>
                    <a:pt x="68" y="56"/>
                  </a:lnTo>
                  <a:lnTo>
                    <a:pt x="101" y="223"/>
                  </a:lnTo>
                  <a:lnTo>
                    <a:pt x="34" y="234"/>
                  </a:lnTo>
                  <a:lnTo>
                    <a:pt x="45" y="279"/>
                  </a:lnTo>
                  <a:lnTo>
                    <a:pt x="212"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rot="1205253">
              <a:off x="6915526" y="2927089"/>
              <a:ext cx="19391" cy="24398"/>
            </a:xfrm>
            <a:custGeom>
              <a:avLst/>
              <a:gdLst/>
              <a:ahLst/>
              <a:cxnLst/>
              <a:rect l="l" t="t" r="r" b="b"/>
              <a:pathLst>
                <a:path w="213" h="268" extrusionOk="0">
                  <a:moveTo>
                    <a:pt x="57" y="0"/>
                  </a:moveTo>
                  <a:lnTo>
                    <a:pt x="1" y="56"/>
                  </a:lnTo>
                  <a:lnTo>
                    <a:pt x="12" y="100"/>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rot="1205253">
              <a:off x="6980227" y="2770210"/>
              <a:ext cx="18390" cy="25491"/>
            </a:xfrm>
            <a:custGeom>
              <a:avLst/>
              <a:gdLst/>
              <a:ahLst/>
              <a:cxnLst/>
              <a:rect l="l" t="t" r="r" b="b"/>
              <a:pathLst>
                <a:path w="202" h="280" extrusionOk="0">
                  <a:moveTo>
                    <a:pt x="101" y="1"/>
                  </a:moveTo>
                  <a:lnTo>
                    <a:pt x="57" y="12"/>
                  </a:lnTo>
                  <a:lnTo>
                    <a:pt x="1" y="68"/>
                  </a:lnTo>
                  <a:lnTo>
                    <a:pt x="1" y="112"/>
                  </a:lnTo>
                  <a:lnTo>
                    <a:pt x="57" y="57"/>
                  </a:lnTo>
                  <a:lnTo>
                    <a:pt x="90" y="235"/>
                  </a:lnTo>
                  <a:lnTo>
                    <a:pt x="23" y="246"/>
                  </a:lnTo>
                  <a:lnTo>
                    <a:pt x="34" y="279"/>
                  </a:lnTo>
                  <a:lnTo>
                    <a:pt x="201" y="246"/>
                  </a:lnTo>
                  <a:lnTo>
                    <a:pt x="201" y="213"/>
                  </a:lnTo>
                  <a:lnTo>
                    <a:pt x="146"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rot="1205253">
              <a:off x="6973137" y="2810637"/>
              <a:ext cx="17388" cy="24580"/>
            </a:xfrm>
            <a:custGeom>
              <a:avLst/>
              <a:gdLst/>
              <a:ahLst/>
              <a:cxnLst/>
              <a:rect l="l" t="t" r="r" b="b"/>
              <a:pathLst>
                <a:path w="191" h="270" extrusionOk="0">
                  <a:moveTo>
                    <a:pt x="101" y="45"/>
                  </a:moveTo>
                  <a:cubicBezTo>
                    <a:pt x="112" y="56"/>
                    <a:pt x="112" y="67"/>
                    <a:pt x="123" y="79"/>
                  </a:cubicBezTo>
                  <a:cubicBezTo>
                    <a:pt x="123" y="90"/>
                    <a:pt x="123" y="112"/>
                    <a:pt x="135" y="134"/>
                  </a:cubicBezTo>
                  <a:cubicBezTo>
                    <a:pt x="135" y="157"/>
                    <a:pt x="135" y="168"/>
                    <a:pt x="135" y="179"/>
                  </a:cubicBezTo>
                  <a:cubicBezTo>
                    <a:pt x="135" y="201"/>
                    <a:pt x="135" y="212"/>
                    <a:pt x="135" y="212"/>
                  </a:cubicBezTo>
                  <a:cubicBezTo>
                    <a:pt x="123" y="223"/>
                    <a:pt x="123" y="223"/>
                    <a:pt x="112" y="223"/>
                  </a:cubicBezTo>
                  <a:cubicBezTo>
                    <a:pt x="109" y="227"/>
                    <a:pt x="105" y="228"/>
                    <a:pt x="101" y="228"/>
                  </a:cubicBezTo>
                  <a:cubicBezTo>
                    <a:pt x="95" y="228"/>
                    <a:pt x="90" y="223"/>
                    <a:pt x="90" y="223"/>
                  </a:cubicBezTo>
                  <a:cubicBezTo>
                    <a:pt x="79" y="223"/>
                    <a:pt x="79" y="212"/>
                    <a:pt x="68" y="201"/>
                  </a:cubicBezTo>
                  <a:cubicBezTo>
                    <a:pt x="68" y="190"/>
                    <a:pt x="57" y="168"/>
                    <a:pt x="57" y="145"/>
                  </a:cubicBezTo>
                  <a:cubicBezTo>
                    <a:pt x="57" y="123"/>
                    <a:pt x="45" y="101"/>
                    <a:pt x="45" y="90"/>
                  </a:cubicBezTo>
                  <a:cubicBezTo>
                    <a:pt x="45" y="79"/>
                    <a:pt x="57" y="67"/>
                    <a:pt x="57" y="56"/>
                  </a:cubicBezTo>
                  <a:cubicBezTo>
                    <a:pt x="57" y="56"/>
                    <a:pt x="68" y="45"/>
                    <a:pt x="79" y="45"/>
                  </a:cubicBezTo>
                  <a:close/>
                  <a:moveTo>
                    <a:pt x="68" y="1"/>
                  </a:moveTo>
                  <a:cubicBezTo>
                    <a:pt x="45" y="12"/>
                    <a:pt x="34" y="23"/>
                    <a:pt x="23" y="34"/>
                  </a:cubicBezTo>
                  <a:cubicBezTo>
                    <a:pt x="12" y="45"/>
                    <a:pt x="1" y="56"/>
                    <a:pt x="1" y="79"/>
                  </a:cubicBezTo>
                  <a:cubicBezTo>
                    <a:pt x="1" y="101"/>
                    <a:pt x="1" y="123"/>
                    <a:pt x="12" y="157"/>
                  </a:cubicBezTo>
                  <a:cubicBezTo>
                    <a:pt x="22" y="235"/>
                    <a:pt x="49" y="270"/>
                    <a:pt x="100" y="270"/>
                  </a:cubicBezTo>
                  <a:cubicBezTo>
                    <a:pt x="107" y="270"/>
                    <a:pt x="115" y="269"/>
                    <a:pt x="123" y="268"/>
                  </a:cubicBezTo>
                  <a:cubicBezTo>
                    <a:pt x="146" y="268"/>
                    <a:pt x="168" y="246"/>
                    <a:pt x="179" y="223"/>
                  </a:cubicBezTo>
                  <a:cubicBezTo>
                    <a:pt x="190" y="201"/>
                    <a:pt x="190" y="168"/>
                    <a:pt x="179" y="123"/>
                  </a:cubicBezTo>
                  <a:cubicBezTo>
                    <a:pt x="179" y="79"/>
                    <a:pt x="157" y="45"/>
                    <a:pt x="146" y="23"/>
                  </a:cubicBezTo>
                  <a:cubicBezTo>
                    <a:pt x="123" y="12"/>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rot="1205253">
              <a:off x="6965659" y="2851527"/>
              <a:ext cx="19391" cy="25400"/>
            </a:xfrm>
            <a:custGeom>
              <a:avLst/>
              <a:gdLst/>
              <a:ahLst/>
              <a:cxnLst/>
              <a:rect l="l" t="t" r="r" b="b"/>
              <a:pathLst>
                <a:path w="213" h="279" extrusionOk="0">
                  <a:moveTo>
                    <a:pt x="112" y="0"/>
                  </a:moveTo>
                  <a:lnTo>
                    <a:pt x="68" y="11"/>
                  </a:lnTo>
                  <a:lnTo>
                    <a:pt x="1" y="67"/>
                  </a:lnTo>
                  <a:lnTo>
                    <a:pt x="12" y="100"/>
                  </a:lnTo>
                  <a:lnTo>
                    <a:pt x="68" y="56"/>
                  </a:lnTo>
                  <a:lnTo>
                    <a:pt x="101" y="223"/>
                  </a:lnTo>
                  <a:lnTo>
                    <a:pt x="34" y="234"/>
                  </a:lnTo>
                  <a:lnTo>
                    <a:pt x="45" y="279"/>
                  </a:lnTo>
                  <a:lnTo>
                    <a:pt x="212" y="245"/>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rot="1205253">
              <a:off x="6959338" y="2892354"/>
              <a:ext cx="19391" cy="25491"/>
            </a:xfrm>
            <a:custGeom>
              <a:avLst/>
              <a:gdLst/>
              <a:ahLst/>
              <a:cxnLst/>
              <a:rect l="l" t="t" r="r" b="b"/>
              <a:pathLst>
                <a:path w="213" h="280" extrusionOk="0">
                  <a:moveTo>
                    <a:pt x="101" y="1"/>
                  </a:moveTo>
                  <a:lnTo>
                    <a:pt x="57" y="12"/>
                  </a:lnTo>
                  <a:lnTo>
                    <a:pt x="1" y="68"/>
                  </a:lnTo>
                  <a:lnTo>
                    <a:pt x="12" y="101"/>
                  </a:lnTo>
                  <a:lnTo>
                    <a:pt x="57" y="56"/>
                  </a:lnTo>
                  <a:lnTo>
                    <a:pt x="90" y="223"/>
                  </a:lnTo>
                  <a:lnTo>
                    <a:pt x="34" y="235"/>
                  </a:lnTo>
                  <a:lnTo>
                    <a:pt x="34" y="279"/>
                  </a:lnTo>
                  <a:lnTo>
                    <a:pt x="213"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2"/>
            <p:cNvSpPr/>
            <p:nvPr/>
          </p:nvSpPr>
          <p:spPr>
            <a:xfrm rot="1205253">
              <a:off x="6952077" y="2932928"/>
              <a:ext cx="19391" cy="25400"/>
            </a:xfrm>
            <a:custGeom>
              <a:avLst/>
              <a:gdLst/>
              <a:ahLst/>
              <a:cxnLst/>
              <a:rect l="l" t="t" r="r" b="b"/>
              <a:pathLst>
                <a:path w="213" h="279" extrusionOk="0">
                  <a:moveTo>
                    <a:pt x="112" y="0"/>
                  </a:moveTo>
                  <a:lnTo>
                    <a:pt x="57" y="11"/>
                  </a:lnTo>
                  <a:lnTo>
                    <a:pt x="1" y="56"/>
                  </a:lnTo>
                  <a:lnTo>
                    <a:pt x="12" y="100"/>
                  </a:lnTo>
                  <a:lnTo>
                    <a:pt x="68" y="56"/>
                  </a:lnTo>
                  <a:lnTo>
                    <a:pt x="101" y="223"/>
                  </a:lnTo>
                  <a:lnTo>
                    <a:pt x="34" y="234"/>
                  </a:lnTo>
                  <a:lnTo>
                    <a:pt x="45"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2"/>
            <p:cNvSpPr/>
            <p:nvPr/>
          </p:nvSpPr>
          <p:spPr>
            <a:xfrm rot="1205253">
              <a:off x="6409823" y="2549945"/>
              <a:ext cx="19300" cy="25400"/>
            </a:xfrm>
            <a:custGeom>
              <a:avLst/>
              <a:gdLst/>
              <a:ahLst/>
              <a:cxnLst/>
              <a:rect l="l" t="t" r="r" b="b"/>
              <a:pathLst>
                <a:path w="212" h="279" extrusionOk="0">
                  <a:moveTo>
                    <a:pt x="100" y="0"/>
                  </a:moveTo>
                  <a:lnTo>
                    <a:pt x="56" y="12"/>
                  </a:lnTo>
                  <a:lnTo>
                    <a:pt x="0" y="56"/>
                  </a:lnTo>
                  <a:lnTo>
                    <a:pt x="11" y="101"/>
                  </a:lnTo>
                  <a:lnTo>
                    <a:pt x="67" y="56"/>
                  </a:lnTo>
                  <a:lnTo>
                    <a:pt x="100" y="223"/>
                  </a:lnTo>
                  <a:lnTo>
                    <a:pt x="33" y="234"/>
                  </a:lnTo>
                  <a:lnTo>
                    <a:pt x="45" y="279"/>
                  </a:lnTo>
                  <a:lnTo>
                    <a:pt x="212" y="246"/>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2"/>
            <p:cNvSpPr/>
            <p:nvPr/>
          </p:nvSpPr>
          <p:spPr>
            <a:xfrm rot="1205253">
              <a:off x="6402879" y="2589942"/>
              <a:ext cx="18390" cy="24034"/>
            </a:xfrm>
            <a:custGeom>
              <a:avLst/>
              <a:gdLst/>
              <a:ahLst/>
              <a:cxnLst/>
              <a:rect l="l" t="t" r="r" b="b"/>
              <a:pathLst>
                <a:path w="202" h="264" extrusionOk="0">
                  <a:moveTo>
                    <a:pt x="79" y="38"/>
                  </a:moveTo>
                  <a:cubicBezTo>
                    <a:pt x="90" y="38"/>
                    <a:pt x="101" y="38"/>
                    <a:pt x="112" y="50"/>
                  </a:cubicBezTo>
                  <a:cubicBezTo>
                    <a:pt x="112" y="50"/>
                    <a:pt x="124" y="61"/>
                    <a:pt x="124" y="72"/>
                  </a:cubicBezTo>
                  <a:cubicBezTo>
                    <a:pt x="124" y="83"/>
                    <a:pt x="135" y="105"/>
                    <a:pt x="135" y="128"/>
                  </a:cubicBezTo>
                  <a:cubicBezTo>
                    <a:pt x="146" y="150"/>
                    <a:pt x="146" y="172"/>
                    <a:pt x="146" y="183"/>
                  </a:cubicBezTo>
                  <a:cubicBezTo>
                    <a:pt x="146" y="194"/>
                    <a:pt x="146" y="206"/>
                    <a:pt x="135" y="217"/>
                  </a:cubicBezTo>
                  <a:cubicBezTo>
                    <a:pt x="135" y="217"/>
                    <a:pt x="124" y="228"/>
                    <a:pt x="112" y="228"/>
                  </a:cubicBezTo>
                  <a:cubicBezTo>
                    <a:pt x="112" y="228"/>
                    <a:pt x="101" y="228"/>
                    <a:pt x="90" y="217"/>
                  </a:cubicBezTo>
                  <a:cubicBezTo>
                    <a:pt x="90" y="217"/>
                    <a:pt x="79" y="206"/>
                    <a:pt x="79" y="194"/>
                  </a:cubicBezTo>
                  <a:cubicBezTo>
                    <a:pt x="68" y="183"/>
                    <a:pt x="68" y="161"/>
                    <a:pt x="68" y="139"/>
                  </a:cubicBezTo>
                  <a:cubicBezTo>
                    <a:pt x="57" y="116"/>
                    <a:pt x="57" y="105"/>
                    <a:pt x="57" y="83"/>
                  </a:cubicBezTo>
                  <a:cubicBezTo>
                    <a:pt x="57" y="72"/>
                    <a:pt x="57" y="61"/>
                    <a:pt x="68" y="61"/>
                  </a:cubicBezTo>
                  <a:cubicBezTo>
                    <a:pt x="68" y="50"/>
                    <a:pt x="79" y="50"/>
                    <a:pt x="79" y="38"/>
                  </a:cubicBezTo>
                  <a:close/>
                  <a:moveTo>
                    <a:pt x="103" y="1"/>
                  </a:moveTo>
                  <a:cubicBezTo>
                    <a:pt x="96" y="1"/>
                    <a:pt x="88" y="2"/>
                    <a:pt x="79" y="5"/>
                  </a:cubicBezTo>
                  <a:cubicBezTo>
                    <a:pt x="57" y="5"/>
                    <a:pt x="46" y="16"/>
                    <a:pt x="34" y="27"/>
                  </a:cubicBezTo>
                  <a:cubicBezTo>
                    <a:pt x="23" y="38"/>
                    <a:pt x="12" y="50"/>
                    <a:pt x="12" y="72"/>
                  </a:cubicBezTo>
                  <a:cubicBezTo>
                    <a:pt x="1" y="94"/>
                    <a:pt x="12" y="116"/>
                    <a:pt x="12" y="150"/>
                  </a:cubicBezTo>
                  <a:cubicBezTo>
                    <a:pt x="22" y="228"/>
                    <a:pt x="57" y="263"/>
                    <a:pt x="103" y="263"/>
                  </a:cubicBezTo>
                  <a:cubicBezTo>
                    <a:pt x="110" y="263"/>
                    <a:pt x="117" y="263"/>
                    <a:pt x="124" y="261"/>
                  </a:cubicBezTo>
                  <a:cubicBezTo>
                    <a:pt x="157" y="261"/>
                    <a:pt x="179" y="250"/>
                    <a:pt x="179" y="217"/>
                  </a:cubicBezTo>
                  <a:cubicBezTo>
                    <a:pt x="190" y="194"/>
                    <a:pt x="201" y="161"/>
                    <a:pt x="190" y="116"/>
                  </a:cubicBezTo>
                  <a:cubicBezTo>
                    <a:pt x="179" y="72"/>
                    <a:pt x="168" y="38"/>
                    <a:pt x="146" y="27"/>
                  </a:cubicBezTo>
                  <a:cubicBezTo>
                    <a:pt x="138" y="11"/>
                    <a:pt x="124" y="1"/>
                    <a:pt x="103"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2"/>
            <p:cNvSpPr/>
            <p:nvPr/>
          </p:nvSpPr>
          <p:spPr>
            <a:xfrm rot="1205253">
              <a:off x="6396413" y="2631376"/>
              <a:ext cx="19300" cy="24398"/>
            </a:xfrm>
            <a:custGeom>
              <a:avLst/>
              <a:gdLst/>
              <a:ahLst/>
              <a:cxnLst/>
              <a:rect l="l" t="t" r="r" b="b"/>
              <a:pathLst>
                <a:path w="212" h="268" extrusionOk="0">
                  <a:moveTo>
                    <a:pt x="56" y="1"/>
                  </a:moveTo>
                  <a:lnTo>
                    <a:pt x="0" y="56"/>
                  </a:lnTo>
                  <a:lnTo>
                    <a:pt x="11" y="101"/>
                  </a:lnTo>
                  <a:lnTo>
                    <a:pt x="56" y="45"/>
                  </a:lnTo>
                  <a:lnTo>
                    <a:pt x="89" y="223"/>
                  </a:lnTo>
                  <a:lnTo>
                    <a:pt x="34" y="235"/>
                  </a:lnTo>
                  <a:lnTo>
                    <a:pt x="34" y="268"/>
                  </a:lnTo>
                  <a:lnTo>
                    <a:pt x="212" y="235"/>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2"/>
            <p:cNvSpPr/>
            <p:nvPr/>
          </p:nvSpPr>
          <p:spPr>
            <a:xfrm rot="1205253">
              <a:off x="6446546" y="2555814"/>
              <a:ext cx="19300" cy="25400"/>
            </a:xfrm>
            <a:custGeom>
              <a:avLst/>
              <a:gdLst/>
              <a:ahLst/>
              <a:cxnLst/>
              <a:rect l="l" t="t" r="r" b="b"/>
              <a:pathLst>
                <a:path w="212" h="279" extrusionOk="0">
                  <a:moveTo>
                    <a:pt x="111" y="0"/>
                  </a:moveTo>
                  <a:lnTo>
                    <a:pt x="56" y="12"/>
                  </a:lnTo>
                  <a:lnTo>
                    <a:pt x="0" y="67"/>
                  </a:lnTo>
                  <a:lnTo>
                    <a:pt x="11" y="101"/>
                  </a:lnTo>
                  <a:lnTo>
                    <a:pt x="67" y="56"/>
                  </a:lnTo>
                  <a:lnTo>
                    <a:pt x="100" y="234"/>
                  </a:lnTo>
                  <a:lnTo>
                    <a:pt x="33" y="246"/>
                  </a:lnTo>
                  <a:lnTo>
                    <a:pt x="45" y="279"/>
                  </a:lnTo>
                  <a:lnTo>
                    <a:pt x="212" y="246"/>
                  </a:lnTo>
                  <a:lnTo>
                    <a:pt x="212" y="212"/>
                  </a:lnTo>
                  <a:lnTo>
                    <a:pt x="145" y="223"/>
                  </a:lnTo>
                  <a:lnTo>
                    <a:pt x="11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2"/>
            <p:cNvSpPr/>
            <p:nvPr/>
          </p:nvSpPr>
          <p:spPr>
            <a:xfrm rot="1205253">
              <a:off x="6483098" y="2562654"/>
              <a:ext cx="19300" cy="24398"/>
            </a:xfrm>
            <a:custGeom>
              <a:avLst/>
              <a:gdLst/>
              <a:ahLst/>
              <a:cxnLst/>
              <a:rect l="l" t="t" r="r" b="b"/>
              <a:pathLst>
                <a:path w="212" h="268" extrusionOk="0">
                  <a:moveTo>
                    <a:pt x="56" y="1"/>
                  </a:moveTo>
                  <a:lnTo>
                    <a:pt x="0" y="56"/>
                  </a:lnTo>
                  <a:lnTo>
                    <a:pt x="11" y="101"/>
                  </a:lnTo>
                  <a:lnTo>
                    <a:pt x="67" y="45"/>
                  </a:lnTo>
                  <a:lnTo>
                    <a:pt x="89" y="223"/>
                  </a:lnTo>
                  <a:lnTo>
                    <a:pt x="33" y="235"/>
                  </a:lnTo>
                  <a:lnTo>
                    <a:pt x="33" y="268"/>
                  </a:lnTo>
                  <a:lnTo>
                    <a:pt x="212" y="235"/>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2"/>
            <p:cNvSpPr/>
            <p:nvPr/>
          </p:nvSpPr>
          <p:spPr>
            <a:xfrm rot="1205253">
              <a:off x="6440210" y="2596729"/>
              <a:ext cx="19300" cy="25400"/>
            </a:xfrm>
            <a:custGeom>
              <a:avLst/>
              <a:gdLst/>
              <a:ahLst/>
              <a:cxnLst/>
              <a:rect l="l" t="t" r="r" b="b"/>
              <a:pathLst>
                <a:path w="212" h="279" extrusionOk="0">
                  <a:moveTo>
                    <a:pt x="100" y="0"/>
                  </a:moveTo>
                  <a:lnTo>
                    <a:pt x="56" y="11"/>
                  </a:lnTo>
                  <a:lnTo>
                    <a:pt x="0" y="67"/>
                  </a:lnTo>
                  <a:lnTo>
                    <a:pt x="0" y="100"/>
                  </a:lnTo>
                  <a:lnTo>
                    <a:pt x="56" y="56"/>
                  </a:lnTo>
                  <a:lnTo>
                    <a:pt x="89" y="223"/>
                  </a:lnTo>
                  <a:lnTo>
                    <a:pt x="34" y="234"/>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2"/>
            <p:cNvSpPr/>
            <p:nvPr/>
          </p:nvSpPr>
          <p:spPr>
            <a:xfrm rot="1205253">
              <a:off x="6432949" y="2637212"/>
              <a:ext cx="19300" cy="25491"/>
            </a:xfrm>
            <a:custGeom>
              <a:avLst/>
              <a:gdLst/>
              <a:ahLst/>
              <a:cxnLst/>
              <a:rect l="l" t="t" r="r" b="b"/>
              <a:pathLst>
                <a:path w="212" h="280" extrusionOk="0">
                  <a:moveTo>
                    <a:pt x="111" y="1"/>
                  </a:moveTo>
                  <a:lnTo>
                    <a:pt x="56" y="12"/>
                  </a:lnTo>
                  <a:lnTo>
                    <a:pt x="0" y="67"/>
                  </a:lnTo>
                  <a:lnTo>
                    <a:pt x="11" y="101"/>
                  </a:lnTo>
                  <a:lnTo>
                    <a:pt x="67" y="56"/>
                  </a:lnTo>
                  <a:lnTo>
                    <a:pt x="100" y="223"/>
                  </a:lnTo>
                  <a:lnTo>
                    <a:pt x="34" y="235"/>
                  </a:lnTo>
                  <a:lnTo>
                    <a:pt x="45" y="279"/>
                  </a:lnTo>
                  <a:lnTo>
                    <a:pt x="212" y="246"/>
                  </a:lnTo>
                  <a:lnTo>
                    <a:pt x="201" y="201"/>
                  </a:lnTo>
                  <a:lnTo>
                    <a:pt x="145" y="212"/>
                  </a:lnTo>
                  <a:lnTo>
                    <a:pt x="11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2"/>
            <p:cNvSpPr/>
            <p:nvPr/>
          </p:nvSpPr>
          <p:spPr>
            <a:xfrm rot="1205253">
              <a:off x="6426629" y="2678130"/>
              <a:ext cx="19300" cy="25400"/>
            </a:xfrm>
            <a:custGeom>
              <a:avLst/>
              <a:gdLst/>
              <a:ahLst/>
              <a:cxnLst/>
              <a:rect l="l" t="t" r="r" b="b"/>
              <a:pathLst>
                <a:path w="212" h="279" extrusionOk="0">
                  <a:moveTo>
                    <a:pt x="100" y="0"/>
                  </a:moveTo>
                  <a:lnTo>
                    <a:pt x="56" y="11"/>
                  </a:lnTo>
                  <a:lnTo>
                    <a:pt x="0" y="56"/>
                  </a:lnTo>
                  <a:lnTo>
                    <a:pt x="0" y="100"/>
                  </a:lnTo>
                  <a:lnTo>
                    <a:pt x="56" y="45"/>
                  </a:lnTo>
                  <a:lnTo>
                    <a:pt x="89" y="223"/>
                  </a:lnTo>
                  <a:lnTo>
                    <a:pt x="22" y="234"/>
                  </a:lnTo>
                  <a:lnTo>
                    <a:pt x="34" y="279"/>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2"/>
            <p:cNvSpPr/>
            <p:nvPr/>
          </p:nvSpPr>
          <p:spPr>
            <a:xfrm rot="1205253">
              <a:off x="6419820" y="2717974"/>
              <a:ext cx="17297" cy="23943"/>
            </a:xfrm>
            <a:custGeom>
              <a:avLst/>
              <a:gdLst/>
              <a:ahLst/>
              <a:cxnLst/>
              <a:rect l="l" t="t" r="r" b="b"/>
              <a:pathLst>
                <a:path w="190" h="263" extrusionOk="0">
                  <a:moveTo>
                    <a:pt x="78" y="38"/>
                  </a:moveTo>
                  <a:cubicBezTo>
                    <a:pt x="89" y="38"/>
                    <a:pt x="100" y="38"/>
                    <a:pt x="100" y="49"/>
                  </a:cubicBezTo>
                  <a:cubicBezTo>
                    <a:pt x="112" y="49"/>
                    <a:pt x="112" y="60"/>
                    <a:pt x="123" y="72"/>
                  </a:cubicBezTo>
                  <a:cubicBezTo>
                    <a:pt x="123" y="83"/>
                    <a:pt x="123" y="105"/>
                    <a:pt x="134" y="127"/>
                  </a:cubicBezTo>
                  <a:cubicBezTo>
                    <a:pt x="134" y="150"/>
                    <a:pt x="134" y="172"/>
                    <a:pt x="134" y="183"/>
                  </a:cubicBezTo>
                  <a:cubicBezTo>
                    <a:pt x="134" y="194"/>
                    <a:pt x="134" y="205"/>
                    <a:pt x="134" y="216"/>
                  </a:cubicBezTo>
                  <a:cubicBezTo>
                    <a:pt x="123" y="216"/>
                    <a:pt x="123" y="228"/>
                    <a:pt x="112" y="228"/>
                  </a:cubicBezTo>
                  <a:cubicBezTo>
                    <a:pt x="100" y="228"/>
                    <a:pt x="89" y="228"/>
                    <a:pt x="89" y="216"/>
                  </a:cubicBezTo>
                  <a:cubicBezTo>
                    <a:pt x="78" y="216"/>
                    <a:pt x="78" y="205"/>
                    <a:pt x="67" y="194"/>
                  </a:cubicBezTo>
                  <a:cubicBezTo>
                    <a:pt x="67" y="183"/>
                    <a:pt x="67" y="161"/>
                    <a:pt x="56" y="138"/>
                  </a:cubicBezTo>
                  <a:cubicBezTo>
                    <a:pt x="56" y="116"/>
                    <a:pt x="56" y="94"/>
                    <a:pt x="56" y="83"/>
                  </a:cubicBezTo>
                  <a:cubicBezTo>
                    <a:pt x="45" y="72"/>
                    <a:pt x="56" y="60"/>
                    <a:pt x="56" y="60"/>
                  </a:cubicBezTo>
                  <a:cubicBezTo>
                    <a:pt x="56" y="49"/>
                    <a:pt x="67" y="49"/>
                    <a:pt x="78" y="38"/>
                  </a:cubicBezTo>
                  <a:close/>
                  <a:moveTo>
                    <a:pt x="92" y="0"/>
                  </a:moveTo>
                  <a:cubicBezTo>
                    <a:pt x="84" y="0"/>
                    <a:pt x="76" y="2"/>
                    <a:pt x="67" y="5"/>
                  </a:cubicBezTo>
                  <a:cubicBezTo>
                    <a:pt x="45" y="5"/>
                    <a:pt x="34" y="16"/>
                    <a:pt x="22" y="27"/>
                  </a:cubicBezTo>
                  <a:cubicBezTo>
                    <a:pt x="11" y="38"/>
                    <a:pt x="0" y="49"/>
                    <a:pt x="0" y="72"/>
                  </a:cubicBezTo>
                  <a:cubicBezTo>
                    <a:pt x="0" y="94"/>
                    <a:pt x="0" y="116"/>
                    <a:pt x="11" y="150"/>
                  </a:cubicBezTo>
                  <a:cubicBezTo>
                    <a:pt x="21" y="228"/>
                    <a:pt x="48" y="263"/>
                    <a:pt x="100" y="263"/>
                  </a:cubicBezTo>
                  <a:cubicBezTo>
                    <a:pt x="107" y="263"/>
                    <a:pt x="114" y="262"/>
                    <a:pt x="123" y="261"/>
                  </a:cubicBezTo>
                  <a:cubicBezTo>
                    <a:pt x="145" y="261"/>
                    <a:pt x="167" y="250"/>
                    <a:pt x="178" y="216"/>
                  </a:cubicBezTo>
                  <a:cubicBezTo>
                    <a:pt x="190" y="194"/>
                    <a:pt x="190" y="161"/>
                    <a:pt x="178" y="116"/>
                  </a:cubicBezTo>
                  <a:cubicBezTo>
                    <a:pt x="178" y="72"/>
                    <a:pt x="156"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2"/>
            <p:cNvSpPr/>
            <p:nvPr/>
          </p:nvSpPr>
          <p:spPr>
            <a:xfrm rot="1205253">
              <a:off x="6413422" y="2758418"/>
              <a:ext cx="18299" cy="25400"/>
            </a:xfrm>
            <a:custGeom>
              <a:avLst/>
              <a:gdLst/>
              <a:ahLst/>
              <a:cxnLst/>
              <a:rect l="l" t="t" r="r" b="b"/>
              <a:pathLst>
                <a:path w="201" h="279" extrusionOk="0">
                  <a:moveTo>
                    <a:pt x="101" y="0"/>
                  </a:moveTo>
                  <a:lnTo>
                    <a:pt x="56" y="11"/>
                  </a:lnTo>
                  <a:lnTo>
                    <a:pt x="0" y="67"/>
                  </a:lnTo>
                  <a:lnTo>
                    <a:pt x="0" y="112"/>
                  </a:lnTo>
                  <a:lnTo>
                    <a:pt x="56" y="56"/>
                  </a:lnTo>
                  <a:lnTo>
                    <a:pt x="89" y="234"/>
                  </a:lnTo>
                  <a:lnTo>
                    <a:pt x="23" y="245"/>
                  </a:lnTo>
                  <a:lnTo>
                    <a:pt x="34" y="279"/>
                  </a:lnTo>
                  <a:lnTo>
                    <a:pt x="201" y="245"/>
                  </a:lnTo>
                  <a:lnTo>
                    <a:pt x="201" y="212"/>
                  </a:lnTo>
                  <a:lnTo>
                    <a:pt x="134"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2"/>
            <p:cNvSpPr/>
            <p:nvPr/>
          </p:nvSpPr>
          <p:spPr>
            <a:xfrm rot="1205253">
              <a:off x="6406131" y="2799073"/>
              <a:ext cx="19300" cy="25491"/>
            </a:xfrm>
            <a:custGeom>
              <a:avLst/>
              <a:gdLst/>
              <a:ahLst/>
              <a:cxnLst/>
              <a:rect l="l" t="t" r="r" b="b"/>
              <a:pathLst>
                <a:path w="212" h="280" extrusionOk="0">
                  <a:moveTo>
                    <a:pt x="101" y="1"/>
                  </a:moveTo>
                  <a:lnTo>
                    <a:pt x="56" y="12"/>
                  </a:lnTo>
                  <a:lnTo>
                    <a:pt x="0" y="68"/>
                  </a:lnTo>
                  <a:lnTo>
                    <a:pt x="11" y="101"/>
                  </a:lnTo>
                  <a:lnTo>
                    <a:pt x="56" y="56"/>
                  </a:lnTo>
                  <a:lnTo>
                    <a:pt x="89" y="235"/>
                  </a:lnTo>
                  <a:lnTo>
                    <a:pt x="34" y="246"/>
                  </a:lnTo>
                  <a:lnTo>
                    <a:pt x="34" y="279"/>
                  </a:lnTo>
                  <a:lnTo>
                    <a:pt x="212" y="246"/>
                  </a:lnTo>
                  <a:lnTo>
                    <a:pt x="201" y="212"/>
                  </a:lnTo>
                  <a:lnTo>
                    <a:pt x="145"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2"/>
            <p:cNvSpPr/>
            <p:nvPr/>
          </p:nvSpPr>
          <p:spPr>
            <a:xfrm rot="1205253">
              <a:off x="6398870" y="2839647"/>
              <a:ext cx="19300" cy="25400"/>
            </a:xfrm>
            <a:custGeom>
              <a:avLst/>
              <a:gdLst/>
              <a:ahLst/>
              <a:cxnLst/>
              <a:rect l="l" t="t" r="r" b="b"/>
              <a:pathLst>
                <a:path w="212" h="279" extrusionOk="0">
                  <a:moveTo>
                    <a:pt x="112" y="0"/>
                  </a:moveTo>
                  <a:lnTo>
                    <a:pt x="56" y="11"/>
                  </a:lnTo>
                  <a:lnTo>
                    <a:pt x="0" y="67"/>
                  </a:lnTo>
                  <a:lnTo>
                    <a:pt x="11" y="101"/>
                  </a:lnTo>
                  <a:lnTo>
                    <a:pt x="67" y="56"/>
                  </a:lnTo>
                  <a:lnTo>
                    <a:pt x="101" y="223"/>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2"/>
            <p:cNvSpPr/>
            <p:nvPr/>
          </p:nvSpPr>
          <p:spPr>
            <a:xfrm rot="1205253">
              <a:off x="6476934" y="2602599"/>
              <a:ext cx="19300" cy="25400"/>
            </a:xfrm>
            <a:custGeom>
              <a:avLst/>
              <a:gdLst/>
              <a:ahLst/>
              <a:cxnLst/>
              <a:rect l="l" t="t" r="r" b="b"/>
              <a:pathLst>
                <a:path w="212" h="279" extrusionOk="0">
                  <a:moveTo>
                    <a:pt x="100" y="0"/>
                  </a:moveTo>
                  <a:lnTo>
                    <a:pt x="56" y="11"/>
                  </a:lnTo>
                  <a:lnTo>
                    <a:pt x="0" y="67"/>
                  </a:lnTo>
                  <a:lnTo>
                    <a:pt x="11" y="100"/>
                  </a:lnTo>
                  <a:lnTo>
                    <a:pt x="67" y="56"/>
                  </a:lnTo>
                  <a:lnTo>
                    <a:pt x="89" y="223"/>
                  </a:lnTo>
                  <a:lnTo>
                    <a:pt x="34" y="234"/>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2"/>
            <p:cNvSpPr/>
            <p:nvPr/>
          </p:nvSpPr>
          <p:spPr>
            <a:xfrm rot="1205253">
              <a:off x="6513658" y="2608468"/>
              <a:ext cx="19300" cy="25400"/>
            </a:xfrm>
            <a:custGeom>
              <a:avLst/>
              <a:gdLst/>
              <a:ahLst/>
              <a:cxnLst/>
              <a:rect l="l" t="t" r="r" b="b"/>
              <a:pathLst>
                <a:path w="212" h="279" extrusionOk="0">
                  <a:moveTo>
                    <a:pt x="112" y="0"/>
                  </a:moveTo>
                  <a:lnTo>
                    <a:pt x="56" y="11"/>
                  </a:lnTo>
                  <a:lnTo>
                    <a:pt x="0" y="67"/>
                  </a:lnTo>
                  <a:lnTo>
                    <a:pt x="11" y="112"/>
                  </a:lnTo>
                  <a:lnTo>
                    <a:pt x="67" y="56"/>
                  </a:lnTo>
                  <a:lnTo>
                    <a:pt x="100"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2"/>
            <p:cNvSpPr/>
            <p:nvPr/>
          </p:nvSpPr>
          <p:spPr>
            <a:xfrm rot="1205253">
              <a:off x="6507337" y="2649295"/>
              <a:ext cx="19300" cy="25491"/>
            </a:xfrm>
            <a:custGeom>
              <a:avLst/>
              <a:gdLst/>
              <a:ahLst/>
              <a:cxnLst/>
              <a:rect l="l" t="t" r="r" b="b"/>
              <a:pathLst>
                <a:path w="212" h="280" extrusionOk="0">
                  <a:moveTo>
                    <a:pt x="101" y="1"/>
                  </a:moveTo>
                  <a:lnTo>
                    <a:pt x="56" y="12"/>
                  </a:lnTo>
                  <a:lnTo>
                    <a:pt x="0" y="68"/>
                  </a:lnTo>
                  <a:lnTo>
                    <a:pt x="0" y="101"/>
                  </a:lnTo>
                  <a:lnTo>
                    <a:pt x="56" y="56"/>
                  </a:lnTo>
                  <a:lnTo>
                    <a:pt x="89" y="235"/>
                  </a:lnTo>
                  <a:lnTo>
                    <a:pt x="23"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2"/>
            <p:cNvSpPr/>
            <p:nvPr/>
          </p:nvSpPr>
          <p:spPr>
            <a:xfrm rot="1205253">
              <a:off x="6469673" y="2643082"/>
              <a:ext cx="19300" cy="25491"/>
            </a:xfrm>
            <a:custGeom>
              <a:avLst/>
              <a:gdLst/>
              <a:ahLst/>
              <a:cxnLst/>
              <a:rect l="l" t="t" r="r" b="b"/>
              <a:pathLst>
                <a:path w="212" h="280" extrusionOk="0">
                  <a:moveTo>
                    <a:pt x="100" y="1"/>
                  </a:moveTo>
                  <a:lnTo>
                    <a:pt x="56" y="12"/>
                  </a:lnTo>
                  <a:lnTo>
                    <a:pt x="0" y="67"/>
                  </a:lnTo>
                  <a:lnTo>
                    <a:pt x="11" y="101"/>
                  </a:lnTo>
                  <a:lnTo>
                    <a:pt x="56" y="56"/>
                  </a:lnTo>
                  <a:lnTo>
                    <a:pt x="89" y="223"/>
                  </a:lnTo>
                  <a:lnTo>
                    <a:pt x="34" y="235"/>
                  </a:lnTo>
                  <a:lnTo>
                    <a:pt x="34" y="279"/>
                  </a:lnTo>
                  <a:lnTo>
                    <a:pt x="212" y="246"/>
                  </a:lnTo>
                  <a:lnTo>
                    <a:pt x="201" y="212"/>
                  </a:lnTo>
                  <a:lnTo>
                    <a:pt x="145" y="223"/>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2"/>
            <p:cNvSpPr/>
            <p:nvPr/>
          </p:nvSpPr>
          <p:spPr>
            <a:xfrm rot="1205253">
              <a:off x="6500278" y="2689550"/>
              <a:ext cx="17297" cy="24580"/>
            </a:xfrm>
            <a:custGeom>
              <a:avLst/>
              <a:gdLst/>
              <a:ahLst/>
              <a:cxnLst/>
              <a:rect l="l" t="t" r="r" b="b"/>
              <a:pathLst>
                <a:path w="190" h="270" extrusionOk="0">
                  <a:moveTo>
                    <a:pt x="100" y="45"/>
                  </a:moveTo>
                  <a:cubicBezTo>
                    <a:pt x="112" y="56"/>
                    <a:pt x="112" y="56"/>
                    <a:pt x="123" y="78"/>
                  </a:cubicBezTo>
                  <a:cubicBezTo>
                    <a:pt x="123" y="89"/>
                    <a:pt x="123" y="100"/>
                    <a:pt x="134" y="123"/>
                  </a:cubicBezTo>
                  <a:cubicBezTo>
                    <a:pt x="134" y="145"/>
                    <a:pt x="134" y="167"/>
                    <a:pt x="134" y="178"/>
                  </a:cubicBezTo>
                  <a:cubicBezTo>
                    <a:pt x="134" y="201"/>
                    <a:pt x="134" y="201"/>
                    <a:pt x="134" y="212"/>
                  </a:cubicBezTo>
                  <a:cubicBezTo>
                    <a:pt x="134" y="223"/>
                    <a:pt x="123" y="223"/>
                    <a:pt x="112" y="223"/>
                  </a:cubicBezTo>
                  <a:lnTo>
                    <a:pt x="89" y="223"/>
                  </a:lnTo>
                  <a:cubicBezTo>
                    <a:pt x="78" y="212"/>
                    <a:pt x="78" y="212"/>
                    <a:pt x="67" y="190"/>
                  </a:cubicBezTo>
                  <a:cubicBezTo>
                    <a:pt x="67" y="178"/>
                    <a:pt x="67" y="167"/>
                    <a:pt x="56" y="145"/>
                  </a:cubicBezTo>
                  <a:cubicBezTo>
                    <a:pt x="56" y="123"/>
                    <a:pt x="56" y="100"/>
                    <a:pt x="56" y="89"/>
                  </a:cubicBezTo>
                  <a:cubicBezTo>
                    <a:pt x="56" y="67"/>
                    <a:pt x="56" y="67"/>
                    <a:pt x="56" y="56"/>
                  </a:cubicBezTo>
                  <a:cubicBezTo>
                    <a:pt x="67" y="45"/>
                    <a:pt x="67" y="45"/>
                    <a:pt x="78" y="45"/>
                  </a:cubicBezTo>
                  <a:close/>
                  <a:moveTo>
                    <a:pt x="67" y="0"/>
                  </a:moveTo>
                  <a:cubicBezTo>
                    <a:pt x="56" y="11"/>
                    <a:pt x="34" y="11"/>
                    <a:pt x="23" y="23"/>
                  </a:cubicBezTo>
                  <a:cubicBezTo>
                    <a:pt x="11" y="34"/>
                    <a:pt x="11" y="56"/>
                    <a:pt x="0" y="78"/>
                  </a:cubicBezTo>
                  <a:cubicBezTo>
                    <a:pt x="0" y="100"/>
                    <a:pt x="0" y="123"/>
                    <a:pt x="11" y="156"/>
                  </a:cubicBezTo>
                  <a:cubicBezTo>
                    <a:pt x="21" y="226"/>
                    <a:pt x="49" y="269"/>
                    <a:pt x="103" y="269"/>
                  </a:cubicBezTo>
                  <a:cubicBezTo>
                    <a:pt x="109" y="269"/>
                    <a:pt x="116" y="269"/>
                    <a:pt x="123" y="268"/>
                  </a:cubicBezTo>
                  <a:cubicBezTo>
                    <a:pt x="145" y="256"/>
                    <a:pt x="167" y="245"/>
                    <a:pt x="178" y="223"/>
                  </a:cubicBezTo>
                  <a:cubicBezTo>
                    <a:pt x="190" y="190"/>
                    <a:pt x="190" y="156"/>
                    <a:pt x="178" y="123"/>
                  </a:cubicBezTo>
                  <a:cubicBezTo>
                    <a:pt x="178" y="78"/>
                    <a:pt x="167" y="45"/>
                    <a:pt x="145" y="23"/>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2"/>
            <p:cNvSpPr/>
            <p:nvPr/>
          </p:nvSpPr>
          <p:spPr>
            <a:xfrm rot="1205253">
              <a:off x="6493786" y="2730524"/>
              <a:ext cx="18299" cy="25491"/>
            </a:xfrm>
            <a:custGeom>
              <a:avLst/>
              <a:gdLst/>
              <a:ahLst/>
              <a:cxnLst/>
              <a:rect l="l" t="t" r="r" b="b"/>
              <a:pathLst>
                <a:path w="201" h="280" extrusionOk="0">
                  <a:moveTo>
                    <a:pt x="101" y="1"/>
                  </a:moveTo>
                  <a:lnTo>
                    <a:pt x="56" y="12"/>
                  </a:lnTo>
                  <a:lnTo>
                    <a:pt x="0" y="56"/>
                  </a:lnTo>
                  <a:lnTo>
                    <a:pt x="0" y="101"/>
                  </a:lnTo>
                  <a:lnTo>
                    <a:pt x="56" y="56"/>
                  </a:lnTo>
                  <a:lnTo>
                    <a:pt x="89" y="224"/>
                  </a:lnTo>
                  <a:lnTo>
                    <a:pt x="23" y="235"/>
                  </a:lnTo>
                  <a:lnTo>
                    <a:pt x="34" y="279"/>
                  </a:lnTo>
                  <a:lnTo>
                    <a:pt x="201"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2"/>
            <p:cNvSpPr/>
            <p:nvPr/>
          </p:nvSpPr>
          <p:spPr>
            <a:xfrm rot="1205253">
              <a:off x="6486495" y="2771270"/>
              <a:ext cx="19300" cy="25400"/>
            </a:xfrm>
            <a:custGeom>
              <a:avLst/>
              <a:gdLst/>
              <a:ahLst/>
              <a:cxnLst/>
              <a:rect l="l" t="t" r="r" b="b"/>
              <a:pathLst>
                <a:path w="212" h="279" extrusionOk="0">
                  <a:moveTo>
                    <a:pt x="101" y="0"/>
                  </a:moveTo>
                  <a:lnTo>
                    <a:pt x="56" y="11"/>
                  </a:lnTo>
                  <a:lnTo>
                    <a:pt x="0" y="56"/>
                  </a:lnTo>
                  <a:lnTo>
                    <a:pt x="11" y="101"/>
                  </a:lnTo>
                  <a:lnTo>
                    <a:pt x="67" y="45"/>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2"/>
            <p:cNvSpPr/>
            <p:nvPr/>
          </p:nvSpPr>
          <p:spPr>
            <a:xfrm rot="1205253">
              <a:off x="6479406" y="2811783"/>
              <a:ext cx="19300" cy="24489"/>
            </a:xfrm>
            <a:custGeom>
              <a:avLst/>
              <a:gdLst/>
              <a:ahLst/>
              <a:cxnLst/>
              <a:rect l="l" t="t" r="r" b="b"/>
              <a:pathLst>
                <a:path w="212" h="269" extrusionOk="0">
                  <a:moveTo>
                    <a:pt x="56" y="1"/>
                  </a:moveTo>
                  <a:lnTo>
                    <a:pt x="0" y="57"/>
                  </a:lnTo>
                  <a:lnTo>
                    <a:pt x="11" y="101"/>
                  </a:lnTo>
                  <a:lnTo>
                    <a:pt x="67" y="45"/>
                  </a:lnTo>
                  <a:lnTo>
                    <a:pt x="101" y="224"/>
                  </a:lnTo>
                  <a:lnTo>
                    <a:pt x="34" y="235"/>
                  </a:lnTo>
                  <a:lnTo>
                    <a:pt x="45" y="268"/>
                  </a:lnTo>
                  <a:lnTo>
                    <a:pt x="212" y="235"/>
                  </a:lnTo>
                  <a:lnTo>
                    <a:pt x="212" y="201"/>
                  </a:lnTo>
                  <a:lnTo>
                    <a:pt x="145" y="21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2"/>
            <p:cNvSpPr/>
            <p:nvPr/>
          </p:nvSpPr>
          <p:spPr>
            <a:xfrm rot="1205253">
              <a:off x="6714848" y="2767154"/>
              <a:ext cx="18390" cy="24580"/>
            </a:xfrm>
            <a:custGeom>
              <a:avLst/>
              <a:gdLst/>
              <a:ahLst/>
              <a:cxnLst/>
              <a:rect l="l" t="t" r="r" b="b"/>
              <a:pathLst>
                <a:path w="202" h="270" extrusionOk="0">
                  <a:moveTo>
                    <a:pt x="112" y="45"/>
                  </a:moveTo>
                  <a:cubicBezTo>
                    <a:pt x="112" y="56"/>
                    <a:pt x="123" y="67"/>
                    <a:pt x="123" y="78"/>
                  </a:cubicBezTo>
                  <a:cubicBezTo>
                    <a:pt x="123" y="89"/>
                    <a:pt x="134" y="100"/>
                    <a:pt x="134" y="134"/>
                  </a:cubicBezTo>
                  <a:cubicBezTo>
                    <a:pt x="145" y="156"/>
                    <a:pt x="145" y="167"/>
                    <a:pt x="145" y="178"/>
                  </a:cubicBezTo>
                  <a:cubicBezTo>
                    <a:pt x="145" y="201"/>
                    <a:pt x="145" y="212"/>
                    <a:pt x="134" y="212"/>
                  </a:cubicBezTo>
                  <a:cubicBezTo>
                    <a:pt x="134" y="223"/>
                    <a:pt x="123" y="223"/>
                    <a:pt x="112" y="223"/>
                  </a:cubicBezTo>
                  <a:cubicBezTo>
                    <a:pt x="112" y="227"/>
                    <a:pt x="111" y="228"/>
                    <a:pt x="109" y="228"/>
                  </a:cubicBezTo>
                  <a:cubicBezTo>
                    <a:pt x="104" y="228"/>
                    <a:pt x="97" y="223"/>
                    <a:pt x="90" y="223"/>
                  </a:cubicBezTo>
                  <a:cubicBezTo>
                    <a:pt x="90" y="223"/>
                    <a:pt x="78" y="212"/>
                    <a:pt x="78" y="201"/>
                  </a:cubicBezTo>
                  <a:cubicBezTo>
                    <a:pt x="67" y="189"/>
                    <a:pt x="67" y="167"/>
                    <a:pt x="67" y="145"/>
                  </a:cubicBezTo>
                  <a:cubicBezTo>
                    <a:pt x="56" y="123"/>
                    <a:pt x="56" y="100"/>
                    <a:pt x="56" y="89"/>
                  </a:cubicBezTo>
                  <a:cubicBezTo>
                    <a:pt x="56" y="78"/>
                    <a:pt x="56" y="67"/>
                    <a:pt x="67" y="56"/>
                  </a:cubicBezTo>
                  <a:cubicBezTo>
                    <a:pt x="67" y="56"/>
                    <a:pt x="78" y="45"/>
                    <a:pt x="78" y="45"/>
                  </a:cubicBezTo>
                  <a:close/>
                  <a:moveTo>
                    <a:pt x="78" y="0"/>
                  </a:moveTo>
                  <a:cubicBezTo>
                    <a:pt x="56" y="11"/>
                    <a:pt x="34" y="11"/>
                    <a:pt x="23" y="34"/>
                  </a:cubicBezTo>
                  <a:cubicBezTo>
                    <a:pt x="23" y="45"/>
                    <a:pt x="12" y="56"/>
                    <a:pt x="12" y="78"/>
                  </a:cubicBezTo>
                  <a:cubicBezTo>
                    <a:pt x="1" y="100"/>
                    <a:pt x="12" y="123"/>
                    <a:pt x="12" y="156"/>
                  </a:cubicBezTo>
                  <a:cubicBezTo>
                    <a:pt x="21" y="234"/>
                    <a:pt x="57" y="269"/>
                    <a:pt x="103" y="269"/>
                  </a:cubicBezTo>
                  <a:cubicBezTo>
                    <a:pt x="109" y="269"/>
                    <a:pt x="116" y="269"/>
                    <a:pt x="123" y="267"/>
                  </a:cubicBezTo>
                  <a:cubicBezTo>
                    <a:pt x="156" y="256"/>
                    <a:pt x="179" y="245"/>
                    <a:pt x="179" y="223"/>
                  </a:cubicBezTo>
                  <a:cubicBezTo>
                    <a:pt x="190" y="201"/>
                    <a:pt x="201" y="167"/>
                    <a:pt x="190" y="123"/>
                  </a:cubicBezTo>
                  <a:cubicBezTo>
                    <a:pt x="179" y="78"/>
                    <a:pt x="168" y="45"/>
                    <a:pt x="145" y="22"/>
                  </a:cubicBezTo>
                  <a:cubicBezTo>
                    <a:pt x="134" y="11"/>
                    <a:pt x="112"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2"/>
            <p:cNvSpPr/>
            <p:nvPr/>
          </p:nvSpPr>
          <p:spPr>
            <a:xfrm rot="1205253">
              <a:off x="6708356" y="2808128"/>
              <a:ext cx="19391" cy="25491"/>
            </a:xfrm>
            <a:custGeom>
              <a:avLst/>
              <a:gdLst/>
              <a:ahLst/>
              <a:cxnLst/>
              <a:rect l="l" t="t" r="r" b="b"/>
              <a:pathLst>
                <a:path w="213" h="280" extrusionOk="0">
                  <a:moveTo>
                    <a:pt x="101" y="1"/>
                  </a:moveTo>
                  <a:lnTo>
                    <a:pt x="56" y="12"/>
                  </a:lnTo>
                  <a:lnTo>
                    <a:pt x="1" y="67"/>
                  </a:lnTo>
                  <a:lnTo>
                    <a:pt x="12" y="101"/>
                  </a:lnTo>
                  <a:lnTo>
                    <a:pt x="56" y="56"/>
                  </a:lnTo>
                  <a:lnTo>
                    <a:pt x="90" y="223"/>
                  </a:lnTo>
                  <a:lnTo>
                    <a:pt x="34" y="235"/>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2"/>
            <p:cNvSpPr/>
            <p:nvPr/>
          </p:nvSpPr>
          <p:spPr>
            <a:xfrm rot="1205253">
              <a:off x="6701095" y="2848702"/>
              <a:ext cx="19391" cy="25400"/>
            </a:xfrm>
            <a:custGeom>
              <a:avLst/>
              <a:gdLst/>
              <a:ahLst/>
              <a:cxnLst/>
              <a:rect l="l" t="t" r="r" b="b"/>
              <a:pathLst>
                <a:path w="213" h="279" extrusionOk="0">
                  <a:moveTo>
                    <a:pt x="112" y="0"/>
                  </a:moveTo>
                  <a:lnTo>
                    <a:pt x="56" y="11"/>
                  </a:lnTo>
                  <a:lnTo>
                    <a:pt x="1" y="56"/>
                  </a:lnTo>
                  <a:lnTo>
                    <a:pt x="12" y="100"/>
                  </a:lnTo>
                  <a:lnTo>
                    <a:pt x="67" y="56"/>
                  </a:lnTo>
                  <a:lnTo>
                    <a:pt x="101" y="223"/>
                  </a:lnTo>
                  <a:lnTo>
                    <a:pt x="34" y="234"/>
                  </a:lnTo>
                  <a:lnTo>
                    <a:pt x="45" y="279"/>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2"/>
            <p:cNvSpPr/>
            <p:nvPr/>
          </p:nvSpPr>
          <p:spPr>
            <a:xfrm rot="1205253">
              <a:off x="6694775" y="2889528"/>
              <a:ext cx="19391" cy="25491"/>
            </a:xfrm>
            <a:custGeom>
              <a:avLst/>
              <a:gdLst/>
              <a:ahLst/>
              <a:cxnLst/>
              <a:rect l="l" t="t" r="r" b="b"/>
              <a:pathLst>
                <a:path w="213" h="280" extrusionOk="0">
                  <a:moveTo>
                    <a:pt x="101" y="1"/>
                  </a:moveTo>
                  <a:lnTo>
                    <a:pt x="56" y="12"/>
                  </a:lnTo>
                  <a:lnTo>
                    <a:pt x="1" y="56"/>
                  </a:lnTo>
                  <a:lnTo>
                    <a:pt x="1" y="101"/>
                  </a:lnTo>
                  <a:lnTo>
                    <a:pt x="56" y="45"/>
                  </a:lnTo>
                  <a:lnTo>
                    <a:pt x="90" y="224"/>
                  </a:lnTo>
                  <a:lnTo>
                    <a:pt x="34" y="235"/>
                  </a:lnTo>
                  <a:lnTo>
                    <a:pt x="34" y="279"/>
                  </a:lnTo>
                  <a:lnTo>
                    <a:pt x="212"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2"/>
            <p:cNvSpPr/>
            <p:nvPr/>
          </p:nvSpPr>
          <p:spPr>
            <a:xfrm rot="1205253">
              <a:off x="6551180" y="2615480"/>
              <a:ext cx="18299" cy="24398"/>
            </a:xfrm>
            <a:custGeom>
              <a:avLst/>
              <a:gdLst/>
              <a:ahLst/>
              <a:cxnLst/>
              <a:rect l="l" t="t" r="r" b="b"/>
              <a:pathLst>
                <a:path w="201" h="268" extrusionOk="0">
                  <a:moveTo>
                    <a:pt x="56" y="0"/>
                  </a:moveTo>
                  <a:lnTo>
                    <a:pt x="0" y="56"/>
                  </a:lnTo>
                  <a:lnTo>
                    <a:pt x="0" y="101"/>
                  </a:lnTo>
                  <a:lnTo>
                    <a:pt x="56" y="45"/>
                  </a:lnTo>
                  <a:lnTo>
                    <a:pt x="89" y="223"/>
                  </a:lnTo>
                  <a:lnTo>
                    <a:pt x="23" y="234"/>
                  </a:lnTo>
                  <a:lnTo>
                    <a:pt x="34" y="268"/>
                  </a:lnTo>
                  <a:lnTo>
                    <a:pt x="201"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2"/>
            <p:cNvSpPr/>
            <p:nvPr/>
          </p:nvSpPr>
          <p:spPr>
            <a:xfrm rot="1205253">
              <a:off x="6544153" y="2655463"/>
              <a:ext cx="17297" cy="24034"/>
            </a:xfrm>
            <a:custGeom>
              <a:avLst/>
              <a:gdLst/>
              <a:ahLst/>
              <a:cxnLst/>
              <a:rect l="l" t="t" r="r" b="b"/>
              <a:pathLst>
                <a:path w="190" h="264" extrusionOk="0">
                  <a:moveTo>
                    <a:pt x="78" y="38"/>
                  </a:moveTo>
                  <a:cubicBezTo>
                    <a:pt x="89" y="38"/>
                    <a:pt x="89" y="38"/>
                    <a:pt x="101" y="49"/>
                  </a:cubicBezTo>
                  <a:cubicBezTo>
                    <a:pt x="112" y="49"/>
                    <a:pt x="112" y="61"/>
                    <a:pt x="123" y="72"/>
                  </a:cubicBezTo>
                  <a:cubicBezTo>
                    <a:pt x="123" y="83"/>
                    <a:pt x="123" y="105"/>
                    <a:pt x="134" y="127"/>
                  </a:cubicBezTo>
                  <a:cubicBezTo>
                    <a:pt x="134" y="150"/>
                    <a:pt x="134" y="161"/>
                    <a:pt x="134" y="183"/>
                  </a:cubicBezTo>
                  <a:cubicBezTo>
                    <a:pt x="134" y="194"/>
                    <a:pt x="134" y="205"/>
                    <a:pt x="134" y="205"/>
                  </a:cubicBezTo>
                  <a:cubicBezTo>
                    <a:pt x="123" y="216"/>
                    <a:pt x="123" y="216"/>
                    <a:pt x="112" y="228"/>
                  </a:cubicBezTo>
                  <a:cubicBezTo>
                    <a:pt x="101" y="228"/>
                    <a:pt x="89" y="228"/>
                    <a:pt x="89" y="216"/>
                  </a:cubicBezTo>
                  <a:cubicBezTo>
                    <a:pt x="78" y="216"/>
                    <a:pt x="78" y="205"/>
                    <a:pt x="67" y="194"/>
                  </a:cubicBezTo>
                  <a:cubicBezTo>
                    <a:pt x="67" y="183"/>
                    <a:pt x="56" y="161"/>
                    <a:pt x="56" y="139"/>
                  </a:cubicBezTo>
                  <a:cubicBezTo>
                    <a:pt x="56" y="116"/>
                    <a:pt x="45" y="94"/>
                    <a:pt x="45" y="83"/>
                  </a:cubicBezTo>
                  <a:cubicBezTo>
                    <a:pt x="45" y="72"/>
                    <a:pt x="56" y="61"/>
                    <a:pt x="56" y="49"/>
                  </a:cubicBezTo>
                  <a:cubicBezTo>
                    <a:pt x="56" y="49"/>
                    <a:pt x="67" y="38"/>
                    <a:pt x="78" y="38"/>
                  </a:cubicBezTo>
                  <a:close/>
                  <a:moveTo>
                    <a:pt x="92" y="0"/>
                  </a:moveTo>
                  <a:cubicBezTo>
                    <a:pt x="84" y="0"/>
                    <a:pt x="76" y="2"/>
                    <a:pt x="67" y="5"/>
                  </a:cubicBezTo>
                  <a:cubicBezTo>
                    <a:pt x="45" y="5"/>
                    <a:pt x="34" y="16"/>
                    <a:pt x="23" y="27"/>
                  </a:cubicBezTo>
                  <a:cubicBezTo>
                    <a:pt x="11" y="38"/>
                    <a:pt x="0" y="49"/>
                    <a:pt x="0" y="72"/>
                  </a:cubicBezTo>
                  <a:cubicBezTo>
                    <a:pt x="0" y="94"/>
                    <a:pt x="0" y="116"/>
                    <a:pt x="11" y="150"/>
                  </a:cubicBezTo>
                  <a:cubicBezTo>
                    <a:pt x="21" y="228"/>
                    <a:pt x="48" y="263"/>
                    <a:pt x="100" y="263"/>
                  </a:cubicBezTo>
                  <a:cubicBezTo>
                    <a:pt x="107" y="263"/>
                    <a:pt x="115" y="262"/>
                    <a:pt x="123" y="261"/>
                  </a:cubicBezTo>
                  <a:cubicBezTo>
                    <a:pt x="145" y="261"/>
                    <a:pt x="167" y="239"/>
                    <a:pt x="178" y="216"/>
                  </a:cubicBezTo>
                  <a:cubicBezTo>
                    <a:pt x="190" y="194"/>
                    <a:pt x="190" y="161"/>
                    <a:pt x="178" y="116"/>
                  </a:cubicBezTo>
                  <a:cubicBezTo>
                    <a:pt x="178" y="72"/>
                    <a:pt x="156"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2"/>
            <p:cNvSpPr/>
            <p:nvPr/>
          </p:nvSpPr>
          <p:spPr>
            <a:xfrm rot="1205253">
              <a:off x="6536800" y="2695738"/>
              <a:ext cx="19300" cy="25400"/>
            </a:xfrm>
            <a:custGeom>
              <a:avLst/>
              <a:gdLst/>
              <a:ahLst/>
              <a:cxnLst/>
              <a:rect l="l" t="t" r="r" b="b"/>
              <a:pathLst>
                <a:path w="212" h="279" extrusionOk="0">
                  <a:moveTo>
                    <a:pt x="112" y="0"/>
                  </a:moveTo>
                  <a:lnTo>
                    <a:pt x="56" y="11"/>
                  </a:lnTo>
                  <a:lnTo>
                    <a:pt x="0" y="67"/>
                  </a:lnTo>
                  <a:lnTo>
                    <a:pt x="11" y="101"/>
                  </a:lnTo>
                  <a:lnTo>
                    <a:pt x="67" y="56"/>
                  </a:lnTo>
                  <a:lnTo>
                    <a:pt x="100"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rot="1205253">
              <a:off x="6530480" y="2736565"/>
              <a:ext cx="19300" cy="25491"/>
            </a:xfrm>
            <a:custGeom>
              <a:avLst/>
              <a:gdLst/>
              <a:ahLst/>
              <a:cxnLst/>
              <a:rect l="l" t="t" r="r" b="b"/>
              <a:pathLst>
                <a:path w="212" h="280" extrusionOk="0">
                  <a:moveTo>
                    <a:pt x="101" y="1"/>
                  </a:moveTo>
                  <a:lnTo>
                    <a:pt x="56" y="12"/>
                  </a:lnTo>
                  <a:lnTo>
                    <a:pt x="0" y="68"/>
                  </a:lnTo>
                  <a:lnTo>
                    <a:pt x="11" y="101"/>
                  </a:lnTo>
                  <a:lnTo>
                    <a:pt x="56" y="57"/>
                  </a:lnTo>
                  <a:lnTo>
                    <a:pt x="89" y="224"/>
                  </a:lnTo>
                  <a:lnTo>
                    <a:pt x="34" y="246"/>
                  </a:lnTo>
                  <a:lnTo>
                    <a:pt x="34" y="279"/>
                  </a:lnTo>
                  <a:lnTo>
                    <a:pt x="212" y="246"/>
                  </a:lnTo>
                  <a:lnTo>
                    <a:pt x="201" y="212"/>
                  </a:lnTo>
                  <a:lnTo>
                    <a:pt x="145"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p:nvPr/>
          </p:nvSpPr>
          <p:spPr>
            <a:xfrm rot="1205253">
              <a:off x="6523219" y="2777139"/>
              <a:ext cx="19300" cy="25400"/>
            </a:xfrm>
            <a:custGeom>
              <a:avLst/>
              <a:gdLst/>
              <a:ahLst/>
              <a:cxnLst/>
              <a:rect l="l" t="t" r="r" b="b"/>
              <a:pathLst>
                <a:path w="212" h="279" extrusionOk="0">
                  <a:moveTo>
                    <a:pt x="112" y="0"/>
                  </a:moveTo>
                  <a:lnTo>
                    <a:pt x="56" y="12"/>
                  </a:lnTo>
                  <a:lnTo>
                    <a:pt x="0" y="67"/>
                  </a:lnTo>
                  <a:lnTo>
                    <a:pt x="11" y="101"/>
                  </a:lnTo>
                  <a:lnTo>
                    <a:pt x="67" y="56"/>
                  </a:lnTo>
                  <a:lnTo>
                    <a:pt x="101" y="223"/>
                  </a:lnTo>
                  <a:lnTo>
                    <a:pt x="34" y="234"/>
                  </a:lnTo>
                  <a:lnTo>
                    <a:pt x="45" y="279"/>
                  </a:lnTo>
                  <a:lnTo>
                    <a:pt x="212" y="245"/>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2"/>
            <p:cNvSpPr/>
            <p:nvPr/>
          </p:nvSpPr>
          <p:spPr>
            <a:xfrm rot="1205253">
              <a:off x="6587702" y="2621491"/>
              <a:ext cx="19300" cy="25400"/>
            </a:xfrm>
            <a:custGeom>
              <a:avLst/>
              <a:gdLst/>
              <a:ahLst/>
              <a:cxnLst/>
              <a:rect l="l" t="t" r="r" b="b"/>
              <a:pathLst>
                <a:path w="212" h="279" extrusionOk="0">
                  <a:moveTo>
                    <a:pt x="101" y="0"/>
                  </a:moveTo>
                  <a:lnTo>
                    <a:pt x="56" y="11"/>
                  </a:lnTo>
                  <a:lnTo>
                    <a:pt x="0" y="56"/>
                  </a:lnTo>
                  <a:lnTo>
                    <a:pt x="11" y="101"/>
                  </a:lnTo>
                  <a:lnTo>
                    <a:pt x="56" y="56"/>
                  </a:lnTo>
                  <a:lnTo>
                    <a:pt x="89" y="223"/>
                  </a:lnTo>
                  <a:lnTo>
                    <a:pt x="34"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rot="1205253">
              <a:off x="6580877" y="2661333"/>
              <a:ext cx="17297" cy="24034"/>
            </a:xfrm>
            <a:custGeom>
              <a:avLst/>
              <a:gdLst/>
              <a:ahLst/>
              <a:cxnLst/>
              <a:rect l="l" t="t" r="r" b="b"/>
              <a:pathLst>
                <a:path w="190" h="264" extrusionOk="0">
                  <a:moveTo>
                    <a:pt x="94" y="41"/>
                  </a:moveTo>
                  <a:cubicBezTo>
                    <a:pt x="98" y="41"/>
                    <a:pt x="101" y="44"/>
                    <a:pt x="101" y="49"/>
                  </a:cubicBezTo>
                  <a:cubicBezTo>
                    <a:pt x="112" y="49"/>
                    <a:pt x="112" y="61"/>
                    <a:pt x="123" y="72"/>
                  </a:cubicBezTo>
                  <a:cubicBezTo>
                    <a:pt x="123" y="83"/>
                    <a:pt x="134" y="105"/>
                    <a:pt x="134" y="127"/>
                  </a:cubicBezTo>
                  <a:cubicBezTo>
                    <a:pt x="134" y="150"/>
                    <a:pt x="145" y="172"/>
                    <a:pt x="145" y="183"/>
                  </a:cubicBezTo>
                  <a:cubicBezTo>
                    <a:pt x="145" y="194"/>
                    <a:pt x="134" y="205"/>
                    <a:pt x="134" y="217"/>
                  </a:cubicBezTo>
                  <a:cubicBezTo>
                    <a:pt x="134" y="217"/>
                    <a:pt x="123" y="228"/>
                    <a:pt x="112" y="228"/>
                  </a:cubicBezTo>
                  <a:lnTo>
                    <a:pt x="89" y="228"/>
                  </a:lnTo>
                  <a:cubicBezTo>
                    <a:pt x="78" y="217"/>
                    <a:pt x="78" y="205"/>
                    <a:pt x="78" y="194"/>
                  </a:cubicBezTo>
                  <a:cubicBezTo>
                    <a:pt x="67" y="183"/>
                    <a:pt x="67" y="161"/>
                    <a:pt x="56" y="139"/>
                  </a:cubicBezTo>
                  <a:cubicBezTo>
                    <a:pt x="56" y="116"/>
                    <a:pt x="56" y="105"/>
                    <a:pt x="56" y="83"/>
                  </a:cubicBezTo>
                  <a:cubicBezTo>
                    <a:pt x="56" y="72"/>
                    <a:pt x="56" y="61"/>
                    <a:pt x="56" y="61"/>
                  </a:cubicBezTo>
                  <a:cubicBezTo>
                    <a:pt x="67" y="49"/>
                    <a:pt x="67" y="49"/>
                    <a:pt x="78" y="49"/>
                  </a:cubicBezTo>
                  <a:cubicBezTo>
                    <a:pt x="84" y="44"/>
                    <a:pt x="89" y="41"/>
                    <a:pt x="94" y="41"/>
                  </a:cubicBezTo>
                  <a:close/>
                  <a:moveTo>
                    <a:pt x="96" y="0"/>
                  </a:moveTo>
                  <a:cubicBezTo>
                    <a:pt x="90" y="0"/>
                    <a:pt x="84" y="2"/>
                    <a:pt x="78" y="5"/>
                  </a:cubicBezTo>
                  <a:cubicBezTo>
                    <a:pt x="56" y="5"/>
                    <a:pt x="34" y="16"/>
                    <a:pt x="23" y="27"/>
                  </a:cubicBezTo>
                  <a:cubicBezTo>
                    <a:pt x="11" y="38"/>
                    <a:pt x="11" y="61"/>
                    <a:pt x="0" y="72"/>
                  </a:cubicBezTo>
                  <a:cubicBezTo>
                    <a:pt x="0" y="94"/>
                    <a:pt x="0" y="116"/>
                    <a:pt x="11" y="150"/>
                  </a:cubicBezTo>
                  <a:cubicBezTo>
                    <a:pt x="21" y="228"/>
                    <a:pt x="57" y="263"/>
                    <a:pt x="103" y="263"/>
                  </a:cubicBezTo>
                  <a:cubicBezTo>
                    <a:pt x="109" y="263"/>
                    <a:pt x="116" y="262"/>
                    <a:pt x="123" y="261"/>
                  </a:cubicBezTo>
                  <a:cubicBezTo>
                    <a:pt x="145" y="261"/>
                    <a:pt x="167" y="250"/>
                    <a:pt x="178" y="217"/>
                  </a:cubicBezTo>
                  <a:cubicBezTo>
                    <a:pt x="190" y="194"/>
                    <a:pt x="190" y="161"/>
                    <a:pt x="190" y="116"/>
                  </a:cubicBezTo>
                  <a:cubicBezTo>
                    <a:pt x="178" y="72"/>
                    <a:pt x="167" y="49"/>
                    <a:pt x="145" y="27"/>
                  </a:cubicBezTo>
                  <a:cubicBezTo>
                    <a:pt x="129" y="11"/>
                    <a:pt x="112" y="0"/>
                    <a:pt x="96"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rot="1205253">
              <a:off x="6574290" y="2702938"/>
              <a:ext cx="19391" cy="24398"/>
            </a:xfrm>
            <a:custGeom>
              <a:avLst/>
              <a:gdLst/>
              <a:ahLst/>
              <a:cxnLst/>
              <a:rect l="l" t="t" r="r" b="b"/>
              <a:pathLst>
                <a:path w="213" h="268" extrusionOk="0">
                  <a:moveTo>
                    <a:pt x="56" y="0"/>
                  </a:moveTo>
                  <a:lnTo>
                    <a:pt x="0" y="56"/>
                  </a:lnTo>
                  <a:lnTo>
                    <a:pt x="0" y="101"/>
                  </a:lnTo>
                  <a:lnTo>
                    <a:pt x="56" y="45"/>
                  </a:lnTo>
                  <a:lnTo>
                    <a:pt x="89" y="223"/>
                  </a:lnTo>
                  <a:lnTo>
                    <a:pt x="23" y="234"/>
                  </a:lnTo>
                  <a:lnTo>
                    <a:pt x="34"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rot="1205253">
              <a:off x="6567203" y="2742435"/>
              <a:ext cx="19300" cy="25491"/>
            </a:xfrm>
            <a:custGeom>
              <a:avLst/>
              <a:gdLst/>
              <a:ahLst/>
              <a:cxnLst/>
              <a:rect l="l" t="t" r="r" b="b"/>
              <a:pathLst>
                <a:path w="212" h="280" extrusionOk="0">
                  <a:moveTo>
                    <a:pt x="101" y="1"/>
                  </a:moveTo>
                  <a:lnTo>
                    <a:pt x="56" y="12"/>
                  </a:lnTo>
                  <a:lnTo>
                    <a:pt x="0" y="68"/>
                  </a:lnTo>
                  <a:lnTo>
                    <a:pt x="11" y="112"/>
                  </a:lnTo>
                  <a:lnTo>
                    <a:pt x="67" y="57"/>
                  </a:lnTo>
                  <a:lnTo>
                    <a:pt x="101" y="235"/>
                  </a:lnTo>
                  <a:lnTo>
                    <a:pt x="34" y="246"/>
                  </a:lnTo>
                  <a:lnTo>
                    <a:pt x="34" y="279"/>
                  </a:lnTo>
                  <a:lnTo>
                    <a:pt x="212" y="246"/>
                  </a:lnTo>
                  <a:lnTo>
                    <a:pt x="201" y="212"/>
                  </a:lnTo>
                  <a:lnTo>
                    <a:pt x="145"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rot="1205253">
              <a:off x="6624425" y="2627361"/>
              <a:ext cx="19300" cy="25400"/>
            </a:xfrm>
            <a:custGeom>
              <a:avLst/>
              <a:gdLst/>
              <a:ahLst/>
              <a:cxnLst/>
              <a:rect l="l" t="t" r="r" b="b"/>
              <a:pathLst>
                <a:path w="212" h="279" extrusionOk="0">
                  <a:moveTo>
                    <a:pt x="101" y="0"/>
                  </a:moveTo>
                  <a:lnTo>
                    <a:pt x="56" y="11"/>
                  </a:lnTo>
                  <a:lnTo>
                    <a:pt x="0" y="67"/>
                  </a:lnTo>
                  <a:lnTo>
                    <a:pt x="11" y="101"/>
                  </a:lnTo>
                  <a:lnTo>
                    <a:pt x="67" y="56"/>
                  </a:lnTo>
                  <a:lnTo>
                    <a:pt x="101" y="223"/>
                  </a:lnTo>
                  <a:lnTo>
                    <a:pt x="34" y="234"/>
                  </a:lnTo>
                  <a:lnTo>
                    <a:pt x="45"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rot="1205253">
              <a:off x="6617351" y="2667699"/>
              <a:ext cx="18299" cy="24580"/>
            </a:xfrm>
            <a:custGeom>
              <a:avLst/>
              <a:gdLst/>
              <a:ahLst/>
              <a:cxnLst/>
              <a:rect l="l" t="t" r="r" b="b"/>
              <a:pathLst>
                <a:path w="201" h="270" extrusionOk="0">
                  <a:moveTo>
                    <a:pt x="112" y="45"/>
                  </a:moveTo>
                  <a:cubicBezTo>
                    <a:pt x="112" y="57"/>
                    <a:pt x="123" y="57"/>
                    <a:pt x="123" y="79"/>
                  </a:cubicBezTo>
                  <a:cubicBezTo>
                    <a:pt x="123" y="90"/>
                    <a:pt x="134" y="101"/>
                    <a:pt x="134" y="123"/>
                  </a:cubicBezTo>
                  <a:cubicBezTo>
                    <a:pt x="145" y="146"/>
                    <a:pt x="145" y="168"/>
                    <a:pt x="145" y="179"/>
                  </a:cubicBezTo>
                  <a:cubicBezTo>
                    <a:pt x="145" y="190"/>
                    <a:pt x="145" y="201"/>
                    <a:pt x="134" y="213"/>
                  </a:cubicBezTo>
                  <a:cubicBezTo>
                    <a:pt x="134" y="224"/>
                    <a:pt x="123" y="224"/>
                    <a:pt x="112" y="224"/>
                  </a:cubicBezTo>
                  <a:lnTo>
                    <a:pt x="89" y="224"/>
                  </a:lnTo>
                  <a:cubicBezTo>
                    <a:pt x="89" y="213"/>
                    <a:pt x="78" y="213"/>
                    <a:pt x="78" y="190"/>
                  </a:cubicBezTo>
                  <a:cubicBezTo>
                    <a:pt x="67" y="179"/>
                    <a:pt x="67" y="168"/>
                    <a:pt x="67" y="146"/>
                  </a:cubicBezTo>
                  <a:cubicBezTo>
                    <a:pt x="56" y="112"/>
                    <a:pt x="56" y="101"/>
                    <a:pt x="56" y="90"/>
                  </a:cubicBezTo>
                  <a:cubicBezTo>
                    <a:pt x="56" y="68"/>
                    <a:pt x="56" y="68"/>
                    <a:pt x="67" y="57"/>
                  </a:cubicBezTo>
                  <a:cubicBezTo>
                    <a:pt x="67" y="45"/>
                    <a:pt x="78" y="45"/>
                    <a:pt x="78" y="45"/>
                  </a:cubicBezTo>
                  <a:close/>
                  <a:moveTo>
                    <a:pt x="78" y="1"/>
                  </a:moveTo>
                  <a:cubicBezTo>
                    <a:pt x="56" y="12"/>
                    <a:pt x="45" y="12"/>
                    <a:pt x="34" y="23"/>
                  </a:cubicBezTo>
                  <a:cubicBezTo>
                    <a:pt x="23" y="34"/>
                    <a:pt x="11" y="57"/>
                    <a:pt x="11" y="79"/>
                  </a:cubicBezTo>
                  <a:cubicBezTo>
                    <a:pt x="0" y="90"/>
                    <a:pt x="11" y="123"/>
                    <a:pt x="11" y="146"/>
                  </a:cubicBezTo>
                  <a:cubicBezTo>
                    <a:pt x="31" y="226"/>
                    <a:pt x="60" y="270"/>
                    <a:pt x="107" y="270"/>
                  </a:cubicBezTo>
                  <a:cubicBezTo>
                    <a:pt x="112" y="270"/>
                    <a:pt x="117" y="269"/>
                    <a:pt x="123" y="268"/>
                  </a:cubicBezTo>
                  <a:cubicBezTo>
                    <a:pt x="156" y="257"/>
                    <a:pt x="178" y="246"/>
                    <a:pt x="178" y="224"/>
                  </a:cubicBezTo>
                  <a:cubicBezTo>
                    <a:pt x="190" y="190"/>
                    <a:pt x="201" y="157"/>
                    <a:pt x="190" y="123"/>
                  </a:cubicBezTo>
                  <a:cubicBezTo>
                    <a:pt x="178" y="79"/>
                    <a:pt x="167" y="45"/>
                    <a:pt x="145" y="23"/>
                  </a:cubicBezTo>
                  <a:cubicBezTo>
                    <a:pt x="134" y="1"/>
                    <a:pt x="112" y="1"/>
                    <a:pt x="7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rot="1205253">
              <a:off x="6610841" y="2708777"/>
              <a:ext cx="19391" cy="25400"/>
            </a:xfrm>
            <a:custGeom>
              <a:avLst/>
              <a:gdLst/>
              <a:ahLst/>
              <a:cxnLst/>
              <a:rect l="l" t="t" r="r" b="b"/>
              <a:pathLst>
                <a:path w="213" h="279" extrusionOk="0">
                  <a:moveTo>
                    <a:pt x="101" y="0"/>
                  </a:moveTo>
                  <a:lnTo>
                    <a:pt x="56" y="12"/>
                  </a:lnTo>
                  <a:lnTo>
                    <a:pt x="0" y="56"/>
                  </a:lnTo>
                  <a:lnTo>
                    <a:pt x="12" y="101"/>
                  </a:lnTo>
                  <a:lnTo>
                    <a:pt x="56" y="56"/>
                  </a:lnTo>
                  <a:lnTo>
                    <a:pt x="89" y="223"/>
                  </a:lnTo>
                  <a:lnTo>
                    <a:pt x="34" y="234"/>
                  </a:lnTo>
                  <a:lnTo>
                    <a:pt x="34" y="279"/>
                  </a:lnTo>
                  <a:lnTo>
                    <a:pt x="212" y="246"/>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rot="1205253">
              <a:off x="6603739" y="2749363"/>
              <a:ext cx="19300" cy="24398"/>
            </a:xfrm>
            <a:custGeom>
              <a:avLst/>
              <a:gdLst/>
              <a:ahLst/>
              <a:cxnLst/>
              <a:rect l="l" t="t" r="r" b="b"/>
              <a:pathLst>
                <a:path w="212" h="268" extrusionOk="0">
                  <a:moveTo>
                    <a:pt x="56" y="0"/>
                  </a:moveTo>
                  <a:lnTo>
                    <a:pt x="0" y="56"/>
                  </a:lnTo>
                  <a:lnTo>
                    <a:pt x="11" y="100"/>
                  </a:lnTo>
                  <a:lnTo>
                    <a:pt x="67" y="45"/>
                  </a:lnTo>
                  <a:lnTo>
                    <a:pt x="101" y="223"/>
                  </a:lnTo>
                  <a:lnTo>
                    <a:pt x="34" y="234"/>
                  </a:lnTo>
                  <a:lnTo>
                    <a:pt x="45" y="267"/>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rot="1205253">
              <a:off x="6597432" y="2790209"/>
              <a:ext cx="19391" cy="24398"/>
            </a:xfrm>
            <a:custGeom>
              <a:avLst/>
              <a:gdLst/>
              <a:ahLst/>
              <a:cxnLst/>
              <a:rect l="l" t="t" r="r" b="b"/>
              <a:pathLst>
                <a:path w="213" h="268" extrusionOk="0">
                  <a:moveTo>
                    <a:pt x="56" y="1"/>
                  </a:moveTo>
                  <a:lnTo>
                    <a:pt x="0" y="56"/>
                  </a:lnTo>
                  <a:lnTo>
                    <a:pt x="0" y="101"/>
                  </a:lnTo>
                  <a:lnTo>
                    <a:pt x="56" y="45"/>
                  </a:lnTo>
                  <a:lnTo>
                    <a:pt x="90" y="223"/>
                  </a:lnTo>
                  <a:lnTo>
                    <a:pt x="34" y="234"/>
                  </a:lnTo>
                  <a:lnTo>
                    <a:pt x="34" y="268"/>
                  </a:lnTo>
                  <a:lnTo>
                    <a:pt x="212" y="234"/>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rot="1205253">
              <a:off x="6668238" y="2593627"/>
              <a:ext cx="19300" cy="24489"/>
            </a:xfrm>
            <a:custGeom>
              <a:avLst/>
              <a:gdLst/>
              <a:ahLst/>
              <a:cxnLst/>
              <a:rect l="l" t="t" r="r" b="b"/>
              <a:pathLst>
                <a:path w="212" h="269" extrusionOk="0">
                  <a:moveTo>
                    <a:pt x="56" y="1"/>
                  </a:moveTo>
                  <a:lnTo>
                    <a:pt x="0" y="57"/>
                  </a:lnTo>
                  <a:lnTo>
                    <a:pt x="11" y="101"/>
                  </a:lnTo>
                  <a:lnTo>
                    <a:pt x="56" y="45"/>
                  </a:lnTo>
                  <a:lnTo>
                    <a:pt x="89" y="224"/>
                  </a:lnTo>
                  <a:lnTo>
                    <a:pt x="34" y="235"/>
                  </a:lnTo>
                  <a:lnTo>
                    <a:pt x="34" y="268"/>
                  </a:lnTo>
                  <a:lnTo>
                    <a:pt x="212" y="235"/>
                  </a:lnTo>
                  <a:lnTo>
                    <a:pt x="201" y="201"/>
                  </a:lnTo>
                  <a:lnTo>
                    <a:pt x="145" y="21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rot="1205253">
              <a:off x="6661149" y="2633230"/>
              <a:ext cx="19300" cy="25400"/>
            </a:xfrm>
            <a:custGeom>
              <a:avLst/>
              <a:gdLst/>
              <a:ahLst/>
              <a:cxnLst/>
              <a:rect l="l" t="t" r="r" b="b"/>
              <a:pathLst>
                <a:path w="212" h="279" extrusionOk="0">
                  <a:moveTo>
                    <a:pt x="112" y="0"/>
                  </a:moveTo>
                  <a:lnTo>
                    <a:pt x="56" y="11"/>
                  </a:lnTo>
                  <a:lnTo>
                    <a:pt x="0" y="67"/>
                  </a:lnTo>
                  <a:lnTo>
                    <a:pt x="11" y="112"/>
                  </a:lnTo>
                  <a:lnTo>
                    <a:pt x="67" y="56"/>
                  </a:lnTo>
                  <a:lnTo>
                    <a:pt x="101"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rot="1205253">
              <a:off x="6655030" y="2673738"/>
              <a:ext cx="17297" cy="24671"/>
            </a:xfrm>
            <a:custGeom>
              <a:avLst/>
              <a:gdLst/>
              <a:ahLst/>
              <a:cxnLst/>
              <a:rect l="l" t="t" r="r" b="b"/>
              <a:pathLst>
                <a:path w="190" h="271" extrusionOk="0">
                  <a:moveTo>
                    <a:pt x="101" y="45"/>
                  </a:moveTo>
                  <a:cubicBezTo>
                    <a:pt x="101" y="57"/>
                    <a:pt x="112" y="68"/>
                    <a:pt x="112" y="79"/>
                  </a:cubicBezTo>
                  <a:cubicBezTo>
                    <a:pt x="123" y="90"/>
                    <a:pt x="123" y="101"/>
                    <a:pt x="134" y="135"/>
                  </a:cubicBezTo>
                  <a:cubicBezTo>
                    <a:pt x="134" y="157"/>
                    <a:pt x="134" y="168"/>
                    <a:pt x="134" y="179"/>
                  </a:cubicBezTo>
                  <a:cubicBezTo>
                    <a:pt x="134" y="201"/>
                    <a:pt x="134" y="213"/>
                    <a:pt x="134" y="213"/>
                  </a:cubicBezTo>
                  <a:cubicBezTo>
                    <a:pt x="123" y="224"/>
                    <a:pt x="123" y="224"/>
                    <a:pt x="112" y="224"/>
                  </a:cubicBezTo>
                  <a:cubicBezTo>
                    <a:pt x="108" y="227"/>
                    <a:pt x="104" y="229"/>
                    <a:pt x="101" y="229"/>
                  </a:cubicBezTo>
                  <a:cubicBezTo>
                    <a:pt x="94" y="229"/>
                    <a:pt x="90" y="224"/>
                    <a:pt x="90" y="224"/>
                  </a:cubicBezTo>
                  <a:cubicBezTo>
                    <a:pt x="78" y="224"/>
                    <a:pt x="67" y="213"/>
                    <a:pt x="67" y="201"/>
                  </a:cubicBezTo>
                  <a:cubicBezTo>
                    <a:pt x="67" y="190"/>
                    <a:pt x="56" y="168"/>
                    <a:pt x="56" y="146"/>
                  </a:cubicBezTo>
                  <a:cubicBezTo>
                    <a:pt x="45" y="123"/>
                    <a:pt x="45" y="101"/>
                    <a:pt x="45" y="90"/>
                  </a:cubicBezTo>
                  <a:cubicBezTo>
                    <a:pt x="45" y="79"/>
                    <a:pt x="45" y="68"/>
                    <a:pt x="56" y="57"/>
                  </a:cubicBezTo>
                  <a:cubicBezTo>
                    <a:pt x="56" y="57"/>
                    <a:pt x="67" y="45"/>
                    <a:pt x="78" y="45"/>
                  </a:cubicBezTo>
                  <a:close/>
                  <a:moveTo>
                    <a:pt x="67" y="1"/>
                  </a:moveTo>
                  <a:cubicBezTo>
                    <a:pt x="45" y="12"/>
                    <a:pt x="34" y="23"/>
                    <a:pt x="23" y="34"/>
                  </a:cubicBezTo>
                  <a:cubicBezTo>
                    <a:pt x="12" y="45"/>
                    <a:pt x="0" y="57"/>
                    <a:pt x="0" y="79"/>
                  </a:cubicBezTo>
                  <a:cubicBezTo>
                    <a:pt x="0" y="101"/>
                    <a:pt x="0" y="123"/>
                    <a:pt x="0" y="157"/>
                  </a:cubicBezTo>
                  <a:cubicBezTo>
                    <a:pt x="20" y="235"/>
                    <a:pt x="48" y="270"/>
                    <a:pt x="92" y="270"/>
                  </a:cubicBezTo>
                  <a:cubicBezTo>
                    <a:pt x="98" y="270"/>
                    <a:pt x="105" y="270"/>
                    <a:pt x="112" y="268"/>
                  </a:cubicBezTo>
                  <a:cubicBezTo>
                    <a:pt x="145" y="268"/>
                    <a:pt x="168" y="246"/>
                    <a:pt x="179" y="224"/>
                  </a:cubicBezTo>
                  <a:cubicBezTo>
                    <a:pt x="190" y="201"/>
                    <a:pt x="190" y="168"/>
                    <a:pt x="179" y="123"/>
                  </a:cubicBezTo>
                  <a:cubicBezTo>
                    <a:pt x="168" y="79"/>
                    <a:pt x="156" y="45"/>
                    <a:pt x="145" y="23"/>
                  </a:cubicBezTo>
                  <a:cubicBezTo>
                    <a:pt x="123" y="12"/>
                    <a:pt x="101"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rot="1205253">
              <a:off x="6647565" y="2714647"/>
              <a:ext cx="19391" cy="25400"/>
            </a:xfrm>
            <a:custGeom>
              <a:avLst/>
              <a:gdLst/>
              <a:ahLst/>
              <a:cxnLst/>
              <a:rect l="l" t="t" r="r" b="b"/>
              <a:pathLst>
                <a:path w="213" h="279" extrusionOk="0">
                  <a:moveTo>
                    <a:pt x="112" y="0"/>
                  </a:moveTo>
                  <a:lnTo>
                    <a:pt x="56" y="12"/>
                  </a:lnTo>
                  <a:lnTo>
                    <a:pt x="0" y="67"/>
                  </a:lnTo>
                  <a:lnTo>
                    <a:pt x="12" y="101"/>
                  </a:lnTo>
                  <a:lnTo>
                    <a:pt x="67" y="56"/>
                  </a:lnTo>
                  <a:lnTo>
                    <a:pt x="101" y="223"/>
                  </a:lnTo>
                  <a:lnTo>
                    <a:pt x="34" y="234"/>
                  </a:lnTo>
                  <a:lnTo>
                    <a:pt x="45" y="279"/>
                  </a:lnTo>
                  <a:lnTo>
                    <a:pt x="212" y="246"/>
                  </a:lnTo>
                  <a:lnTo>
                    <a:pt x="201"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rot="1205253">
              <a:off x="6641229" y="2755562"/>
              <a:ext cx="19391" cy="25400"/>
            </a:xfrm>
            <a:custGeom>
              <a:avLst/>
              <a:gdLst/>
              <a:ahLst/>
              <a:cxnLst/>
              <a:rect l="l" t="t" r="r" b="b"/>
              <a:pathLst>
                <a:path w="213" h="279" extrusionOk="0">
                  <a:moveTo>
                    <a:pt x="101" y="0"/>
                  </a:moveTo>
                  <a:lnTo>
                    <a:pt x="56" y="11"/>
                  </a:lnTo>
                  <a:lnTo>
                    <a:pt x="1" y="67"/>
                  </a:lnTo>
                  <a:lnTo>
                    <a:pt x="1" y="100"/>
                  </a:lnTo>
                  <a:lnTo>
                    <a:pt x="56" y="56"/>
                  </a:lnTo>
                  <a:lnTo>
                    <a:pt x="90"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rot="1205253">
              <a:off x="6633968" y="2796045"/>
              <a:ext cx="19391" cy="25491"/>
            </a:xfrm>
            <a:custGeom>
              <a:avLst/>
              <a:gdLst/>
              <a:ahLst/>
              <a:cxnLst/>
              <a:rect l="l" t="t" r="r" b="b"/>
              <a:pathLst>
                <a:path w="213" h="280" extrusionOk="0">
                  <a:moveTo>
                    <a:pt x="101" y="1"/>
                  </a:moveTo>
                  <a:lnTo>
                    <a:pt x="56" y="12"/>
                  </a:lnTo>
                  <a:lnTo>
                    <a:pt x="0" y="56"/>
                  </a:lnTo>
                  <a:lnTo>
                    <a:pt x="12" y="101"/>
                  </a:lnTo>
                  <a:lnTo>
                    <a:pt x="67" y="56"/>
                  </a:lnTo>
                  <a:lnTo>
                    <a:pt x="90" y="223"/>
                  </a:lnTo>
                  <a:lnTo>
                    <a:pt x="34" y="235"/>
                  </a:lnTo>
                  <a:lnTo>
                    <a:pt x="34" y="279"/>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rot="1205253">
              <a:off x="6626879" y="2836649"/>
              <a:ext cx="19391" cy="24398"/>
            </a:xfrm>
            <a:custGeom>
              <a:avLst/>
              <a:gdLst/>
              <a:ahLst/>
              <a:cxnLst/>
              <a:rect l="l" t="t" r="r" b="b"/>
              <a:pathLst>
                <a:path w="213" h="268" extrusionOk="0">
                  <a:moveTo>
                    <a:pt x="67" y="0"/>
                  </a:moveTo>
                  <a:lnTo>
                    <a:pt x="0" y="56"/>
                  </a:lnTo>
                  <a:lnTo>
                    <a:pt x="12" y="100"/>
                  </a:lnTo>
                  <a:lnTo>
                    <a:pt x="67" y="45"/>
                  </a:lnTo>
                  <a:lnTo>
                    <a:pt x="101" y="223"/>
                  </a:lnTo>
                  <a:lnTo>
                    <a:pt x="34" y="234"/>
                  </a:lnTo>
                  <a:lnTo>
                    <a:pt x="45" y="267"/>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rot="1205253">
              <a:off x="6620841" y="2876791"/>
              <a:ext cx="17297" cy="23943"/>
            </a:xfrm>
            <a:custGeom>
              <a:avLst/>
              <a:gdLst/>
              <a:ahLst/>
              <a:cxnLst/>
              <a:rect l="l" t="t" r="r" b="b"/>
              <a:pathLst>
                <a:path w="190" h="263" extrusionOk="0">
                  <a:moveTo>
                    <a:pt x="79" y="38"/>
                  </a:moveTo>
                  <a:cubicBezTo>
                    <a:pt x="90" y="38"/>
                    <a:pt x="90" y="38"/>
                    <a:pt x="101" y="49"/>
                  </a:cubicBezTo>
                  <a:cubicBezTo>
                    <a:pt x="101" y="49"/>
                    <a:pt x="112" y="60"/>
                    <a:pt x="112" y="72"/>
                  </a:cubicBezTo>
                  <a:cubicBezTo>
                    <a:pt x="123" y="83"/>
                    <a:pt x="123" y="105"/>
                    <a:pt x="134" y="127"/>
                  </a:cubicBezTo>
                  <a:cubicBezTo>
                    <a:pt x="134" y="150"/>
                    <a:pt x="134" y="172"/>
                    <a:pt x="134" y="183"/>
                  </a:cubicBezTo>
                  <a:cubicBezTo>
                    <a:pt x="134" y="194"/>
                    <a:pt x="134" y="205"/>
                    <a:pt x="134" y="205"/>
                  </a:cubicBezTo>
                  <a:cubicBezTo>
                    <a:pt x="123" y="216"/>
                    <a:pt x="123" y="216"/>
                    <a:pt x="112" y="228"/>
                  </a:cubicBezTo>
                  <a:cubicBezTo>
                    <a:pt x="101" y="228"/>
                    <a:pt x="90" y="228"/>
                    <a:pt x="90" y="216"/>
                  </a:cubicBezTo>
                  <a:cubicBezTo>
                    <a:pt x="79" y="216"/>
                    <a:pt x="79" y="205"/>
                    <a:pt x="67" y="194"/>
                  </a:cubicBezTo>
                  <a:cubicBezTo>
                    <a:pt x="67" y="183"/>
                    <a:pt x="56" y="161"/>
                    <a:pt x="56" y="138"/>
                  </a:cubicBezTo>
                  <a:cubicBezTo>
                    <a:pt x="56" y="116"/>
                    <a:pt x="45" y="94"/>
                    <a:pt x="45" y="83"/>
                  </a:cubicBezTo>
                  <a:cubicBezTo>
                    <a:pt x="45" y="72"/>
                    <a:pt x="45" y="60"/>
                    <a:pt x="56" y="49"/>
                  </a:cubicBezTo>
                  <a:cubicBezTo>
                    <a:pt x="56" y="49"/>
                    <a:pt x="67" y="38"/>
                    <a:pt x="79" y="38"/>
                  </a:cubicBezTo>
                  <a:close/>
                  <a:moveTo>
                    <a:pt x="92" y="0"/>
                  </a:moveTo>
                  <a:cubicBezTo>
                    <a:pt x="85" y="0"/>
                    <a:pt x="76" y="2"/>
                    <a:pt x="67" y="5"/>
                  </a:cubicBezTo>
                  <a:cubicBezTo>
                    <a:pt x="45" y="5"/>
                    <a:pt x="34" y="16"/>
                    <a:pt x="23" y="27"/>
                  </a:cubicBezTo>
                  <a:cubicBezTo>
                    <a:pt x="12" y="38"/>
                    <a:pt x="1" y="49"/>
                    <a:pt x="1" y="72"/>
                  </a:cubicBezTo>
                  <a:cubicBezTo>
                    <a:pt x="1" y="94"/>
                    <a:pt x="1" y="116"/>
                    <a:pt x="1" y="150"/>
                  </a:cubicBezTo>
                  <a:cubicBezTo>
                    <a:pt x="20" y="228"/>
                    <a:pt x="48" y="263"/>
                    <a:pt x="92" y="263"/>
                  </a:cubicBezTo>
                  <a:cubicBezTo>
                    <a:pt x="99" y="263"/>
                    <a:pt x="105" y="262"/>
                    <a:pt x="112" y="261"/>
                  </a:cubicBezTo>
                  <a:cubicBezTo>
                    <a:pt x="145" y="261"/>
                    <a:pt x="168" y="239"/>
                    <a:pt x="179" y="216"/>
                  </a:cubicBezTo>
                  <a:cubicBezTo>
                    <a:pt x="190" y="194"/>
                    <a:pt x="190" y="161"/>
                    <a:pt x="179" y="116"/>
                  </a:cubicBezTo>
                  <a:cubicBezTo>
                    <a:pt x="168" y="72"/>
                    <a:pt x="157"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rot="1205253">
              <a:off x="6704962" y="2599497"/>
              <a:ext cx="19300" cy="24489"/>
            </a:xfrm>
            <a:custGeom>
              <a:avLst/>
              <a:gdLst/>
              <a:ahLst/>
              <a:cxnLst/>
              <a:rect l="l" t="t" r="r" b="b"/>
              <a:pathLst>
                <a:path w="212" h="269" extrusionOk="0">
                  <a:moveTo>
                    <a:pt x="112" y="1"/>
                  </a:moveTo>
                  <a:lnTo>
                    <a:pt x="56" y="12"/>
                  </a:lnTo>
                  <a:lnTo>
                    <a:pt x="0" y="57"/>
                  </a:lnTo>
                  <a:lnTo>
                    <a:pt x="11" y="101"/>
                  </a:lnTo>
                  <a:lnTo>
                    <a:pt x="67" y="46"/>
                  </a:lnTo>
                  <a:lnTo>
                    <a:pt x="101" y="224"/>
                  </a:lnTo>
                  <a:lnTo>
                    <a:pt x="34" y="235"/>
                  </a:lnTo>
                  <a:lnTo>
                    <a:pt x="45" y="268"/>
                  </a:lnTo>
                  <a:lnTo>
                    <a:pt x="212" y="246"/>
                  </a:lnTo>
                  <a:lnTo>
                    <a:pt x="201" y="201"/>
                  </a:lnTo>
                  <a:lnTo>
                    <a:pt x="145" y="21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rot="1205253">
              <a:off x="6698639" y="2640430"/>
              <a:ext cx="19391" cy="24398"/>
            </a:xfrm>
            <a:custGeom>
              <a:avLst/>
              <a:gdLst/>
              <a:ahLst/>
              <a:cxnLst/>
              <a:rect l="l" t="t" r="r" b="b"/>
              <a:pathLst>
                <a:path w="213" h="268" extrusionOk="0">
                  <a:moveTo>
                    <a:pt x="56" y="1"/>
                  </a:moveTo>
                  <a:lnTo>
                    <a:pt x="0" y="56"/>
                  </a:lnTo>
                  <a:lnTo>
                    <a:pt x="0" y="101"/>
                  </a:lnTo>
                  <a:lnTo>
                    <a:pt x="56" y="45"/>
                  </a:lnTo>
                  <a:lnTo>
                    <a:pt x="90" y="223"/>
                  </a:lnTo>
                  <a:lnTo>
                    <a:pt x="23" y="234"/>
                  </a:lnTo>
                  <a:lnTo>
                    <a:pt x="34" y="268"/>
                  </a:lnTo>
                  <a:lnTo>
                    <a:pt x="212" y="234"/>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rot="1205253">
              <a:off x="6691550" y="2679942"/>
              <a:ext cx="19391" cy="25491"/>
            </a:xfrm>
            <a:custGeom>
              <a:avLst/>
              <a:gdLst/>
              <a:ahLst/>
              <a:cxnLst/>
              <a:rect l="l" t="t" r="r" b="b"/>
              <a:pathLst>
                <a:path w="213" h="280" extrusionOk="0">
                  <a:moveTo>
                    <a:pt x="101" y="1"/>
                  </a:moveTo>
                  <a:lnTo>
                    <a:pt x="56" y="12"/>
                  </a:lnTo>
                  <a:lnTo>
                    <a:pt x="0" y="68"/>
                  </a:lnTo>
                  <a:lnTo>
                    <a:pt x="12" y="112"/>
                  </a:lnTo>
                  <a:lnTo>
                    <a:pt x="67" y="57"/>
                  </a:lnTo>
                  <a:lnTo>
                    <a:pt x="90" y="235"/>
                  </a:lnTo>
                  <a:lnTo>
                    <a:pt x="34" y="246"/>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rot="1205253">
              <a:off x="6684384" y="2720799"/>
              <a:ext cx="17297" cy="23943"/>
            </a:xfrm>
            <a:custGeom>
              <a:avLst/>
              <a:gdLst/>
              <a:ahLst/>
              <a:cxnLst/>
              <a:rect l="l" t="t" r="r" b="b"/>
              <a:pathLst>
                <a:path w="190" h="263" extrusionOk="0">
                  <a:moveTo>
                    <a:pt x="112" y="38"/>
                  </a:moveTo>
                  <a:cubicBezTo>
                    <a:pt x="112" y="49"/>
                    <a:pt x="123" y="60"/>
                    <a:pt x="123" y="71"/>
                  </a:cubicBezTo>
                  <a:cubicBezTo>
                    <a:pt x="123" y="83"/>
                    <a:pt x="134" y="105"/>
                    <a:pt x="134" y="127"/>
                  </a:cubicBezTo>
                  <a:cubicBezTo>
                    <a:pt x="145" y="149"/>
                    <a:pt x="145" y="161"/>
                    <a:pt x="145" y="183"/>
                  </a:cubicBezTo>
                  <a:cubicBezTo>
                    <a:pt x="145" y="194"/>
                    <a:pt x="145" y="205"/>
                    <a:pt x="134" y="205"/>
                  </a:cubicBezTo>
                  <a:cubicBezTo>
                    <a:pt x="134" y="216"/>
                    <a:pt x="123" y="216"/>
                    <a:pt x="112" y="216"/>
                  </a:cubicBezTo>
                  <a:cubicBezTo>
                    <a:pt x="112" y="222"/>
                    <a:pt x="109" y="225"/>
                    <a:pt x="105" y="225"/>
                  </a:cubicBezTo>
                  <a:cubicBezTo>
                    <a:pt x="101" y="225"/>
                    <a:pt x="95" y="222"/>
                    <a:pt x="90" y="216"/>
                  </a:cubicBezTo>
                  <a:cubicBezTo>
                    <a:pt x="90" y="216"/>
                    <a:pt x="78" y="205"/>
                    <a:pt x="78" y="194"/>
                  </a:cubicBezTo>
                  <a:cubicBezTo>
                    <a:pt x="67" y="183"/>
                    <a:pt x="67" y="161"/>
                    <a:pt x="67" y="138"/>
                  </a:cubicBezTo>
                  <a:cubicBezTo>
                    <a:pt x="56" y="116"/>
                    <a:pt x="56" y="94"/>
                    <a:pt x="56" y="83"/>
                  </a:cubicBezTo>
                  <a:cubicBezTo>
                    <a:pt x="56" y="71"/>
                    <a:pt x="56" y="60"/>
                    <a:pt x="56" y="49"/>
                  </a:cubicBezTo>
                  <a:cubicBezTo>
                    <a:pt x="67" y="49"/>
                    <a:pt x="67" y="38"/>
                    <a:pt x="78" y="38"/>
                  </a:cubicBezTo>
                  <a:close/>
                  <a:moveTo>
                    <a:pt x="100" y="0"/>
                  </a:moveTo>
                  <a:cubicBezTo>
                    <a:pt x="92" y="0"/>
                    <a:pt x="85" y="1"/>
                    <a:pt x="78" y="5"/>
                  </a:cubicBezTo>
                  <a:cubicBezTo>
                    <a:pt x="56" y="5"/>
                    <a:pt x="34" y="16"/>
                    <a:pt x="23" y="27"/>
                  </a:cubicBezTo>
                  <a:cubicBezTo>
                    <a:pt x="12" y="38"/>
                    <a:pt x="12" y="49"/>
                    <a:pt x="12" y="71"/>
                  </a:cubicBezTo>
                  <a:cubicBezTo>
                    <a:pt x="0" y="94"/>
                    <a:pt x="0" y="116"/>
                    <a:pt x="12" y="149"/>
                  </a:cubicBezTo>
                  <a:cubicBezTo>
                    <a:pt x="21" y="228"/>
                    <a:pt x="57" y="263"/>
                    <a:pt x="103" y="263"/>
                  </a:cubicBezTo>
                  <a:cubicBezTo>
                    <a:pt x="109" y="263"/>
                    <a:pt x="116" y="262"/>
                    <a:pt x="123" y="261"/>
                  </a:cubicBezTo>
                  <a:cubicBezTo>
                    <a:pt x="156" y="261"/>
                    <a:pt x="167" y="239"/>
                    <a:pt x="179" y="216"/>
                  </a:cubicBezTo>
                  <a:cubicBezTo>
                    <a:pt x="190" y="194"/>
                    <a:pt x="190" y="161"/>
                    <a:pt x="190" y="116"/>
                  </a:cubicBezTo>
                  <a:cubicBezTo>
                    <a:pt x="179" y="71"/>
                    <a:pt x="167" y="38"/>
                    <a:pt x="145" y="16"/>
                  </a:cubicBezTo>
                  <a:cubicBezTo>
                    <a:pt x="137" y="8"/>
                    <a:pt x="118" y="0"/>
                    <a:pt x="100"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rot="1205253">
              <a:off x="6677953" y="2761431"/>
              <a:ext cx="19391" cy="25400"/>
            </a:xfrm>
            <a:custGeom>
              <a:avLst/>
              <a:gdLst/>
              <a:ahLst/>
              <a:cxnLst/>
              <a:rect l="l" t="t" r="r" b="b"/>
              <a:pathLst>
                <a:path w="213" h="279" extrusionOk="0">
                  <a:moveTo>
                    <a:pt x="101" y="0"/>
                  </a:moveTo>
                  <a:lnTo>
                    <a:pt x="56" y="11"/>
                  </a:lnTo>
                  <a:lnTo>
                    <a:pt x="1" y="67"/>
                  </a:lnTo>
                  <a:lnTo>
                    <a:pt x="12" y="100"/>
                  </a:lnTo>
                  <a:lnTo>
                    <a:pt x="56" y="56"/>
                  </a:lnTo>
                  <a:lnTo>
                    <a:pt x="90" y="223"/>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rot="1205253">
              <a:off x="6670692" y="2801914"/>
              <a:ext cx="19391" cy="25491"/>
            </a:xfrm>
            <a:custGeom>
              <a:avLst/>
              <a:gdLst/>
              <a:ahLst/>
              <a:cxnLst/>
              <a:rect l="l" t="t" r="r" b="b"/>
              <a:pathLst>
                <a:path w="213" h="280" extrusionOk="0">
                  <a:moveTo>
                    <a:pt x="112" y="1"/>
                  </a:moveTo>
                  <a:lnTo>
                    <a:pt x="56" y="12"/>
                  </a:lnTo>
                  <a:lnTo>
                    <a:pt x="0" y="67"/>
                  </a:lnTo>
                  <a:lnTo>
                    <a:pt x="12" y="101"/>
                  </a:lnTo>
                  <a:lnTo>
                    <a:pt x="67" y="56"/>
                  </a:lnTo>
                  <a:lnTo>
                    <a:pt x="101" y="223"/>
                  </a:lnTo>
                  <a:lnTo>
                    <a:pt x="34" y="235"/>
                  </a:lnTo>
                  <a:lnTo>
                    <a:pt x="45" y="279"/>
                  </a:lnTo>
                  <a:lnTo>
                    <a:pt x="212" y="246"/>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rot="1205253">
              <a:off x="6664371" y="2842832"/>
              <a:ext cx="19391" cy="25400"/>
            </a:xfrm>
            <a:custGeom>
              <a:avLst/>
              <a:gdLst/>
              <a:ahLst/>
              <a:cxnLst/>
              <a:rect l="l" t="t" r="r" b="b"/>
              <a:pathLst>
                <a:path w="213" h="279" extrusionOk="0">
                  <a:moveTo>
                    <a:pt x="101" y="0"/>
                  </a:moveTo>
                  <a:lnTo>
                    <a:pt x="56" y="11"/>
                  </a:lnTo>
                  <a:lnTo>
                    <a:pt x="1" y="56"/>
                  </a:lnTo>
                  <a:lnTo>
                    <a:pt x="1" y="100"/>
                  </a:lnTo>
                  <a:lnTo>
                    <a:pt x="56" y="56"/>
                  </a:lnTo>
                  <a:lnTo>
                    <a:pt x="90"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rot="1205253">
              <a:off x="6741731" y="2605019"/>
              <a:ext cx="17297" cy="24580"/>
            </a:xfrm>
            <a:custGeom>
              <a:avLst/>
              <a:gdLst/>
              <a:ahLst/>
              <a:cxnLst/>
              <a:rect l="l" t="t" r="r" b="b"/>
              <a:pathLst>
                <a:path w="190" h="270" extrusionOk="0">
                  <a:moveTo>
                    <a:pt x="89" y="41"/>
                  </a:moveTo>
                  <a:cubicBezTo>
                    <a:pt x="97" y="41"/>
                    <a:pt x="104" y="46"/>
                    <a:pt x="112" y="46"/>
                  </a:cubicBezTo>
                  <a:cubicBezTo>
                    <a:pt x="112" y="46"/>
                    <a:pt x="123" y="57"/>
                    <a:pt x="123" y="68"/>
                  </a:cubicBezTo>
                  <a:cubicBezTo>
                    <a:pt x="123" y="79"/>
                    <a:pt x="134" y="101"/>
                    <a:pt x="134" y="124"/>
                  </a:cubicBezTo>
                  <a:cubicBezTo>
                    <a:pt x="145" y="146"/>
                    <a:pt x="145" y="168"/>
                    <a:pt x="145" y="179"/>
                  </a:cubicBezTo>
                  <a:cubicBezTo>
                    <a:pt x="145" y="190"/>
                    <a:pt x="145" y="201"/>
                    <a:pt x="134" y="213"/>
                  </a:cubicBezTo>
                  <a:cubicBezTo>
                    <a:pt x="134" y="213"/>
                    <a:pt x="123" y="224"/>
                    <a:pt x="112" y="224"/>
                  </a:cubicBezTo>
                  <a:lnTo>
                    <a:pt x="89" y="224"/>
                  </a:lnTo>
                  <a:cubicBezTo>
                    <a:pt x="89" y="213"/>
                    <a:pt x="78" y="201"/>
                    <a:pt x="78" y="190"/>
                  </a:cubicBezTo>
                  <a:cubicBezTo>
                    <a:pt x="67" y="179"/>
                    <a:pt x="67" y="168"/>
                    <a:pt x="67" y="135"/>
                  </a:cubicBezTo>
                  <a:cubicBezTo>
                    <a:pt x="56" y="112"/>
                    <a:pt x="56" y="101"/>
                    <a:pt x="56" y="79"/>
                  </a:cubicBezTo>
                  <a:cubicBezTo>
                    <a:pt x="56" y="68"/>
                    <a:pt x="56" y="57"/>
                    <a:pt x="56" y="57"/>
                  </a:cubicBezTo>
                  <a:cubicBezTo>
                    <a:pt x="67" y="46"/>
                    <a:pt x="67" y="46"/>
                    <a:pt x="78" y="46"/>
                  </a:cubicBezTo>
                  <a:cubicBezTo>
                    <a:pt x="82" y="42"/>
                    <a:pt x="86" y="41"/>
                    <a:pt x="89" y="41"/>
                  </a:cubicBezTo>
                  <a:close/>
                  <a:moveTo>
                    <a:pt x="78" y="1"/>
                  </a:moveTo>
                  <a:cubicBezTo>
                    <a:pt x="56" y="1"/>
                    <a:pt x="34" y="12"/>
                    <a:pt x="23" y="23"/>
                  </a:cubicBezTo>
                  <a:cubicBezTo>
                    <a:pt x="11" y="34"/>
                    <a:pt x="11" y="57"/>
                    <a:pt x="11" y="68"/>
                  </a:cubicBezTo>
                  <a:cubicBezTo>
                    <a:pt x="0" y="90"/>
                    <a:pt x="0" y="124"/>
                    <a:pt x="11" y="146"/>
                  </a:cubicBezTo>
                  <a:cubicBezTo>
                    <a:pt x="21" y="226"/>
                    <a:pt x="59" y="270"/>
                    <a:pt x="106" y="270"/>
                  </a:cubicBezTo>
                  <a:cubicBezTo>
                    <a:pt x="112" y="270"/>
                    <a:pt x="117" y="269"/>
                    <a:pt x="123" y="268"/>
                  </a:cubicBezTo>
                  <a:cubicBezTo>
                    <a:pt x="156" y="257"/>
                    <a:pt x="167" y="246"/>
                    <a:pt x="179" y="224"/>
                  </a:cubicBezTo>
                  <a:cubicBezTo>
                    <a:pt x="190" y="190"/>
                    <a:pt x="190" y="157"/>
                    <a:pt x="190" y="112"/>
                  </a:cubicBezTo>
                  <a:cubicBezTo>
                    <a:pt x="179" y="68"/>
                    <a:pt x="167" y="46"/>
                    <a:pt x="145" y="23"/>
                  </a:cubicBezTo>
                  <a:cubicBezTo>
                    <a:pt x="134" y="1"/>
                    <a:pt x="101" y="1"/>
                    <a:pt x="7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rot="1205253">
              <a:off x="6852717" y="2623587"/>
              <a:ext cx="17297" cy="24034"/>
            </a:xfrm>
            <a:custGeom>
              <a:avLst/>
              <a:gdLst/>
              <a:ahLst/>
              <a:cxnLst/>
              <a:rect l="l" t="t" r="r" b="b"/>
              <a:pathLst>
                <a:path w="190" h="264" extrusionOk="0">
                  <a:moveTo>
                    <a:pt x="78" y="39"/>
                  </a:moveTo>
                  <a:cubicBezTo>
                    <a:pt x="90" y="39"/>
                    <a:pt x="101" y="39"/>
                    <a:pt x="101" y="50"/>
                  </a:cubicBezTo>
                  <a:cubicBezTo>
                    <a:pt x="112" y="50"/>
                    <a:pt x="112" y="61"/>
                    <a:pt x="123" y="72"/>
                  </a:cubicBezTo>
                  <a:cubicBezTo>
                    <a:pt x="123" y="83"/>
                    <a:pt x="134" y="105"/>
                    <a:pt x="134" y="128"/>
                  </a:cubicBezTo>
                  <a:cubicBezTo>
                    <a:pt x="134" y="150"/>
                    <a:pt x="145" y="172"/>
                    <a:pt x="145" y="183"/>
                  </a:cubicBezTo>
                  <a:cubicBezTo>
                    <a:pt x="145" y="195"/>
                    <a:pt x="134" y="206"/>
                    <a:pt x="134" y="217"/>
                  </a:cubicBezTo>
                  <a:cubicBezTo>
                    <a:pt x="134" y="217"/>
                    <a:pt x="123" y="228"/>
                    <a:pt x="112" y="228"/>
                  </a:cubicBezTo>
                  <a:cubicBezTo>
                    <a:pt x="101" y="228"/>
                    <a:pt x="101" y="228"/>
                    <a:pt x="90" y="217"/>
                  </a:cubicBezTo>
                  <a:cubicBezTo>
                    <a:pt x="78" y="217"/>
                    <a:pt x="78" y="206"/>
                    <a:pt x="78" y="195"/>
                  </a:cubicBezTo>
                  <a:cubicBezTo>
                    <a:pt x="67" y="183"/>
                    <a:pt x="67" y="161"/>
                    <a:pt x="56" y="139"/>
                  </a:cubicBezTo>
                  <a:cubicBezTo>
                    <a:pt x="56" y="117"/>
                    <a:pt x="56" y="94"/>
                    <a:pt x="56" y="83"/>
                  </a:cubicBezTo>
                  <a:cubicBezTo>
                    <a:pt x="56" y="72"/>
                    <a:pt x="56" y="61"/>
                    <a:pt x="56" y="61"/>
                  </a:cubicBezTo>
                  <a:cubicBezTo>
                    <a:pt x="67" y="50"/>
                    <a:pt x="67" y="50"/>
                    <a:pt x="78" y="39"/>
                  </a:cubicBezTo>
                  <a:close/>
                  <a:moveTo>
                    <a:pt x="96" y="1"/>
                  </a:moveTo>
                  <a:cubicBezTo>
                    <a:pt x="90" y="1"/>
                    <a:pt x="84" y="2"/>
                    <a:pt x="78" y="5"/>
                  </a:cubicBezTo>
                  <a:cubicBezTo>
                    <a:pt x="56" y="5"/>
                    <a:pt x="34" y="16"/>
                    <a:pt x="23" y="27"/>
                  </a:cubicBezTo>
                  <a:cubicBezTo>
                    <a:pt x="12" y="39"/>
                    <a:pt x="12" y="50"/>
                    <a:pt x="0" y="72"/>
                  </a:cubicBezTo>
                  <a:cubicBezTo>
                    <a:pt x="0" y="94"/>
                    <a:pt x="0" y="117"/>
                    <a:pt x="12" y="150"/>
                  </a:cubicBezTo>
                  <a:cubicBezTo>
                    <a:pt x="21" y="228"/>
                    <a:pt x="57" y="263"/>
                    <a:pt x="103" y="263"/>
                  </a:cubicBezTo>
                  <a:cubicBezTo>
                    <a:pt x="109" y="263"/>
                    <a:pt x="116" y="263"/>
                    <a:pt x="123" y="261"/>
                  </a:cubicBezTo>
                  <a:cubicBezTo>
                    <a:pt x="145" y="261"/>
                    <a:pt x="168" y="250"/>
                    <a:pt x="179" y="217"/>
                  </a:cubicBezTo>
                  <a:cubicBezTo>
                    <a:pt x="190" y="195"/>
                    <a:pt x="190" y="161"/>
                    <a:pt x="190" y="117"/>
                  </a:cubicBezTo>
                  <a:cubicBezTo>
                    <a:pt x="179" y="72"/>
                    <a:pt x="168" y="39"/>
                    <a:pt x="145" y="27"/>
                  </a:cubicBezTo>
                  <a:cubicBezTo>
                    <a:pt x="129" y="11"/>
                    <a:pt x="113" y="1"/>
                    <a:pt x="96"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rot="1205253">
              <a:off x="6889158" y="2630055"/>
              <a:ext cx="18390" cy="24580"/>
            </a:xfrm>
            <a:custGeom>
              <a:avLst/>
              <a:gdLst/>
              <a:ahLst/>
              <a:cxnLst/>
              <a:rect l="l" t="t" r="r" b="b"/>
              <a:pathLst>
                <a:path w="202" h="270" extrusionOk="0">
                  <a:moveTo>
                    <a:pt x="90" y="40"/>
                  </a:moveTo>
                  <a:cubicBezTo>
                    <a:pt x="97" y="40"/>
                    <a:pt x="104" y="45"/>
                    <a:pt x="112" y="45"/>
                  </a:cubicBezTo>
                  <a:cubicBezTo>
                    <a:pt x="112" y="45"/>
                    <a:pt x="123" y="56"/>
                    <a:pt x="123" y="67"/>
                  </a:cubicBezTo>
                  <a:cubicBezTo>
                    <a:pt x="123" y="78"/>
                    <a:pt x="134" y="100"/>
                    <a:pt x="134" y="123"/>
                  </a:cubicBezTo>
                  <a:cubicBezTo>
                    <a:pt x="145" y="145"/>
                    <a:pt x="145" y="167"/>
                    <a:pt x="145" y="178"/>
                  </a:cubicBezTo>
                  <a:cubicBezTo>
                    <a:pt x="145" y="190"/>
                    <a:pt x="145" y="201"/>
                    <a:pt x="134" y="212"/>
                  </a:cubicBezTo>
                  <a:cubicBezTo>
                    <a:pt x="134" y="212"/>
                    <a:pt x="123" y="223"/>
                    <a:pt x="112" y="223"/>
                  </a:cubicBezTo>
                  <a:lnTo>
                    <a:pt x="90" y="223"/>
                  </a:lnTo>
                  <a:cubicBezTo>
                    <a:pt x="90" y="212"/>
                    <a:pt x="78" y="201"/>
                    <a:pt x="78" y="190"/>
                  </a:cubicBezTo>
                  <a:cubicBezTo>
                    <a:pt x="67" y="178"/>
                    <a:pt x="67" y="167"/>
                    <a:pt x="67" y="134"/>
                  </a:cubicBezTo>
                  <a:cubicBezTo>
                    <a:pt x="56" y="112"/>
                    <a:pt x="56" y="100"/>
                    <a:pt x="56" y="78"/>
                  </a:cubicBezTo>
                  <a:cubicBezTo>
                    <a:pt x="56" y="67"/>
                    <a:pt x="56" y="56"/>
                    <a:pt x="67" y="56"/>
                  </a:cubicBezTo>
                  <a:cubicBezTo>
                    <a:pt x="67" y="45"/>
                    <a:pt x="78" y="45"/>
                    <a:pt x="78" y="45"/>
                  </a:cubicBezTo>
                  <a:cubicBezTo>
                    <a:pt x="82" y="41"/>
                    <a:pt x="86" y="40"/>
                    <a:pt x="90" y="40"/>
                  </a:cubicBezTo>
                  <a:close/>
                  <a:moveTo>
                    <a:pt x="78" y="0"/>
                  </a:moveTo>
                  <a:cubicBezTo>
                    <a:pt x="56" y="0"/>
                    <a:pt x="34" y="11"/>
                    <a:pt x="23" y="23"/>
                  </a:cubicBezTo>
                  <a:cubicBezTo>
                    <a:pt x="23" y="34"/>
                    <a:pt x="12" y="56"/>
                    <a:pt x="12" y="67"/>
                  </a:cubicBezTo>
                  <a:cubicBezTo>
                    <a:pt x="1" y="89"/>
                    <a:pt x="12" y="123"/>
                    <a:pt x="12" y="145"/>
                  </a:cubicBezTo>
                  <a:cubicBezTo>
                    <a:pt x="22" y="225"/>
                    <a:pt x="59" y="269"/>
                    <a:pt x="107" y="269"/>
                  </a:cubicBezTo>
                  <a:cubicBezTo>
                    <a:pt x="112" y="269"/>
                    <a:pt x="117" y="269"/>
                    <a:pt x="123" y="268"/>
                  </a:cubicBezTo>
                  <a:cubicBezTo>
                    <a:pt x="156" y="256"/>
                    <a:pt x="168" y="245"/>
                    <a:pt x="179" y="223"/>
                  </a:cubicBezTo>
                  <a:cubicBezTo>
                    <a:pt x="190" y="190"/>
                    <a:pt x="201" y="156"/>
                    <a:pt x="190" y="112"/>
                  </a:cubicBezTo>
                  <a:cubicBezTo>
                    <a:pt x="179" y="67"/>
                    <a:pt x="168" y="45"/>
                    <a:pt x="145" y="23"/>
                  </a:cubicBezTo>
                  <a:cubicBezTo>
                    <a:pt x="134" y="0"/>
                    <a:pt x="112"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rot="1205253">
              <a:off x="6926852" y="2636096"/>
              <a:ext cx="17388" cy="24580"/>
            </a:xfrm>
            <a:custGeom>
              <a:avLst/>
              <a:gdLst/>
              <a:ahLst/>
              <a:cxnLst/>
              <a:rect l="l" t="t" r="r" b="b"/>
              <a:pathLst>
                <a:path w="191" h="270" extrusionOk="0">
                  <a:moveTo>
                    <a:pt x="101" y="45"/>
                  </a:moveTo>
                  <a:cubicBezTo>
                    <a:pt x="101" y="56"/>
                    <a:pt x="112" y="56"/>
                    <a:pt x="112" y="78"/>
                  </a:cubicBezTo>
                  <a:cubicBezTo>
                    <a:pt x="123" y="89"/>
                    <a:pt x="123" y="101"/>
                    <a:pt x="134" y="123"/>
                  </a:cubicBezTo>
                  <a:cubicBezTo>
                    <a:pt x="134" y="145"/>
                    <a:pt x="134" y="167"/>
                    <a:pt x="134" y="178"/>
                  </a:cubicBezTo>
                  <a:cubicBezTo>
                    <a:pt x="134" y="201"/>
                    <a:pt x="134" y="201"/>
                    <a:pt x="134" y="212"/>
                  </a:cubicBezTo>
                  <a:cubicBezTo>
                    <a:pt x="123" y="223"/>
                    <a:pt x="123" y="223"/>
                    <a:pt x="112" y="223"/>
                  </a:cubicBezTo>
                  <a:lnTo>
                    <a:pt x="90" y="223"/>
                  </a:lnTo>
                  <a:cubicBezTo>
                    <a:pt x="79" y="212"/>
                    <a:pt x="67" y="212"/>
                    <a:pt x="67" y="201"/>
                  </a:cubicBezTo>
                  <a:cubicBezTo>
                    <a:pt x="67" y="178"/>
                    <a:pt x="56" y="167"/>
                    <a:pt x="56" y="145"/>
                  </a:cubicBezTo>
                  <a:cubicBezTo>
                    <a:pt x="45" y="123"/>
                    <a:pt x="45" y="101"/>
                    <a:pt x="45" y="89"/>
                  </a:cubicBezTo>
                  <a:cubicBezTo>
                    <a:pt x="45" y="78"/>
                    <a:pt x="45" y="67"/>
                    <a:pt x="56" y="56"/>
                  </a:cubicBezTo>
                  <a:cubicBezTo>
                    <a:pt x="56" y="45"/>
                    <a:pt x="67" y="45"/>
                    <a:pt x="79" y="45"/>
                  </a:cubicBezTo>
                  <a:close/>
                  <a:moveTo>
                    <a:pt x="67" y="0"/>
                  </a:moveTo>
                  <a:cubicBezTo>
                    <a:pt x="45" y="11"/>
                    <a:pt x="34" y="11"/>
                    <a:pt x="23" y="23"/>
                  </a:cubicBezTo>
                  <a:cubicBezTo>
                    <a:pt x="12" y="34"/>
                    <a:pt x="1" y="56"/>
                    <a:pt x="1" y="78"/>
                  </a:cubicBezTo>
                  <a:cubicBezTo>
                    <a:pt x="1" y="101"/>
                    <a:pt x="1" y="123"/>
                    <a:pt x="1" y="156"/>
                  </a:cubicBezTo>
                  <a:cubicBezTo>
                    <a:pt x="21" y="226"/>
                    <a:pt x="50" y="269"/>
                    <a:pt x="96" y="269"/>
                  </a:cubicBezTo>
                  <a:cubicBezTo>
                    <a:pt x="101" y="269"/>
                    <a:pt x="106" y="269"/>
                    <a:pt x="112" y="268"/>
                  </a:cubicBezTo>
                  <a:cubicBezTo>
                    <a:pt x="145" y="256"/>
                    <a:pt x="168" y="245"/>
                    <a:pt x="179" y="223"/>
                  </a:cubicBezTo>
                  <a:cubicBezTo>
                    <a:pt x="190" y="201"/>
                    <a:pt x="190" y="156"/>
                    <a:pt x="179" y="123"/>
                  </a:cubicBezTo>
                  <a:cubicBezTo>
                    <a:pt x="168" y="78"/>
                    <a:pt x="157" y="45"/>
                    <a:pt x="145" y="23"/>
                  </a:cubicBezTo>
                  <a:cubicBezTo>
                    <a:pt x="123" y="0"/>
                    <a:pt x="101" y="0"/>
                    <a:pt x="6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rot="1205253">
              <a:off x="6631904" y="2586471"/>
              <a:ext cx="17297" cy="24580"/>
            </a:xfrm>
            <a:custGeom>
              <a:avLst/>
              <a:gdLst/>
              <a:ahLst/>
              <a:cxnLst/>
              <a:rect l="l" t="t" r="r" b="b"/>
              <a:pathLst>
                <a:path w="190" h="270" extrusionOk="0">
                  <a:moveTo>
                    <a:pt x="101" y="45"/>
                  </a:moveTo>
                  <a:cubicBezTo>
                    <a:pt x="101" y="56"/>
                    <a:pt x="112" y="68"/>
                    <a:pt x="112" y="79"/>
                  </a:cubicBezTo>
                  <a:cubicBezTo>
                    <a:pt x="123" y="90"/>
                    <a:pt x="123" y="101"/>
                    <a:pt x="123" y="123"/>
                  </a:cubicBezTo>
                  <a:cubicBezTo>
                    <a:pt x="134" y="157"/>
                    <a:pt x="134" y="168"/>
                    <a:pt x="134" y="179"/>
                  </a:cubicBezTo>
                  <a:cubicBezTo>
                    <a:pt x="134" y="201"/>
                    <a:pt x="134" y="201"/>
                    <a:pt x="123" y="212"/>
                  </a:cubicBezTo>
                  <a:cubicBezTo>
                    <a:pt x="123" y="224"/>
                    <a:pt x="112" y="224"/>
                    <a:pt x="112" y="224"/>
                  </a:cubicBezTo>
                  <a:lnTo>
                    <a:pt x="78" y="224"/>
                  </a:lnTo>
                  <a:cubicBezTo>
                    <a:pt x="78" y="212"/>
                    <a:pt x="67" y="212"/>
                    <a:pt x="67" y="201"/>
                  </a:cubicBezTo>
                  <a:cubicBezTo>
                    <a:pt x="67" y="179"/>
                    <a:pt x="56" y="168"/>
                    <a:pt x="56" y="146"/>
                  </a:cubicBezTo>
                  <a:cubicBezTo>
                    <a:pt x="45" y="123"/>
                    <a:pt x="45" y="101"/>
                    <a:pt x="45" y="90"/>
                  </a:cubicBezTo>
                  <a:cubicBezTo>
                    <a:pt x="45" y="79"/>
                    <a:pt x="45" y="68"/>
                    <a:pt x="56" y="56"/>
                  </a:cubicBezTo>
                  <a:cubicBezTo>
                    <a:pt x="56" y="45"/>
                    <a:pt x="67" y="45"/>
                    <a:pt x="78" y="45"/>
                  </a:cubicBezTo>
                  <a:close/>
                  <a:moveTo>
                    <a:pt x="67" y="1"/>
                  </a:moveTo>
                  <a:cubicBezTo>
                    <a:pt x="45" y="12"/>
                    <a:pt x="34" y="12"/>
                    <a:pt x="23" y="23"/>
                  </a:cubicBezTo>
                  <a:cubicBezTo>
                    <a:pt x="11" y="34"/>
                    <a:pt x="0" y="56"/>
                    <a:pt x="0" y="79"/>
                  </a:cubicBezTo>
                  <a:cubicBezTo>
                    <a:pt x="0" y="101"/>
                    <a:pt x="0" y="123"/>
                    <a:pt x="0" y="157"/>
                  </a:cubicBezTo>
                  <a:cubicBezTo>
                    <a:pt x="20" y="227"/>
                    <a:pt x="49" y="270"/>
                    <a:pt x="95" y="270"/>
                  </a:cubicBezTo>
                  <a:cubicBezTo>
                    <a:pt x="101" y="270"/>
                    <a:pt x="106" y="269"/>
                    <a:pt x="112" y="268"/>
                  </a:cubicBezTo>
                  <a:cubicBezTo>
                    <a:pt x="145" y="257"/>
                    <a:pt x="167" y="246"/>
                    <a:pt x="179" y="224"/>
                  </a:cubicBezTo>
                  <a:cubicBezTo>
                    <a:pt x="190" y="201"/>
                    <a:pt x="190" y="157"/>
                    <a:pt x="179" y="123"/>
                  </a:cubicBezTo>
                  <a:cubicBezTo>
                    <a:pt x="167" y="79"/>
                    <a:pt x="156" y="45"/>
                    <a:pt x="134" y="23"/>
                  </a:cubicBezTo>
                  <a:cubicBezTo>
                    <a:pt x="123" y="1"/>
                    <a:pt x="101"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rot="1205253">
              <a:off x="6594239" y="2580257"/>
              <a:ext cx="17297" cy="24580"/>
            </a:xfrm>
            <a:custGeom>
              <a:avLst/>
              <a:gdLst/>
              <a:ahLst/>
              <a:cxnLst/>
              <a:rect l="l" t="t" r="r" b="b"/>
              <a:pathLst>
                <a:path w="190" h="270" extrusionOk="0">
                  <a:moveTo>
                    <a:pt x="89" y="40"/>
                  </a:moveTo>
                  <a:cubicBezTo>
                    <a:pt x="95" y="40"/>
                    <a:pt x="100" y="45"/>
                    <a:pt x="100" y="45"/>
                  </a:cubicBezTo>
                  <a:cubicBezTo>
                    <a:pt x="112" y="45"/>
                    <a:pt x="112" y="56"/>
                    <a:pt x="123" y="68"/>
                  </a:cubicBezTo>
                  <a:cubicBezTo>
                    <a:pt x="123" y="90"/>
                    <a:pt x="134" y="101"/>
                    <a:pt x="134" y="123"/>
                  </a:cubicBezTo>
                  <a:cubicBezTo>
                    <a:pt x="134" y="146"/>
                    <a:pt x="145" y="168"/>
                    <a:pt x="145" y="179"/>
                  </a:cubicBezTo>
                  <a:cubicBezTo>
                    <a:pt x="145" y="190"/>
                    <a:pt x="145" y="201"/>
                    <a:pt x="134" y="212"/>
                  </a:cubicBezTo>
                  <a:cubicBezTo>
                    <a:pt x="134" y="212"/>
                    <a:pt x="123" y="224"/>
                    <a:pt x="112" y="224"/>
                  </a:cubicBezTo>
                  <a:lnTo>
                    <a:pt x="89" y="224"/>
                  </a:lnTo>
                  <a:cubicBezTo>
                    <a:pt x="89" y="212"/>
                    <a:pt x="78" y="201"/>
                    <a:pt x="78" y="190"/>
                  </a:cubicBezTo>
                  <a:cubicBezTo>
                    <a:pt x="67" y="179"/>
                    <a:pt x="67" y="168"/>
                    <a:pt x="56" y="134"/>
                  </a:cubicBezTo>
                  <a:cubicBezTo>
                    <a:pt x="56" y="112"/>
                    <a:pt x="56" y="101"/>
                    <a:pt x="56" y="90"/>
                  </a:cubicBezTo>
                  <a:cubicBezTo>
                    <a:pt x="56" y="68"/>
                    <a:pt x="56" y="56"/>
                    <a:pt x="56" y="56"/>
                  </a:cubicBezTo>
                  <a:cubicBezTo>
                    <a:pt x="67" y="45"/>
                    <a:pt x="67" y="45"/>
                    <a:pt x="78" y="45"/>
                  </a:cubicBezTo>
                  <a:cubicBezTo>
                    <a:pt x="82" y="42"/>
                    <a:pt x="86" y="40"/>
                    <a:pt x="89" y="40"/>
                  </a:cubicBezTo>
                  <a:close/>
                  <a:moveTo>
                    <a:pt x="78" y="1"/>
                  </a:moveTo>
                  <a:cubicBezTo>
                    <a:pt x="56" y="1"/>
                    <a:pt x="34" y="12"/>
                    <a:pt x="22" y="23"/>
                  </a:cubicBezTo>
                  <a:cubicBezTo>
                    <a:pt x="11" y="34"/>
                    <a:pt x="11" y="56"/>
                    <a:pt x="11" y="68"/>
                  </a:cubicBezTo>
                  <a:cubicBezTo>
                    <a:pt x="0" y="90"/>
                    <a:pt x="0" y="123"/>
                    <a:pt x="11" y="146"/>
                  </a:cubicBezTo>
                  <a:cubicBezTo>
                    <a:pt x="21" y="226"/>
                    <a:pt x="58" y="270"/>
                    <a:pt x="106" y="270"/>
                  </a:cubicBezTo>
                  <a:cubicBezTo>
                    <a:pt x="112" y="270"/>
                    <a:pt x="117" y="269"/>
                    <a:pt x="123" y="268"/>
                  </a:cubicBezTo>
                  <a:cubicBezTo>
                    <a:pt x="156" y="257"/>
                    <a:pt x="167" y="246"/>
                    <a:pt x="178" y="224"/>
                  </a:cubicBezTo>
                  <a:cubicBezTo>
                    <a:pt x="190" y="190"/>
                    <a:pt x="190" y="157"/>
                    <a:pt x="190" y="112"/>
                  </a:cubicBezTo>
                  <a:cubicBezTo>
                    <a:pt x="178" y="68"/>
                    <a:pt x="167" y="45"/>
                    <a:pt x="145" y="23"/>
                  </a:cubicBezTo>
                  <a:cubicBezTo>
                    <a:pt x="134" y="1"/>
                    <a:pt x="100" y="1"/>
                    <a:pt x="7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rot="1205253">
              <a:off x="6557750" y="2574065"/>
              <a:ext cx="17297" cy="23943"/>
            </a:xfrm>
            <a:custGeom>
              <a:avLst/>
              <a:gdLst/>
              <a:ahLst/>
              <a:cxnLst/>
              <a:rect l="l" t="t" r="r" b="b"/>
              <a:pathLst>
                <a:path w="190" h="263" extrusionOk="0">
                  <a:moveTo>
                    <a:pt x="78" y="38"/>
                  </a:moveTo>
                  <a:cubicBezTo>
                    <a:pt x="89" y="38"/>
                    <a:pt x="100" y="38"/>
                    <a:pt x="100" y="49"/>
                  </a:cubicBezTo>
                  <a:cubicBezTo>
                    <a:pt x="112" y="49"/>
                    <a:pt x="112" y="60"/>
                    <a:pt x="123" y="72"/>
                  </a:cubicBezTo>
                  <a:cubicBezTo>
                    <a:pt x="123" y="83"/>
                    <a:pt x="123" y="105"/>
                    <a:pt x="134" y="127"/>
                  </a:cubicBezTo>
                  <a:cubicBezTo>
                    <a:pt x="134" y="150"/>
                    <a:pt x="134" y="172"/>
                    <a:pt x="134" y="183"/>
                  </a:cubicBezTo>
                  <a:cubicBezTo>
                    <a:pt x="134" y="194"/>
                    <a:pt x="134" y="205"/>
                    <a:pt x="134" y="216"/>
                  </a:cubicBezTo>
                  <a:cubicBezTo>
                    <a:pt x="134" y="216"/>
                    <a:pt x="123" y="227"/>
                    <a:pt x="112" y="227"/>
                  </a:cubicBezTo>
                  <a:cubicBezTo>
                    <a:pt x="100" y="227"/>
                    <a:pt x="89" y="227"/>
                    <a:pt x="89" y="216"/>
                  </a:cubicBezTo>
                  <a:cubicBezTo>
                    <a:pt x="78" y="216"/>
                    <a:pt x="78" y="205"/>
                    <a:pt x="67" y="194"/>
                  </a:cubicBezTo>
                  <a:cubicBezTo>
                    <a:pt x="67" y="183"/>
                    <a:pt x="67" y="161"/>
                    <a:pt x="56" y="138"/>
                  </a:cubicBezTo>
                  <a:cubicBezTo>
                    <a:pt x="56" y="116"/>
                    <a:pt x="56" y="94"/>
                    <a:pt x="56" y="83"/>
                  </a:cubicBezTo>
                  <a:cubicBezTo>
                    <a:pt x="56" y="72"/>
                    <a:pt x="56" y="60"/>
                    <a:pt x="56" y="60"/>
                  </a:cubicBezTo>
                  <a:cubicBezTo>
                    <a:pt x="56" y="49"/>
                    <a:pt x="67" y="49"/>
                    <a:pt x="78" y="38"/>
                  </a:cubicBezTo>
                  <a:close/>
                  <a:moveTo>
                    <a:pt x="92" y="0"/>
                  </a:moveTo>
                  <a:cubicBezTo>
                    <a:pt x="84" y="0"/>
                    <a:pt x="76" y="2"/>
                    <a:pt x="67" y="5"/>
                  </a:cubicBezTo>
                  <a:cubicBezTo>
                    <a:pt x="56" y="5"/>
                    <a:pt x="34" y="16"/>
                    <a:pt x="22" y="27"/>
                  </a:cubicBezTo>
                  <a:cubicBezTo>
                    <a:pt x="11" y="38"/>
                    <a:pt x="11" y="49"/>
                    <a:pt x="0" y="72"/>
                  </a:cubicBezTo>
                  <a:cubicBezTo>
                    <a:pt x="0" y="94"/>
                    <a:pt x="0" y="116"/>
                    <a:pt x="11" y="150"/>
                  </a:cubicBezTo>
                  <a:cubicBezTo>
                    <a:pt x="21" y="228"/>
                    <a:pt x="48" y="263"/>
                    <a:pt x="100" y="263"/>
                  </a:cubicBezTo>
                  <a:cubicBezTo>
                    <a:pt x="107" y="263"/>
                    <a:pt x="114" y="262"/>
                    <a:pt x="123" y="261"/>
                  </a:cubicBezTo>
                  <a:cubicBezTo>
                    <a:pt x="145" y="261"/>
                    <a:pt x="167" y="250"/>
                    <a:pt x="178" y="216"/>
                  </a:cubicBezTo>
                  <a:cubicBezTo>
                    <a:pt x="190" y="194"/>
                    <a:pt x="190" y="161"/>
                    <a:pt x="178" y="116"/>
                  </a:cubicBezTo>
                  <a:cubicBezTo>
                    <a:pt x="178" y="72"/>
                    <a:pt x="167" y="38"/>
                    <a:pt x="145" y="27"/>
                  </a:cubicBezTo>
                  <a:cubicBezTo>
                    <a:pt x="129" y="11"/>
                    <a:pt x="112"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rot="1205253">
              <a:off x="6521026" y="2568196"/>
              <a:ext cx="17297" cy="23943"/>
            </a:xfrm>
            <a:custGeom>
              <a:avLst/>
              <a:gdLst/>
              <a:ahLst/>
              <a:cxnLst/>
              <a:rect l="l" t="t" r="r" b="b"/>
              <a:pathLst>
                <a:path w="190" h="263" extrusionOk="0">
                  <a:moveTo>
                    <a:pt x="78" y="38"/>
                  </a:moveTo>
                  <a:cubicBezTo>
                    <a:pt x="89" y="38"/>
                    <a:pt x="89" y="38"/>
                    <a:pt x="100" y="49"/>
                  </a:cubicBezTo>
                  <a:cubicBezTo>
                    <a:pt x="100" y="49"/>
                    <a:pt x="112" y="60"/>
                    <a:pt x="112" y="72"/>
                  </a:cubicBezTo>
                  <a:cubicBezTo>
                    <a:pt x="123" y="83"/>
                    <a:pt x="123" y="105"/>
                    <a:pt x="134" y="127"/>
                  </a:cubicBezTo>
                  <a:cubicBezTo>
                    <a:pt x="134" y="149"/>
                    <a:pt x="134" y="161"/>
                    <a:pt x="134" y="183"/>
                  </a:cubicBezTo>
                  <a:cubicBezTo>
                    <a:pt x="134" y="194"/>
                    <a:pt x="134" y="205"/>
                    <a:pt x="134" y="205"/>
                  </a:cubicBezTo>
                  <a:cubicBezTo>
                    <a:pt x="123" y="216"/>
                    <a:pt x="123" y="216"/>
                    <a:pt x="112" y="227"/>
                  </a:cubicBezTo>
                  <a:cubicBezTo>
                    <a:pt x="100" y="227"/>
                    <a:pt x="89" y="227"/>
                    <a:pt x="89" y="216"/>
                  </a:cubicBezTo>
                  <a:cubicBezTo>
                    <a:pt x="78" y="216"/>
                    <a:pt x="78" y="205"/>
                    <a:pt x="67" y="194"/>
                  </a:cubicBezTo>
                  <a:cubicBezTo>
                    <a:pt x="67" y="183"/>
                    <a:pt x="56" y="161"/>
                    <a:pt x="56" y="138"/>
                  </a:cubicBezTo>
                  <a:cubicBezTo>
                    <a:pt x="56" y="116"/>
                    <a:pt x="45" y="94"/>
                    <a:pt x="45" y="83"/>
                  </a:cubicBezTo>
                  <a:cubicBezTo>
                    <a:pt x="45" y="72"/>
                    <a:pt x="45" y="60"/>
                    <a:pt x="56" y="49"/>
                  </a:cubicBezTo>
                  <a:cubicBezTo>
                    <a:pt x="56" y="49"/>
                    <a:pt x="67" y="38"/>
                    <a:pt x="78" y="38"/>
                  </a:cubicBezTo>
                  <a:close/>
                  <a:moveTo>
                    <a:pt x="94" y="0"/>
                  </a:moveTo>
                  <a:cubicBezTo>
                    <a:pt x="86" y="0"/>
                    <a:pt x="77" y="1"/>
                    <a:pt x="67" y="5"/>
                  </a:cubicBezTo>
                  <a:cubicBezTo>
                    <a:pt x="45" y="5"/>
                    <a:pt x="34" y="16"/>
                    <a:pt x="22" y="27"/>
                  </a:cubicBezTo>
                  <a:cubicBezTo>
                    <a:pt x="11" y="38"/>
                    <a:pt x="0" y="49"/>
                    <a:pt x="0" y="72"/>
                  </a:cubicBezTo>
                  <a:cubicBezTo>
                    <a:pt x="0" y="94"/>
                    <a:pt x="0" y="116"/>
                    <a:pt x="0" y="149"/>
                  </a:cubicBezTo>
                  <a:cubicBezTo>
                    <a:pt x="20" y="228"/>
                    <a:pt x="48" y="263"/>
                    <a:pt x="92" y="263"/>
                  </a:cubicBezTo>
                  <a:cubicBezTo>
                    <a:pt x="98" y="263"/>
                    <a:pt x="105" y="262"/>
                    <a:pt x="112" y="261"/>
                  </a:cubicBezTo>
                  <a:cubicBezTo>
                    <a:pt x="145" y="261"/>
                    <a:pt x="167" y="239"/>
                    <a:pt x="178" y="216"/>
                  </a:cubicBezTo>
                  <a:cubicBezTo>
                    <a:pt x="190" y="194"/>
                    <a:pt x="190" y="161"/>
                    <a:pt x="178" y="116"/>
                  </a:cubicBezTo>
                  <a:cubicBezTo>
                    <a:pt x="167" y="72"/>
                    <a:pt x="156" y="38"/>
                    <a:pt x="145" y="16"/>
                  </a:cubicBezTo>
                  <a:cubicBezTo>
                    <a:pt x="129" y="8"/>
                    <a:pt x="113" y="0"/>
                    <a:pt x="94"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rot="1205253">
              <a:off x="6735362" y="2646300"/>
              <a:ext cx="19391" cy="24398"/>
            </a:xfrm>
            <a:custGeom>
              <a:avLst/>
              <a:gdLst/>
              <a:ahLst/>
              <a:cxnLst/>
              <a:rect l="l" t="t" r="r" b="b"/>
              <a:pathLst>
                <a:path w="213" h="268" extrusionOk="0">
                  <a:moveTo>
                    <a:pt x="101" y="1"/>
                  </a:moveTo>
                  <a:lnTo>
                    <a:pt x="56" y="12"/>
                  </a:lnTo>
                  <a:lnTo>
                    <a:pt x="0" y="56"/>
                  </a:lnTo>
                  <a:lnTo>
                    <a:pt x="12" y="101"/>
                  </a:lnTo>
                  <a:lnTo>
                    <a:pt x="56" y="45"/>
                  </a:lnTo>
                  <a:lnTo>
                    <a:pt x="90" y="223"/>
                  </a:lnTo>
                  <a:lnTo>
                    <a:pt x="34" y="234"/>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rot="1205253">
              <a:off x="6728086" y="2686871"/>
              <a:ext cx="19391" cy="24398"/>
            </a:xfrm>
            <a:custGeom>
              <a:avLst/>
              <a:gdLst/>
              <a:ahLst/>
              <a:cxnLst/>
              <a:rect l="l" t="t" r="r" b="b"/>
              <a:pathLst>
                <a:path w="213" h="268" extrusionOk="0">
                  <a:moveTo>
                    <a:pt x="56" y="0"/>
                  </a:moveTo>
                  <a:lnTo>
                    <a:pt x="0" y="56"/>
                  </a:lnTo>
                  <a:lnTo>
                    <a:pt x="12" y="100"/>
                  </a:lnTo>
                  <a:lnTo>
                    <a:pt x="67" y="45"/>
                  </a:lnTo>
                  <a:lnTo>
                    <a:pt x="101" y="223"/>
                  </a:lnTo>
                  <a:lnTo>
                    <a:pt x="34" y="234"/>
                  </a:lnTo>
                  <a:lnTo>
                    <a:pt x="45" y="267"/>
                  </a:lnTo>
                  <a:lnTo>
                    <a:pt x="212" y="234"/>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rot="1205253">
              <a:off x="6721953" y="2726730"/>
              <a:ext cx="19391" cy="25400"/>
            </a:xfrm>
            <a:custGeom>
              <a:avLst/>
              <a:gdLst/>
              <a:ahLst/>
              <a:cxnLst/>
              <a:rect l="l" t="t" r="r" b="b"/>
              <a:pathLst>
                <a:path w="213" h="279" extrusionOk="0">
                  <a:moveTo>
                    <a:pt x="101" y="1"/>
                  </a:moveTo>
                  <a:lnTo>
                    <a:pt x="56" y="12"/>
                  </a:lnTo>
                  <a:lnTo>
                    <a:pt x="1" y="67"/>
                  </a:lnTo>
                  <a:lnTo>
                    <a:pt x="1" y="112"/>
                  </a:lnTo>
                  <a:lnTo>
                    <a:pt x="56" y="56"/>
                  </a:lnTo>
                  <a:lnTo>
                    <a:pt x="90" y="234"/>
                  </a:lnTo>
                  <a:lnTo>
                    <a:pt x="23"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rot="1205253">
              <a:off x="6779159" y="2611653"/>
              <a:ext cx="19391" cy="25400"/>
            </a:xfrm>
            <a:custGeom>
              <a:avLst/>
              <a:gdLst/>
              <a:ahLst/>
              <a:cxnLst/>
              <a:rect l="l" t="t" r="r" b="b"/>
              <a:pathLst>
                <a:path w="213" h="279" extrusionOk="0">
                  <a:moveTo>
                    <a:pt x="101" y="0"/>
                  </a:moveTo>
                  <a:lnTo>
                    <a:pt x="56" y="11"/>
                  </a:lnTo>
                  <a:lnTo>
                    <a:pt x="0" y="67"/>
                  </a:lnTo>
                  <a:lnTo>
                    <a:pt x="0" y="100"/>
                  </a:lnTo>
                  <a:lnTo>
                    <a:pt x="56" y="56"/>
                  </a:lnTo>
                  <a:lnTo>
                    <a:pt x="90" y="223"/>
                  </a:lnTo>
                  <a:lnTo>
                    <a:pt x="23" y="234"/>
                  </a:lnTo>
                  <a:lnTo>
                    <a:pt x="34" y="278"/>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rot="1205253">
              <a:off x="6771898" y="2652136"/>
              <a:ext cx="19391" cy="25491"/>
            </a:xfrm>
            <a:custGeom>
              <a:avLst/>
              <a:gdLst/>
              <a:ahLst/>
              <a:cxnLst/>
              <a:rect l="l" t="t" r="r" b="b"/>
              <a:pathLst>
                <a:path w="213" h="280" extrusionOk="0">
                  <a:moveTo>
                    <a:pt x="112" y="1"/>
                  </a:moveTo>
                  <a:lnTo>
                    <a:pt x="56" y="12"/>
                  </a:lnTo>
                  <a:lnTo>
                    <a:pt x="0" y="67"/>
                  </a:lnTo>
                  <a:lnTo>
                    <a:pt x="12" y="101"/>
                  </a:lnTo>
                  <a:lnTo>
                    <a:pt x="67" y="56"/>
                  </a:lnTo>
                  <a:lnTo>
                    <a:pt x="101" y="223"/>
                  </a:lnTo>
                  <a:lnTo>
                    <a:pt x="34" y="234"/>
                  </a:lnTo>
                  <a:lnTo>
                    <a:pt x="45" y="279"/>
                  </a:lnTo>
                  <a:lnTo>
                    <a:pt x="212" y="246"/>
                  </a:lnTo>
                  <a:lnTo>
                    <a:pt x="201" y="201"/>
                  </a:lnTo>
                  <a:lnTo>
                    <a:pt x="145"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rot="1205253">
              <a:off x="6765608" y="2692882"/>
              <a:ext cx="18390" cy="25400"/>
            </a:xfrm>
            <a:custGeom>
              <a:avLst/>
              <a:gdLst/>
              <a:ahLst/>
              <a:cxnLst/>
              <a:rect l="l" t="t" r="r" b="b"/>
              <a:pathLst>
                <a:path w="202" h="279" extrusionOk="0">
                  <a:moveTo>
                    <a:pt x="101" y="0"/>
                  </a:moveTo>
                  <a:lnTo>
                    <a:pt x="56" y="11"/>
                  </a:lnTo>
                  <a:lnTo>
                    <a:pt x="1" y="56"/>
                  </a:lnTo>
                  <a:lnTo>
                    <a:pt x="1" y="100"/>
                  </a:lnTo>
                  <a:lnTo>
                    <a:pt x="56" y="56"/>
                  </a:lnTo>
                  <a:lnTo>
                    <a:pt x="90" y="223"/>
                  </a:lnTo>
                  <a:lnTo>
                    <a:pt x="23" y="234"/>
                  </a:lnTo>
                  <a:lnTo>
                    <a:pt x="34" y="279"/>
                  </a:lnTo>
                  <a:lnTo>
                    <a:pt x="201"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rot="1205253">
              <a:off x="6758772" y="2732882"/>
              <a:ext cx="17297" cy="23943"/>
            </a:xfrm>
            <a:custGeom>
              <a:avLst/>
              <a:gdLst/>
              <a:ahLst/>
              <a:cxnLst/>
              <a:rect l="l" t="t" r="r" b="b"/>
              <a:pathLst>
                <a:path w="190" h="263" extrusionOk="0">
                  <a:moveTo>
                    <a:pt x="79" y="38"/>
                  </a:moveTo>
                  <a:cubicBezTo>
                    <a:pt x="90" y="38"/>
                    <a:pt x="90" y="38"/>
                    <a:pt x="101" y="49"/>
                  </a:cubicBezTo>
                  <a:cubicBezTo>
                    <a:pt x="112" y="49"/>
                    <a:pt x="112" y="60"/>
                    <a:pt x="112" y="72"/>
                  </a:cubicBezTo>
                  <a:cubicBezTo>
                    <a:pt x="123" y="83"/>
                    <a:pt x="123" y="105"/>
                    <a:pt x="134" y="127"/>
                  </a:cubicBezTo>
                  <a:cubicBezTo>
                    <a:pt x="134" y="150"/>
                    <a:pt x="134" y="172"/>
                    <a:pt x="134" y="183"/>
                  </a:cubicBezTo>
                  <a:cubicBezTo>
                    <a:pt x="134" y="194"/>
                    <a:pt x="134" y="205"/>
                    <a:pt x="134" y="216"/>
                  </a:cubicBezTo>
                  <a:cubicBezTo>
                    <a:pt x="123" y="216"/>
                    <a:pt x="123" y="227"/>
                    <a:pt x="112" y="227"/>
                  </a:cubicBezTo>
                  <a:cubicBezTo>
                    <a:pt x="101" y="227"/>
                    <a:pt x="90" y="227"/>
                    <a:pt x="90" y="216"/>
                  </a:cubicBezTo>
                  <a:cubicBezTo>
                    <a:pt x="79" y="216"/>
                    <a:pt x="79" y="205"/>
                    <a:pt x="67" y="194"/>
                  </a:cubicBezTo>
                  <a:cubicBezTo>
                    <a:pt x="67" y="183"/>
                    <a:pt x="56" y="161"/>
                    <a:pt x="56" y="138"/>
                  </a:cubicBezTo>
                  <a:cubicBezTo>
                    <a:pt x="56" y="116"/>
                    <a:pt x="45" y="105"/>
                    <a:pt x="45" y="83"/>
                  </a:cubicBezTo>
                  <a:cubicBezTo>
                    <a:pt x="45" y="72"/>
                    <a:pt x="56" y="60"/>
                    <a:pt x="56" y="60"/>
                  </a:cubicBezTo>
                  <a:cubicBezTo>
                    <a:pt x="56" y="49"/>
                    <a:pt x="67" y="49"/>
                    <a:pt x="79" y="38"/>
                  </a:cubicBezTo>
                  <a:close/>
                  <a:moveTo>
                    <a:pt x="92" y="0"/>
                  </a:moveTo>
                  <a:cubicBezTo>
                    <a:pt x="84" y="0"/>
                    <a:pt x="76" y="2"/>
                    <a:pt x="67" y="5"/>
                  </a:cubicBezTo>
                  <a:cubicBezTo>
                    <a:pt x="45" y="5"/>
                    <a:pt x="34" y="16"/>
                    <a:pt x="23" y="27"/>
                  </a:cubicBezTo>
                  <a:cubicBezTo>
                    <a:pt x="12" y="38"/>
                    <a:pt x="1" y="49"/>
                    <a:pt x="1" y="72"/>
                  </a:cubicBezTo>
                  <a:cubicBezTo>
                    <a:pt x="1" y="94"/>
                    <a:pt x="1" y="116"/>
                    <a:pt x="1" y="150"/>
                  </a:cubicBezTo>
                  <a:cubicBezTo>
                    <a:pt x="20" y="228"/>
                    <a:pt x="48" y="263"/>
                    <a:pt x="100" y="263"/>
                  </a:cubicBezTo>
                  <a:cubicBezTo>
                    <a:pt x="107" y="263"/>
                    <a:pt x="115" y="262"/>
                    <a:pt x="123" y="261"/>
                  </a:cubicBezTo>
                  <a:cubicBezTo>
                    <a:pt x="145" y="261"/>
                    <a:pt x="168" y="250"/>
                    <a:pt x="179" y="216"/>
                  </a:cubicBezTo>
                  <a:cubicBezTo>
                    <a:pt x="190" y="194"/>
                    <a:pt x="190" y="161"/>
                    <a:pt x="179" y="116"/>
                  </a:cubicBezTo>
                  <a:cubicBezTo>
                    <a:pt x="179" y="72"/>
                    <a:pt x="156"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rot="1205253">
              <a:off x="6751511" y="2773365"/>
              <a:ext cx="17297" cy="24034"/>
            </a:xfrm>
            <a:custGeom>
              <a:avLst/>
              <a:gdLst/>
              <a:ahLst/>
              <a:cxnLst/>
              <a:rect l="l" t="t" r="r" b="b"/>
              <a:pathLst>
                <a:path w="190" h="264" extrusionOk="0">
                  <a:moveTo>
                    <a:pt x="78" y="39"/>
                  </a:moveTo>
                  <a:cubicBezTo>
                    <a:pt x="90" y="39"/>
                    <a:pt x="101" y="39"/>
                    <a:pt x="101" y="50"/>
                  </a:cubicBezTo>
                  <a:cubicBezTo>
                    <a:pt x="112" y="50"/>
                    <a:pt x="112" y="61"/>
                    <a:pt x="123" y="72"/>
                  </a:cubicBezTo>
                  <a:cubicBezTo>
                    <a:pt x="123" y="83"/>
                    <a:pt x="134" y="106"/>
                    <a:pt x="134" y="128"/>
                  </a:cubicBezTo>
                  <a:cubicBezTo>
                    <a:pt x="134" y="150"/>
                    <a:pt x="145" y="172"/>
                    <a:pt x="145" y="183"/>
                  </a:cubicBezTo>
                  <a:cubicBezTo>
                    <a:pt x="145" y="195"/>
                    <a:pt x="145" y="206"/>
                    <a:pt x="134" y="217"/>
                  </a:cubicBezTo>
                  <a:cubicBezTo>
                    <a:pt x="134" y="217"/>
                    <a:pt x="123" y="228"/>
                    <a:pt x="112" y="228"/>
                  </a:cubicBezTo>
                  <a:cubicBezTo>
                    <a:pt x="101" y="228"/>
                    <a:pt x="101" y="228"/>
                    <a:pt x="90" y="217"/>
                  </a:cubicBezTo>
                  <a:cubicBezTo>
                    <a:pt x="90" y="217"/>
                    <a:pt x="78" y="206"/>
                    <a:pt x="78" y="195"/>
                  </a:cubicBezTo>
                  <a:cubicBezTo>
                    <a:pt x="67" y="183"/>
                    <a:pt x="67" y="161"/>
                    <a:pt x="56" y="139"/>
                  </a:cubicBezTo>
                  <a:cubicBezTo>
                    <a:pt x="56" y="117"/>
                    <a:pt x="56" y="94"/>
                    <a:pt x="56" y="83"/>
                  </a:cubicBezTo>
                  <a:cubicBezTo>
                    <a:pt x="56" y="72"/>
                    <a:pt x="56" y="61"/>
                    <a:pt x="56" y="50"/>
                  </a:cubicBezTo>
                  <a:cubicBezTo>
                    <a:pt x="67" y="50"/>
                    <a:pt x="67" y="39"/>
                    <a:pt x="78" y="39"/>
                  </a:cubicBezTo>
                  <a:close/>
                  <a:moveTo>
                    <a:pt x="98" y="1"/>
                  </a:moveTo>
                  <a:cubicBezTo>
                    <a:pt x="91" y="1"/>
                    <a:pt x="84" y="2"/>
                    <a:pt x="78" y="5"/>
                  </a:cubicBezTo>
                  <a:cubicBezTo>
                    <a:pt x="56" y="5"/>
                    <a:pt x="34" y="16"/>
                    <a:pt x="23" y="28"/>
                  </a:cubicBezTo>
                  <a:cubicBezTo>
                    <a:pt x="12" y="39"/>
                    <a:pt x="12" y="50"/>
                    <a:pt x="12" y="72"/>
                  </a:cubicBezTo>
                  <a:cubicBezTo>
                    <a:pt x="1" y="94"/>
                    <a:pt x="1" y="117"/>
                    <a:pt x="12" y="150"/>
                  </a:cubicBezTo>
                  <a:cubicBezTo>
                    <a:pt x="21" y="228"/>
                    <a:pt x="57" y="264"/>
                    <a:pt x="103" y="264"/>
                  </a:cubicBezTo>
                  <a:cubicBezTo>
                    <a:pt x="110" y="264"/>
                    <a:pt x="116" y="263"/>
                    <a:pt x="123" y="261"/>
                  </a:cubicBezTo>
                  <a:cubicBezTo>
                    <a:pt x="156" y="261"/>
                    <a:pt x="168" y="239"/>
                    <a:pt x="179" y="217"/>
                  </a:cubicBezTo>
                  <a:cubicBezTo>
                    <a:pt x="190" y="195"/>
                    <a:pt x="190" y="161"/>
                    <a:pt x="190" y="117"/>
                  </a:cubicBezTo>
                  <a:cubicBezTo>
                    <a:pt x="179" y="72"/>
                    <a:pt x="168" y="39"/>
                    <a:pt x="145" y="28"/>
                  </a:cubicBezTo>
                  <a:cubicBezTo>
                    <a:pt x="137" y="11"/>
                    <a:pt x="117" y="1"/>
                    <a:pt x="9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rot="1205253">
              <a:off x="6815883" y="2617522"/>
              <a:ext cx="19391" cy="25400"/>
            </a:xfrm>
            <a:custGeom>
              <a:avLst/>
              <a:gdLst/>
              <a:ahLst/>
              <a:cxnLst/>
              <a:rect l="l" t="t" r="r" b="b"/>
              <a:pathLst>
                <a:path w="213" h="279" extrusionOk="0">
                  <a:moveTo>
                    <a:pt x="101" y="0"/>
                  </a:moveTo>
                  <a:lnTo>
                    <a:pt x="56" y="11"/>
                  </a:lnTo>
                  <a:lnTo>
                    <a:pt x="0" y="67"/>
                  </a:lnTo>
                  <a:lnTo>
                    <a:pt x="12" y="111"/>
                  </a:lnTo>
                  <a:lnTo>
                    <a:pt x="67" y="56"/>
                  </a:lnTo>
                  <a:lnTo>
                    <a:pt x="90"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rot="1205253">
              <a:off x="6808622" y="2658005"/>
              <a:ext cx="19391" cy="25491"/>
            </a:xfrm>
            <a:custGeom>
              <a:avLst/>
              <a:gdLst/>
              <a:ahLst/>
              <a:cxnLst/>
              <a:rect l="l" t="t" r="r" b="b"/>
              <a:pathLst>
                <a:path w="213" h="280" extrusionOk="0">
                  <a:moveTo>
                    <a:pt x="112" y="1"/>
                  </a:moveTo>
                  <a:lnTo>
                    <a:pt x="56" y="12"/>
                  </a:lnTo>
                  <a:lnTo>
                    <a:pt x="0" y="67"/>
                  </a:lnTo>
                  <a:lnTo>
                    <a:pt x="12" y="101"/>
                  </a:lnTo>
                  <a:lnTo>
                    <a:pt x="67" y="56"/>
                  </a:lnTo>
                  <a:lnTo>
                    <a:pt x="101" y="235"/>
                  </a:lnTo>
                  <a:lnTo>
                    <a:pt x="34" y="246"/>
                  </a:lnTo>
                  <a:lnTo>
                    <a:pt x="45" y="279"/>
                  </a:lnTo>
                  <a:lnTo>
                    <a:pt x="212" y="246"/>
                  </a:lnTo>
                  <a:lnTo>
                    <a:pt x="212" y="212"/>
                  </a:lnTo>
                  <a:lnTo>
                    <a:pt x="145" y="22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rot="1205253">
              <a:off x="6802302" y="2698923"/>
              <a:ext cx="19391" cy="25400"/>
            </a:xfrm>
            <a:custGeom>
              <a:avLst/>
              <a:gdLst/>
              <a:ahLst/>
              <a:cxnLst/>
              <a:rect l="l" t="t" r="r" b="b"/>
              <a:pathLst>
                <a:path w="213" h="279" extrusionOk="0">
                  <a:moveTo>
                    <a:pt x="101" y="0"/>
                  </a:moveTo>
                  <a:lnTo>
                    <a:pt x="56" y="11"/>
                  </a:lnTo>
                  <a:lnTo>
                    <a:pt x="1" y="67"/>
                  </a:lnTo>
                  <a:lnTo>
                    <a:pt x="1" y="100"/>
                  </a:lnTo>
                  <a:lnTo>
                    <a:pt x="56" y="56"/>
                  </a:lnTo>
                  <a:lnTo>
                    <a:pt x="90" y="223"/>
                  </a:lnTo>
                  <a:lnTo>
                    <a:pt x="34" y="234"/>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rot="1205253">
              <a:off x="6795261" y="2739074"/>
              <a:ext cx="17297" cy="24580"/>
            </a:xfrm>
            <a:custGeom>
              <a:avLst/>
              <a:gdLst/>
              <a:ahLst/>
              <a:cxnLst/>
              <a:rect l="l" t="t" r="r" b="b"/>
              <a:pathLst>
                <a:path w="190" h="270" extrusionOk="0">
                  <a:moveTo>
                    <a:pt x="101" y="45"/>
                  </a:moveTo>
                  <a:cubicBezTo>
                    <a:pt x="112" y="56"/>
                    <a:pt x="112" y="56"/>
                    <a:pt x="123" y="68"/>
                  </a:cubicBezTo>
                  <a:cubicBezTo>
                    <a:pt x="123" y="90"/>
                    <a:pt x="134" y="101"/>
                    <a:pt x="134" y="123"/>
                  </a:cubicBezTo>
                  <a:cubicBezTo>
                    <a:pt x="134" y="146"/>
                    <a:pt x="145" y="168"/>
                    <a:pt x="145" y="179"/>
                  </a:cubicBezTo>
                  <a:cubicBezTo>
                    <a:pt x="145" y="190"/>
                    <a:pt x="134" y="201"/>
                    <a:pt x="134" y="212"/>
                  </a:cubicBezTo>
                  <a:cubicBezTo>
                    <a:pt x="134" y="224"/>
                    <a:pt x="123" y="224"/>
                    <a:pt x="112" y="224"/>
                  </a:cubicBezTo>
                  <a:lnTo>
                    <a:pt x="90" y="224"/>
                  </a:lnTo>
                  <a:cubicBezTo>
                    <a:pt x="79" y="212"/>
                    <a:pt x="79" y="201"/>
                    <a:pt x="79" y="190"/>
                  </a:cubicBezTo>
                  <a:cubicBezTo>
                    <a:pt x="67" y="179"/>
                    <a:pt x="67" y="168"/>
                    <a:pt x="56" y="146"/>
                  </a:cubicBezTo>
                  <a:cubicBezTo>
                    <a:pt x="56" y="112"/>
                    <a:pt x="56" y="101"/>
                    <a:pt x="56" y="90"/>
                  </a:cubicBezTo>
                  <a:cubicBezTo>
                    <a:pt x="56" y="68"/>
                    <a:pt x="56" y="56"/>
                    <a:pt x="56" y="56"/>
                  </a:cubicBezTo>
                  <a:cubicBezTo>
                    <a:pt x="67" y="45"/>
                    <a:pt x="67" y="45"/>
                    <a:pt x="79" y="45"/>
                  </a:cubicBezTo>
                  <a:close/>
                  <a:moveTo>
                    <a:pt x="79" y="1"/>
                  </a:moveTo>
                  <a:cubicBezTo>
                    <a:pt x="56" y="12"/>
                    <a:pt x="34" y="12"/>
                    <a:pt x="23" y="23"/>
                  </a:cubicBezTo>
                  <a:cubicBezTo>
                    <a:pt x="12" y="34"/>
                    <a:pt x="12" y="56"/>
                    <a:pt x="1" y="79"/>
                  </a:cubicBezTo>
                  <a:cubicBezTo>
                    <a:pt x="1" y="90"/>
                    <a:pt x="1" y="123"/>
                    <a:pt x="12" y="146"/>
                  </a:cubicBezTo>
                  <a:cubicBezTo>
                    <a:pt x="22" y="226"/>
                    <a:pt x="59" y="270"/>
                    <a:pt x="107" y="270"/>
                  </a:cubicBezTo>
                  <a:cubicBezTo>
                    <a:pt x="112" y="270"/>
                    <a:pt x="117" y="269"/>
                    <a:pt x="123" y="268"/>
                  </a:cubicBezTo>
                  <a:cubicBezTo>
                    <a:pt x="145" y="257"/>
                    <a:pt x="168" y="246"/>
                    <a:pt x="179" y="224"/>
                  </a:cubicBezTo>
                  <a:cubicBezTo>
                    <a:pt x="190" y="190"/>
                    <a:pt x="190" y="157"/>
                    <a:pt x="190" y="112"/>
                  </a:cubicBezTo>
                  <a:cubicBezTo>
                    <a:pt x="179" y="79"/>
                    <a:pt x="168" y="45"/>
                    <a:pt x="145" y="23"/>
                  </a:cubicBezTo>
                  <a:cubicBezTo>
                    <a:pt x="123" y="1"/>
                    <a:pt x="101" y="1"/>
                    <a:pt x="79"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rot="1205253">
              <a:off x="6788922" y="2780005"/>
              <a:ext cx="17388" cy="24580"/>
            </a:xfrm>
            <a:custGeom>
              <a:avLst/>
              <a:gdLst/>
              <a:ahLst/>
              <a:cxnLst/>
              <a:rect l="l" t="t" r="r" b="b"/>
              <a:pathLst>
                <a:path w="191" h="270" extrusionOk="0">
                  <a:moveTo>
                    <a:pt x="82" y="40"/>
                  </a:moveTo>
                  <a:cubicBezTo>
                    <a:pt x="86" y="40"/>
                    <a:pt x="93" y="45"/>
                    <a:pt x="101" y="45"/>
                  </a:cubicBezTo>
                  <a:cubicBezTo>
                    <a:pt x="101" y="45"/>
                    <a:pt x="112" y="56"/>
                    <a:pt x="112" y="67"/>
                  </a:cubicBezTo>
                  <a:cubicBezTo>
                    <a:pt x="123" y="78"/>
                    <a:pt x="123" y="101"/>
                    <a:pt x="123" y="123"/>
                  </a:cubicBezTo>
                  <a:cubicBezTo>
                    <a:pt x="134" y="145"/>
                    <a:pt x="134" y="167"/>
                    <a:pt x="134" y="179"/>
                  </a:cubicBezTo>
                  <a:cubicBezTo>
                    <a:pt x="134" y="190"/>
                    <a:pt x="134" y="201"/>
                    <a:pt x="123" y="212"/>
                  </a:cubicBezTo>
                  <a:cubicBezTo>
                    <a:pt x="123" y="212"/>
                    <a:pt x="112" y="223"/>
                    <a:pt x="112" y="223"/>
                  </a:cubicBezTo>
                  <a:lnTo>
                    <a:pt x="79" y="223"/>
                  </a:lnTo>
                  <a:cubicBezTo>
                    <a:pt x="79" y="212"/>
                    <a:pt x="67" y="201"/>
                    <a:pt x="67" y="190"/>
                  </a:cubicBezTo>
                  <a:cubicBezTo>
                    <a:pt x="56" y="179"/>
                    <a:pt x="56" y="156"/>
                    <a:pt x="56" y="134"/>
                  </a:cubicBezTo>
                  <a:cubicBezTo>
                    <a:pt x="45" y="112"/>
                    <a:pt x="45" y="101"/>
                    <a:pt x="45" y="78"/>
                  </a:cubicBezTo>
                  <a:cubicBezTo>
                    <a:pt x="45" y="67"/>
                    <a:pt x="45" y="56"/>
                    <a:pt x="56" y="56"/>
                  </a:cubicBezTo>
                  <a:cubicBezTo>
                    <a:pt x="56" y="45"/>
                    <a:pt x="67" y="45"/>
                    <a:pt x="79" y="45"/>
                  </a:cubicBezTo>
                  <a:cubicBezTo>
                    <a:pt x="79" y="41"/>
                    <a:pt x="80" y="40"/>
                    <a:pt x="82" y="40"/>
                  </a:cubicBezTo>
                  <a:close/>
                  <a:moveTo>
                    <a:pt x="67" y="0"/>
                  </a:moveTo>
                  <a:cubicBezTo>
                    <a:pt x="45" y="0"/>
                    <a:pt x="34" y="11"/>
                    <a:pt x="23" y="23"/>
                  </a:cubicBezTo>
                  <a:cubicBezTo>
                    <a:pt x="12" y="34"/>
                    <a:pt x="1" y="56"/>
                    <a:pt x="1" y="67"/>
                  </a:cubicBezTo>
                  <a:cubicBezTo>
                    <a:pt x="1" y="89"/>
                    <a:pt x="1" y="112"/>
                    <a:pt x="1" y="145"/>
                  </a:cubicBezTo>
                  <a:cubicBezTo>
                    <a:pt x="21" y="225"/>
                    <a:pt x="50" y="269"/>
                    <a:pt x="96" y="269"/>
                  </a:cubicBezTo>
                  <a:cubicBezTo>
                    <a:pt x="101" y="269"/>
                    <a:pt x="106" y="269"/>
                    <a:pt x="112" y="268"/>
                  </a:cubicBezTo>
                  <a:cubicBezTo>
                    <a:pt x="145" y="256"/>
                    <a:pt x="168" y="245"/>
                    <a:pt x="179" y="212"/>
                  </a:cubicBezTo>
                  <a:cubicBezTo>
                    <a:pt x="190" y="190"/>
                    <a:pt x="190" y="156"/>
                    <a:pt x="179" y="112"/>
                  </a:cubicBezTo>
                  <a:cubicBezTo>
                    <a:pt x="168" y="67"/>
                    <a:pt x="157" y="45"/>
                    <a:pt x="134" y="23"/>
                  </a:cubicBezTo>
                  <a:cubicBezTo>
                    <a:pt x="123" y="0"/>
                    <a:pt x="101" y="0"/>
                    <a:pt x="6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rot="1205253">
              <a:off x="6781898" y="2820150"/>
              <a:ext cx="17297" cy="24034"/>
            </a:xfrm>
            <a:custGeom>
              <a:avLst/>
              <a:gdLst/>
              <a:ahLst/>
              <a:cxnLst/>
              <a:rect l="l" t="t" r="r" b="b"/>
              <a:pathLst>
                <a:path w="190" h="264" extrusionOk="0">
                  <a:moveTo>
                    <a:pt x="79" y="38"/>
                  </a:moveTo>
                  <a:cubicBezTo>
                    <a:pt x="90" y="38"/>
                    <a:pt x="101" y="38"/>
                    <a:pt x="101" y="49"/>
                  </a:cubicBezTo>
                  <a:cubicBezTo>
                    <a:pt x="112" y="49"/>
                    <a:pt x="112" y="61"/>
                    <a:pt x="123" y="72"/>
                  </a:cubicBezTo>
                  <a:cubicBezTo>
                    <a:pt x="123" y="83"/>
                    <a:pt x="123" y="105"/>
                    <a:pt x="134" y="127"/>
                  </a:cubicBezTo>
                  <a:cubicBezTo>
                    <a:pt x="134" y="150"/>
                    <a:pt x="134" y="172"/>
                    <a:pt x="134" y="183"/>
                  </a:cubicBezTo>
                  <a:cubicBezTo>
                    <a:pt x="134" y="194"/>
                    <a:pt x="134" y="205"/>
                    <a:pt x="134" y="216"/>
                  </a:cubicBezTo>
                  <a:cubicBezTo>
                    <a:pt x="123" y="216"/>
                    <a:pt x="123" y="228"/>
                    <a:pt x="112" y="228"/>
                  </a:cubicBezTo>
                  <a:cubicBezTo>
                    <a:pt x="101" y="228"/>
                    <a:pt x="90" y="228"/>
                    <a:pt x="90" y="216"/>
                  </a:cubicBezTo>
                  <a:cubicBezTo>
                    <a:pt x="79" y="216"/>
                    <a:pt x="79" y="205"/>
                    <a:pt x="67" y="194"/>
                  </a:cubicBezTo>
                  <a:cubicBezTo>
                    <a:pt x="67" y="183"/>
                    <a:pt x="67" y="161"/>
                    <a:pt x="56" y="139"/>
                  </a:cubicBezTo>
                  <a:cubicBezTo>
                    <a:pt x="56" y="116"/>
                    <a:pt x="56" y="94"/>
                    <a:pt x="56" y="83"/>
                  </a:cubicBezTo>
                  <a:cubicBezTo>
                    <a:pt x="56" y="72"/>
                    <a:pt x="56" y="61"/>
                    <a:pt x="56" y="61"/>
                  </a:cubicBezTo>
                  <a:cubicBezTo>
                    <a:pt x="56" y="49"/>
                    <a:pt x="67" y="49"/>
                    <a:pt x="79" y="38"/>
                  </a:cubicBezTo>
                  <a:close/>
                  <a:moveTo>
                    <a:pt x="92" y="0"/>
                  </a:moveTo>
                  <a:cubicBezTo>
                    <a:pt x="85" y="0"/>
                    <a:pt x="76" y="2"/>
                    <a:pt x="67" y="5"/>
                  </a:cubicBezTo>
                  <a:cubicBezTo>
                    <a:pt x="45" y="5"/>
                    <a:pt x="34" y="16"/>
                    <a:pt x="23" y="27"/>
                  </a:cubicBezTo>
                  <a:cubicBezTo>
                    <a:pt x="12" y="38"/>
                    <a:pt x="1" y="49"/>
                    <a:pt x="1" y="72"/>
                  </a:cubicBezTo>
                  <a:cubicBezTo>
                    <a:pt x="1" y="94"/>
                    <a:pt x="1" y="116"/>
                    <a:pt x="12" y="150"/>
                  </a:cubicBezTo>
                  <a:cubicBezTo>
                    <a:pt x="22" y="228"/>
                    <a:pt x="48" y="263"/>
                    <a:pt x="100" y="263"/>
                  </a:cubicBezTo>
                  <a:cubicBezTo>
                    <a:pt x="107" y="263"/>
                    <a:pt x="115" y="262"/>
                    <a:pt x="123" y="261"/>
                  </a:cubicBezTo>
                  <a:cubicBezTo>
                    <a:pt x="145" y="261"/>
                    <a:pt x="168" y="250"/>
                    <a:pt x="179" y="216"/>
                  </a:cubicBezTo>
                  <a:cubicBezTo>
                    <a:pt x="190" y="194"/>
                    <a:pt x="190" y="161"/>
                    <a:pt x="179" y="116"/>
                  </a:cubicBezTo>
                  <a:cubicBezTo>
                    <a:pt x="179" y="72"/>
                    <a:pt x="157" y="38"/>
                    <a:pt x="145" y="27"/>
                  </a:cubicBezTo>
                  <a:cubicBezTo>
                    <a:pt x="129" y="11"/>
                    <a:pt x="113"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rot="1205253">
              <a:off x="6774604" y="2860911"/>
              <a:ext cx="18390" cy="23943"/>
            </a:xfrm>
            <a:custGeom>
              <a:avLst/>
              <a:gdLst/>
              <a:ahLst/>
              <a:cxnLst/>
              <a:rect l="l" t="t" r="r" b="b"/>
              <a:pathLst>
                <a:path w="202" h="263" extrusionOk="0">
                  <a:moveTo>
                    <a:pt x="79" y="38"/>
                  </a:moveTo>
                  <a:cubicBezTo>
                    <a:pt x="90" y="38"/>
                    <a:pt x="101" y="38"/>
                    <a:pt x="112" y="49"/>
                  </a:cubicBezTo>
                  <a:cubicBezTo>
                    <a:pt x="112" y="49"/>
                    <a:pt x="123" y="60"/>
                    <a:pt x="123" y="71"/>
                  </a:cubicBezTo>
                  <a:cubicBezTo>
                    <a:pt x="123" y="82"/>
                    <a:pt x="134" y="105"/>
                    <a:pt x="134" y="127"/>
                  </a:cubicBezTo>
                  <a:cubicBezTo>
                    <a:pt x="145" y="149"/>
                    <a:pt x="145" y="160"/>
                    <a:pt x="145" y="183"/>
                  </a:cubicBezTo>
                  <a:cubicBezTo>
                    <a:pt x="145" y="194"/>
                    <a:pt x="145" y="205"/>
                    <a:pt x="134" y="205"/>
                  </a:cubicBezTo>
                  <a:cubicBezTo>
                    <a:pt x="134" y="216"/>
                    <a:pt x="123" y="216"/>
                    <a:pt x="112" y="227"/>
                  </a:cubicBezTo>
                  <a:cubicBezTo>
                    <a:pt x="112" y="227"/>
                    <a:pt x="101" y="227"/>
                    <a:pt x="90" y="216"/>
                  </a:cubicBezTo>
                  <a:cubicBezTo>
                    <a:pt x="90" y="216"/>
                    <a:pt x="79" y="205"/>
                    <a:pt x="79" y="194"/>
                  </a:cubicBezTo>
                  <a:cubicBezTo>
                    <a:pt x="67" y="183"/>
                    <a:pt x="67" y="160"/>
                    <a:pt x="67" y="138"/>
                  </a:cubicBezTo>
                  <a:cubicBezTo>
                    <a:pt x="56" y="116"/>
                    <a:pt x="56" y="94"/>
                    <a:pt x="56" y="82"/>
                  </a:cubicBezTo>
                  <a:cubicBezTo>
                    <a:pt x="56" y="71"/>
                    <a:pt x="56" y="60"/>
                    <a:pt x="56" y="49"/>
                  </a:cubicBezTo>
                  <a:cubicBezTo>
                    <a:pt x="67" y="49"/>
                    <a:pt x="79" y="38"/>
                    <a:pt x="79" y="38"/>
                  </a:cubicBezTo>
                  <a:close/>
                  <a:moveTo>
                    <a:pt x="103" y="0"/>
                  </a:moveTo>
                  <a:cubicBezTo>
                    <a:pt x="96" y="0"/>
                    <a:pt x="88" y="1"/>
                    <a:pt x="79" y="4"/>
                  </a:cubicBezTo>
                  <a:cubicBezTo>
                    <a:pt x="56" y="4"/>
                    <a:pt x="34" y="16"/>
                    <a:pt x="23" y="27"/>
                  </a:cubicBezTo>
                  <a:cubicBezTo>
                    <a:pt x="12" y="38"/>
                    <a:pt x="12" y="49"/>
                    <a:pt x="12" y="71"/>
                  </a:cubicBezTo>
                  <a:cubicBezTo>
                    <a:pt x="1" y="94"/>
                    <a:pt x="1" y="116"/>
                    <a:pt x="12" y="149"/>
                  </a:cubicBezTo>
                  <a:cubicBezTo>
                    <a:pt x="22" y="227"/>
                    <a:pt x="57" y="263"/>
                    <a:pt x="103" y="263"/>
                  </a:cubicBezTo>
                  <a:cubicBezTo>
                    <a:pt x="110" y="263"/>
                    <a:pt x="116" y="262"/>
                    <a:pt x="123" y="261"/>
                  </a:cubicBezTo>
                  <a:cubicBezTo>
                    <a:pt x="157" y="261"/>
                    <a:pt x="168" y="238"/>
                    <a:pt x="179" y="216"/>
                  </a:cubicBezTo>
                  <a:cubicBezTo>
                    <a:pt x="190" y="194"/>
                    <a:pt x="201" y="160"/>
                    <a:pt x="190" y="116"/>
                  </a:cubicBezTo>
                  <a:cubicBezTo>
                    <a:pt x="179" y="71"/>
                    <a:pt x="168" y="38"/>
                    <a:pt x="145" y="27"/>
                  </a:cubicBezTo>
                  <a:cubicBezTo>
                    <a:pt x="137" y="10"/>
                    <a:pt x="123" y="0"/>
                    <a:pt x="103"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rot="1205253">
              <a:off x="6846286" y="2664219"/>
              <a:ext cx="19391" cy="25491"/>
            </a:xfrm>
            <a:custGeom>
              <a:avLst/>
              <a:gdLst/>
              <a:ahLst/>
              <a:cxnLst/>
              <a:rect l="l" t="t" r="r" b="b"/>
              <a:pathLst>
                <a:path w="213" h="280" extrusionOk="0">
                  <a:moveTo>
                    <a:pt x="101" y="1"/>
                  </a:moveTo>
                  <a:lnTo>
                    <a:pt x="56" y="12"/>
                  </a:lnTo>
                  <a:lnTo>
                    <a:pt x="1" y="67"/>
                  </a:lnTo>
                  <a:lnTo>
                    <a:pt x="1" y="112"/>
                  </a:lnTo>
                  <a:lnTo>
                    <a:pt x="56" y="56"/>
                  </a:lnTo>
                  <a:lnTo>
                    <a:pt x="90" y="235"/>
                  </a:lnTo>
                  <a:lnTo>
                    <a:pt x="23" y="246"/>
                  </a:lnTo>
                  <a:lnTo>
                    <a:pt x="34" y="279"/>
                  </a:lnTo>
                  <a:lnTo>
                    <a:pt x="212" y="246"/>
                  </a:lnTo>
                  <a:lnTo>
                    <a:pt x="201" y="212"/>
                  </a:lnTo>
                  <a:lnTo>
                    <a:pt x="145"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rot="1205253">
              <a:off x="6839025" y="2704793"/>
              <a:ext cx="19391" cy="25400"/>
            </a:xfrm>
            <a:custGeom>
              <a:avLst/>
              <a:gdLst/>
              <a:ahLst/>
              <a:cxnLst/>
              <a:rect l="l" t="t" r="r" b="b"/>
              <a:pathLst>
                <a:path w="213" h="279" extrusionOk="0">
                  <a:moveTo>
                    <a:pt x="101" y="0"/>
                  </a:moveTo>
                  <a:lnTo>
                    <a:pt x="56" y="11"/>
                  </a:lnTo>
                  <a:lnTo>
                    <a:pt x="1" y="67"/>
                  </a:lnTo>
                  <a:lnTo>
                    <a:pt x="12" y="100"/>
                  </a:lnTo>
                  <a:lnTo>
                    <a:pt x="67" y="56"/>
                  </a:lnTo>
                  <a:lnTo>
                    <a:pt x="101"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2"/>
            <p:cNvSpPr/>
            <p:nvPr/>
          </p:nvSpPr>
          <p:spPr>
            <a:xfrm rot="1205253">
              <a:off x="6831951" y="2745131"/>
              <a:ext cx="18390" cy="24580"/>
            </a:xfrm>
            <a:custGeom>
              <a:avLst/>
              <a:gdLst/>
              <a:ahLst/>
              <a:cxnLst/>
              <a:rect l="l" t="t" r="r" b="b"/>
              <a:pathLst>
                <a:path w="202" h="270" extrusionOk="0">
                  <a:moveTo>
                    <a:pt x="112" y="45"/>
                  </a:moveTo>
                  <a:cubicBezTo>
                    <a:pt x="112" y="56"/>
                    <a:pt x="123" y="68"/>
                    <a:pt x="123" y="79"/>
                  </a:cubicBezTo>
                  <a:cubicBezTo>
                    <a:pt x="123" y="90"/>
                    <a:pt x="134" y="101"/>
                    <a:pt x="134" y="134"/>
                  </a:cubicBezTo>
                  <a:cubicBezTo>
                    <a:pt x="145" y="157"/>
                    <a:pt x="145" y="168"/>
                    <a:pt x="145" y="179"/>
                  </a:cubicBezTo>
                  <a:cubicBezTo>
                    <a:pt x="145" y="201"/>
                    <a:pt x="145" y="212"/>
                    <a:pt x="134" y="212"/>
                  </a:cubicBezTo>
                  <a:cubicBezTo>
                    <a:pt x="134" y="224"/>
                    <a:pt x="123" y="224"/>
                    <a:pt x="112" y="224"/>
                  </a:cubicBezTo>
                  <a:cubicBezTo>
                    <a:pt x="112" y="227"/>
                    <a:pt x="111" y="228"/>
                    <a:pt x="109" y="228"/>
                  </a:cubicBezTo>
                  <a:cubicBezTo>
                    <a:pt x="105" y="228"/>
                    <a:pt x="97" y="224"/>
                    <a:pt x="90" y="224"/>
                  </a:cubicBezTo>
                  <a:cubicBezTo>
                    <a:pt x="90" y="224"/>
                    <a:pt x="79" y="212"/>
                    <a:pt x="79" y="201"/>
                  </a:cubicBezTo>
                  <a:cubicBezTo>
                    <a:pt x="67" y="179"/>
                    <a:pt x="67" y="168"/>
                    <a:pt x="67" y="146"/>
                  </a:cubicBezTo>
                  <a:cubicBezTo>
                    <a:pt x="56" y="123"/>
                    <a:pt x="56" y="101"/>
                    <a:pt x="56" y="90"/>
                  </a:cubicBezTo>
                  <a:cubicBezTo>
                    <a:pt x="56" y="79"/>
                    <a:pt x="56" y="68"/>
                    <a:pt x="56" y="56"/>
                  </a:cubicBezTo>
                  <a:cubicBezTo>
                    <a:pt x="67" y="56"/>
                    <a:pt x="79" y="45"/>
                    <a:pt x="79" y="45"/>
                  </a:cubicBezTo>
                  <a:close/>
                  <a:moveTo>
                    <a:pt x="79" y="1"/>
                  </a:moveTo>
                  <a:cubicBezTo>
                    <a:pt x="56" y="12"/>
                    <a:pt x="34" y="12"/>
                    <a:pt x="23" y="23"/>
                  </a:cubicBezTo>
                  <a:cubicBezTo>
                    <a:pt x="12" y="45"/>
                    <a:pt x="12" y="56"/>
                    <a:pt x="12" y="79"/>
                  </a:cubicBezTo>
                  <a:cubicBezTo>
                    <a:pt x="1" y="101"/>
                    <a:pt x="1" y="123"/>
                    <a:pt x="12" y="157"/>
                  </a:cubicBezTo>
                  <a:cubicBezTo>
                    <a:pt x="22" y="227"/>
                    <a:pt x="59" y="270"/>
                    <a:pt x="106" y="270"/>
                  </a:cubicBezTo>
                  <a:cubicBezTo>
                    <a:pt x="112" y="270"/>
                    <a:pt x="117" y="269"/>
                    <a:pt x="123" y="268"/>
                  </a:cubicBezTo>
                  <a:cubicBezTo>
                    <a:pt x="157" y="257"/>
                    <a:pt x="168" y="246"/>
                    <a:pt x="179" y="224"/>
                  </a:cubicBezTo>
                  <a:cubicBezTo>
                    <a:pt x="190" y="201"/>
                    <a:pt x="201" y="168"/>
                    <a:pt x="190" y="123"/>
                  </a:cubicBezTo>
                  <a:cubicBezTo>
                    <a:pt x="179" y="79"/>
                    <a:pt x="168" y="45"/>
                    <a:pt x="145" y="23"/>
                  </a:cubicBezTo>
                  <a:cubicBezTo>
                    <a:pt x="134" y="12"/>
                    <a:pt x="112" y="1"/>
                    <a:pt x="79"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rot="1205253">
              <a:off x="6825646" y="2785875"/>
              <a:ext cx="17388" cy="24580"/>
            </a:xfrm>
            <a:custGeom>
              <a:avLst/>
              <a:gdLst/>
              <a:ahLst/>
              <a:cxnLst/>
              <a:rect l="l" t="t" r="r" b="b"/>
              <a:pathLst>
                <a:path w="191" h="270" extrusionOk="0">
                  <a:moveTo>
                    <a:pt x="101" y="45"/>
                  </a:moveTo>
                  <a:cubicBezTo>
                    <a:pt x="112" y="56"/>
                    <a:pt x="112" y="56"/>
                    <a:pt x="112" y="78"/>
                  </a:cubicBezTo>
                  <a:cubicBezTo>
                    <a:pt x="123" y="89"/>
                    <a:pt x="123" y="101"/>
                    <a:pt x="134" y="123"/>
                  </a:cubicBezTo>
                  <a:cubicBezTo>
                    <a:pt x="134" y="145"/>
                    <a:pt x="134" y="167"/>
                    <a:pt x="134" y="179"/>
                  </a:cubicBezTo>
                  <a:cubicBezTo>
                    <a:pt x="134" y="190"/>
                    <a:pt x="134" y="201"/>
                    <a:pt x="134" y="212"/>
                  </a:cubicBezTo>
                  <a:cubicBezTo>
                    <a:pt x="123" y="223"/>
                    <a:pt x="123" y="223"/>
                    <a:pt x="112" y="223"/>
                  </a:cubicBezTo>
                  <a:lnTo>
                    <a:pt x="90" y="223"/>
                  </a:lnTo>
                  <a:cubicBezTo>
                    <a:pt x="79" y="212"/>
                    <a:pt x="79" y="212"/>
                    <a:pt x="68" y="190"/>
                  </a:cubicBezTo>
                  <a:cubicBezTo>
                    <a:pt x="68" y="179"/>
                    <a:pt x="56" y="167"/>
                    <a:pt x="56" y="145"/>
                  </a:cubicBezTo>
                  <a:cubicBezTo>
                    <a:pt x="56" y="123"/>
                    <a:pt x="45" y="101"/>
                    <a:pt x="45" y="89"/>
                  </a:cubicBezTo>
                  <a:cubicBezTo>
                    <a:pt x="45" y="67"/>
                    <a:pt x="56" y="67"/>
                    <a:pt x="56" y="56"/>
                  </a:cubicBezTo>
                  <a:cubicBezTo>
                    <a:pt x="56" y="45"/>
                    <a:pt x="68" y="45"/>
                    <a:pt x="79" y="45"/>
                  </a:cubicBezTo>
                  <a:close/>
                  <a:moveTo>
                    <a:pt x="68" y="0"/>
                  </a:moveTo>
                  <a:cubicBezTo>
                    <a:pt x="45" y="11"/>
                    <a:pt x="34" y="11"/>
                    <a:pt x="23" y="23"/>
                  </a:cubicBezTo>
                  <a:cubicBezTo>
                    <a:pt x="12" y="34"/>
                    <a:pt x="1" y="56"/>
                    <a:pt x="1" y="78"/>
                  </a:cubicBezTo>
                  <a:cubicBezTo>
                    <a:pt x="1" y="89"/>
                    <a:pt x="1" y="123"/>
                    <a:pt x="1" y="145"/>
                  </a:cubicBezTo>
                  <a:cubicBezTo>
                    <a:pt x="21" y="225"/>
                    <a:pt x="50" y="269"/>
                    <a:pt x="96" y="269"/>
                  </a:cubicBezTo>
                  <a:cubicBezTo>
                    <a:pt x="101" y="269"/>
                    <a:pt x="106" y="269"/>
                    <a:pt x="112" y="268"/>
                  </a:cubicBezTo>
                  <a:cubicBezTo>
                    <a:pt x="145" y="257"/>
                    <a:pt x="168" y="245"/>
                    <a:pt x="179" y="223"/>
                  </a:cubicBezTo>
                  <a:cubicBezTo>
                    <a:pt x="190" y="190"/>
                    <a:pt x="190" y="156"/>
                    <a:pt x="179" y="123"/>
                  </a:cubicBezTo>
                  <a:cubicBezTo>
                    <a:pt x="168" y="78"/>
                    <a:pt x="157" y="45"/>
                    <a:pt x="145" y="23"/>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rot="1205253">
              <a:off x="6882838" y="2671059"/>
              <a:ext cx="19391" cy="24489"/>
            </a:xfrm>
            <a:custGeom>
              <a:avLst/>
              <a:gdLst/>
              <a:ahLst/>
              <a:cxnLst/>
              <a:rect l="l" t="t" r="r" b="b"/>
              <a:pathLst>
                <a:path w="213" h="269" extrusionOk="0">
                  <a:moveTo>
                    <a:pt x="101" y="1"/>
                  </a:moveTo>
                  <a:lnTo>
                    <a:pt x="56" y="12"/>
                  </a:lnTo>
                  <a:lnTo>
                    <a:pt x="1" y="56"/>
                  </a:lnTo>
                  <a:lnTo>
                    <a:pt x="12" y="101"/>
                  </a:lnTo>
                  <a:lnTo>
                    <a:pt x="56" y="45"/>
                  </a:lnTo>
                  <a:lnTo>
                    <a:pt x="90" y="224"/>
                  </a:lnTo>
                  <a:lnTo>
                    <a:pt x="34" y="235"/>
                  </a:lnTo>
                  <a:lnTo>
                    <a:pt x="34" y="268"/>
                  </a:lnTo>
                  <a:lnTo>
                    <a:pt x="212" y="246"/>
                  </a:lnTo>
                  <a:lnTo>
                    <a:pt x="201" y="201"/>
                  </a:lnTo>
                  <a:lnTo>
                    <a:pt x="145"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rot="1205253">
              <a:off x="6875577" y="2711633"/>
              <a:ext cx="19391" cy="24398"/>
            </a:xfrm>
            <a:custGeom>
              <a:avLst/>
              <a:gdLst/>
              <a:ahLst/>
              <a:cxnLst/>
              <a:rect l="l" t="t" r="r" b="b"/>
              <a:pathLst>
                <a:path w="213" h="268" extrusionOk="0">
                  <a:moveTo>
                    <a:pt x="56" y="0"/>
                  </a:moveTo>
                  <a:lnTo>
                    <a:pt x="1" y="56"/>
                  </a:lnTo>
                  <a:lnTo>
                    <a:pt x="12" y="101"/>
                  </a:lnTo>
                  <a:lnTo>
                    <a:pt x="67" y="45"/>
                  </a:lnTo>
                  <a:lnTo>
                    <a:pt x="101" y="223"/>
                  </a:lnTo>
                  <a:lnTo>
                    <a:pt x="34" y="234"/>
                  </a:lnTo>
                  <a:lnTo>
                    <a:pt x="45" y="268"/>
                  </a:lnTo>
                  <a:lnTo>
                    <a:pt x="212" y="234"/>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2"/>
            <p:cNvSpPr/>
            <p:nvPr/>
          </p:nvSpPr>
          <p:spPr>
            <a:xfrm rot="1205253">
              <a:off x="6869521" y="2751788"/>
              <a:ext cx="17388" cy="24034"/>
            </a:xfrm>
            <a:custGeom>
              <a:avLst/>
              <a:gdLst/>
              <a:ahLst/>
              <a:cxnLst/>
              <a:rect l="l" t="t" r="r" b="b"/>
              <a:pathLst>
                <a:path w="191" h="264" extrusionOk="0">
                  <a:moveTo>
                    <a:pt x="79" y="38"/>
                  </a:moveTo>
                  <a:cubicBezTo>
                    <a:pt x="90" y="38"/>
                    <a:pt x="90" y="38"/>
                    <a:pt x="101" y="49"/>
                  </a:cubicBezTo>
                  <a:cubicBezTo>
                    <a:pt x="101" y="49"/>
                    <a:pt x="112" y="61"/>
                    <a:pt x="112" y="72"/>
                  </a:cubicBezTo>
                  <a:cubicBezTo>
                    <a:pt x="123" y="83"/>
                    <a:pt x="123" y="105"/>
                    <a:pt x="134" y="127"/>
                  </a:cubicBezTo>
                  <a:cubicBezTo>
                    <a:pt x="134" y="150"/>
                    <a:pt x="134" y="161"/>
                    <a:pt x="134" y="183"/>
                  </a:cubicBezTo>
                  <a:cubicBezTo>
                    <a:pt x="134" y="194"/>
                    <a:pt x="134" y="205"/>
                    <a:pt x="134" y="205"/>
                  </a:cubicBezTo>
                  <a:cubicBezTo>
                    <a:pt x="123" y="217"/>
                    <a:pt x="123" y="217"/>
                    <a:pt x="112" y="228"/>
                  </a:cubicBezTo>
                  <a:cubicBezTo>
                    <a:pt x="101" y="228"/>
                    <a:pt x="90" y="228"/>
                    <a:pt x="90" y="217"/>
                  </a:cubicBezTo>
                  <a:cubicBezTo>
                    <a:pt x="79" y="217"/>
                    <a:pt x="68" y="205"/>
                    <a:pt x="68" y="194"/>
                  </a:cubicBezTo>
                  <a:cubicBezTo>
                    <a:pt x="68" y="183"/>
                    <a:pt x="56" y="161"/>
                    <a:pt x="56" y="139"/>
                  </a:cubicBezTo>
                  <a:cubicBezTo>
                    <a:pt x="45" y="116"/>
                    <a:pt x="45" y="94"/>
                    <a:pt x="45" y="83"/>
                  </a:cubicBezTo>
                  <a:cubicBezTo>
                    <a:pt x="45" y="72"/>
                    <a:pt x="45" y="61"/>
                    <a:pt x="56" y="49"/>
                  </a:cubicBezTo>
                  <a:cubicBezTo>
                    <a:pt x="56" y="49"/>
                    <a:pt x="68" y="38"/>
                    <a:pt x="79" y="38"/>
                  </a:cubicBezTo>
                  <a:close/>
                  <a:moveTo>
                    <a:pt x="94" y="0"/>
                  </a:moveTo>
                  <a:cubicBezTo>
                    <a:pt x="86" y="0"/>
                    <a:pt x="77" y="2"/>
                    <a:pt x="68" y="5"/>
                  </a:cubicBezTo>
                  <a:cubicBezTo>
                    <a:pt x="45" y="5"/>
                    <a:pt x="34" y="16"/>
                    <a:pt x="23" y="27"/>
                  </a:cubicBezTo>
                  <a:cubicBezTo>
                    <a:pt x="12" y="38"/>
                    <a:pt x="1" y="49"/>
                    <a:pt x="1" y="72"/>
                  </a:cubicBezTo>
                  <a:cubicBezTo>
                    <a:pt x="1" y="94"/>
                    <a:pt x="1" y="116"/>
                    <a:pt x="1" y="150"/>
                  </a:cubicBezTo>
                  <a:cubicBezTo>
                    <a:pt x="20" y="228"/>
                    <a:pt x="48" y="263"/>
                    <a:pt x="93" y="263"/>
                  </a:cubicBezTo>
                  <a:cubicBezTo>
                    <a:pt x="99" y="263"/>
                    <a:pt x="105" y="262"/>
                    <a:pt x="112" y="261"/>
                  </a:cubicBezTo>
                  <a:cubicBezTo>
                    <a:pt x="146" y="261"/>
                    <a:pt x="168" y="239"/>
                    <a:pt x="179" y="217"/>
                  </a:cubicBezTo>
                  <a:cubicBezTo>
                    <a:pt x="190" y="194"/>
                    <a:pt x="190" y="161"/>
                    <a:pt x="179" y="116"/>
                  </a:cubicBezTo>
                  <a:cubicBezTo>
                    <a:pt x="168" y="72"/>
                    <a:pt x="157" y="38"/>
                    <a:pt x="146" y="16"/>
                  </a:cubicBezTo>
                  <a:cubicBezTo>
                    <a:pt x="130" y="8"/>
                    <a:pt x="114" y="0"/>
                    <a:pt x="94"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2"/>
            <p:cNvSpPr/>
            <p:nvPr/>
          </p:nvSpPr>
          <p:spPr>
            <a:xfrm rot="1205253">
              <a:off x="6862369" y="2791744"/>
              <a:ext cx="17388" cy="24580"/>
            </a:xfrm>
            <a:custGeom>
              <a:avLst/>
              <a:gdLst/>
              <a:ahLst/>
              <a:cxnLst/>
              <a:rect l="l" t="t" r="r" b="b"/>
              <a:pathLst>
                <a:path w="191" h="270" extrusionOk="0">
                  <a:moveTo>
                    <a:pt x="101" y="45"/>
                  </a:moveTo>
                  <a:cubicBezTo>
                    <a:pt x="112" y="56"/>
                    <a:pt x="112" y="67"/>
                    <a:pt x="123" y="78"/>
                  </a:cubicBezTo>
                  <a:cubicBezTo>
                    <a:pt x="123" y="89"/>
                    <a:pt x="134" y="112"/>
                    <a:pt x="134" y="134"/>
                  </a:cubicBezTo>
                  <a:cubicBezTo>
                    <a:pt x="134" y="156"/>
                    <a:pt x="134" y="167"/>
                    <a:pt x="145" y="190"/>
                  </a:cubicBezTo>
                  <a:cubicBezTo>
                    <a:pt x="145" y="201"/>
                    <a:pt x="134" y="212"/>
                    <a:pt x="134" y="212"/>
                  </a:cubicBezTo>
                  <a:cubicBezTo>
                    <a:pt x="134" y="223"/>
                    <a:pt x="123" y="223"/>
                    <a:pt x="112" y="223"/>
                  </a:cubicBezTo>
                  <a:cubicBezTo>
                    <a:pt x="108" y="227"/>
                    <a:pt x="106" y="228"/>
                    <a:pt x="104" y="228"/>
                  </a:cubicBezTo>
                  <a:cubicBezTo>
                    <a:pt x="100" y="228"/>
                    <a:pt x="97" y="223"/>
                    <a:pt x="90" y="223"/>
                  </a:cubicBezTo>
                  <a:cubicBezTo>
                    <a:pt x="79" y="223"/>
                    <a:pt x="79" y="212"/>
                    <a:pt x="68" y="201"/>
                  </a:cubicBezTo>
                  <a:cubicBezTo>
                    <a:pt x="68" y="190"/>
                    <a:pt x="68" y="167"/>
                    <a:pt x="56" y="145"/>
                  </a:cubicBezTo>
                  <a:cubicBezTo>
                    <a:pt x="56" y="123"/>
                    <a:pt x="56" y="101"/>
                    <a:pt x="56" y="89"/>
                  </a:cubicBezTo>
                  <a:cubicBezTo>
                    <a:pt x="56" y="78"/>
                    <a:pt x="56" y="67"/>
                    <a:pt x="56" y="56"/>
                  </a:cubicBezTo>
                  <a:cubicBezTo>
                    <a:pt x="68" y="56"/>
                    <a:pt x="68" y="45"/>
                    <a:pt x="79" y="45"/>
                  </a:cubicBezTo>
                  <a:close/>
                  <a:moveTo>
                    <a:pt x="68" y="0"/>
                  </a:moveTo>
                  <a:cubicBezTo>
                    <a:pt x="56" y="11"/>
                    <a:pt x="34" y="23"/>
                    <a:pt x="23" y="34"/>
                  </a:cubicBezTo>
                  <a:cubicBezTo>
                    <a:pt x="12" y="45"/>
                    <a:pt x="12" y="56"/>
                    <a:pt x="1" y="78"/>
                  </a:cubicBezTo>
                  <a:cubicBezTo>
                    <a:pt x="1" y="101"/>
                    <a:pt x="1" y="123"/>
                    <a:pt x="12" y="156"/>
                  </a:cubicBezTo>
                  <a:cubicBezTo>
                    <a:pt x="22" y="234"/>
                    <a:pt x="57" y="270"/>
                    <a:pt x="103" y="270"/>
                  </a:cubicBezTo>
                  <a:cubicBezTo>
                    <a:pt x="110" y="270"/>
                    <a:pt x="116" y="269"/>
                    <a:pt x="123" y="268"/>
                  </a:cubicBezTo>
                  <a:cubicBezTo>
                    <a:pt x="145" y="268"/>
                    <a:pt x="168" y="245"/>
                    <a:pt x="179" y="223"/>
                  </a:cubicBezTo>
                  <a:cubicBezTo>
                    <a:pt x="190" y="201"/>
                    <a:pt x="190" y="167"/>
                    <a:pt x="179" y="123"/>
                  </a:cubicBezTo>
                  <a:cubicBezTo>
                    <a:pt x="179" y="78"/>
                    <a:pt x="168" y="45"/>
                    <a:pt x="145" y="23"/>
                  </a:cubicBezTo>
                  <a:cubicBezTo>
                    <a:pt x="123" y="11"/>
                    <a:pt x="101" y="0"/>
                    <a:pt x="6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2"/>
            <p:cNvSpPr/>
            <p:nvPr/>
          </p:nvSpPr>
          <p:spPr>
            <a:xfrm rot="1205253">
              <a:off x="6855094" y="2832402"/>
              <a:ext cx="18390" cy="24580"/>
            </a:xfrm>
            <a:custGeom>
              <a:avLst/>
              <a:gdLst/>
              <a:ahLst/>
              <a:cxnLst/>
              <a:rect l="l" t="t" r="r" b="b"/>
              <a:pathLst>
                <a:path w="202" h="270" extrusionOk="0">
                  <a:moveTo>
                    <a:pt x="112" y="45"/>
                  </a:moveTo>
                  <a:cubicBezTo>
                    <a:pt x="112" y="57"/>
                    <a:pt x="123" y="68"/>
                    <a:pt x="123" y="79"/>
                  </a:cubicBezTo>
                  <a:cubicBezTo>
                    <a:pt x="134" y="90"/>
                    <a:pt x="134" y="101"/>
                    <a:pt x="134" y="135"/>
                  </a:cubicBezTo>
                  <a:cubicBezTo>
                    <a:pt x="145" y="157"/>
                    <a:pt x="145" y="168"/>
                    <a:pt x="145" y="179"/>
                  </a:cubicBezTo>
                  <a:cubicBezTo>
                    <a:pt x="145" y="201"/>
                    <a:pt x="145" y="213"/>
                    <a:pt x="134" y="213"/>
                  </a:cubicBezTo>
                  <a:cubicBezTo>
                    <a:pt x="134" y="224"/>
                    <a:pt x="123" y="224"/>
                    <a:pt x="112" y="224"/>
                  </a:cubicBezTo>
                  <a:lnTo>
                    <a:pt x="90" y="224"/>
                  </a:lnTo>
                  <a:cubicBezTo>
                    <a:pt x="90" y="213"/>
                    <a:pt x="79" y="213"/>
                    <a:pt x="79" y="201"/>
                  </a:cubicBezTo>
                  <a:cubicBezTo>
                    <a:pt x="67" y="179"/>
                    <a:pt x="67" y="168"/>
                    <a:pt x="67" y="146"/>
                  </a:cubicBezTo>
                  <a:cubicBezTo>
                    <a:pt x="56" y="123"/>
                    <a:pt x="56" y="101"/>
                    <a:pt x="56" y="90"/>
                  </a:cubicBezTo>
                  <a:cubicBezTo>
                    <a:pt x="56" y="79"/>
                    <a:pt x="56" y="68"/>
                    <a:pt x="67" y="57"/>
                  </a:cubicBezTo>
                  <a:cubicBezTo>
                    <a:pt x="67" y="45"/>
                    <a:pt x="79" y="45"/>
                    <a:pt x="90" y="45"/>
                  </a:cubicBezTo>
                  <a:close/>
                  <a:moveTo>
                    <a:pt x="79" y="1"/>
                  </a:moveTo>
                  <a:cubicBezTo>
                    <a:pt x="56" y="12"/>
                    <a:pt x="45" y="12"/>
                    <a:pt x="34" y="23"/>
                  </a:cubicBezTo>
                  <a:cubicBezTo>
                    <a:pt x="23" y="34"/>
                    <a:pt x="12" y="57"/>
                    <a:pt x="12" y="79"/>
                  </a:cubicBezTo>
                  <a:cubicBezTo>
                    <a:pt x="1" y="101"/>
                    <a:pt x="12" y="123"/>
                    <a:pt x="12" y="157"/>
                  </a:cubicBezTo>
                  <a:cubicBezTo>
                    <a:pt x="32" y="227"/>
                    <a:pt x="61" y="270"/>
                    <a:pt x="107" y="270"/>
                  </a:cubicBezTo>
                  <a:cubicBezTo>
                    <a:pt x="112" y="270"/>
                    <a:pt x="117" y="269"/>
                    <a:pt x="123" y="268"/>
                  </a:cubicBezTo>
                  <a:cubicBezTo>
                    <a:pt x="157" y="257"/>
                    <a:pt x="179" y="246"/>
                    <a:pt x="190" y="224"/>
                  </a:cubicBezTo>
                  <a:cubicBezTo>
                    <a:pt x="201" y="201"/>
                    <a:pt x="201" y="168"/>
                    <a:pt x="190" y="123"/>
                  </a:cubicBezTo>
                  <a:cubicBezTo>
                    <a:pt x="179" y="79"/>
                    <a:pt x="168" y="45"/>
                    <a:pt x="145" y="23"/>
                  </a:cubicBezTo>
                  <a:cubicBezTo>
                    <a:pt x="134" y="1"/>
                    <a:pt x="112" y="1"/>
                    <a:pt x="79"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2"/>
            <p:cNvSpPr/>
            <p:nvPr/>
          </p:nvSpPr>
          <p:spPr>
            <a:xfrm rot="1205253">
              <a:off x="6463804" y="2683270"/>
              <a:ext cx="17297" cy="24034"/>
            </a:xfrm>
            <a:custGeom>
              <a:avLst/>
              <a:gdLst/>
              <a:ahLst/>
              <a:cxnLst/>
              <a:rect l="l" t="t" r="r" b="b"/>
              <a:pathLst>
                <a:path w="190" h="264" extrusionOk="0">
                  <a:moveTo>
                    <a:pt x="78" y="39"/>
                  </a:moveTo>
                  <a:cubicBezTo>
                    <a:pt x="89" y="39"/>
                    <a:pt x="89" y="39"/>
                    <a:pt x="100" y="50"/>
                  </a:cubicBezTo>
                  <a:cubicBezTo>
                    <a:pt x="100" y="50"/>
                    <a:pt x="112" y="61"/>
                    <a:pt x="112" y="72"/>
                  </a:cubicBezTo>
                  <a:cubicBezTo>
                    <a:pt x="123" y="83"/>
                    <a:pt x="123" y="105"/>
                    <a:pt x="134" y="128"/>
                  </a:cubicBezTo>
                  <a:cubicBezTo>
                    <a:pt x="134" y="150"/>
                    <a:pt x="134" y="172"/>
                    <a:pt x="134" y="183"/>
                  </a:cubicBezTo>
                  <a:cubicBezTo>
                    <a:pt x="134" y="195"/>
                    <a:pt x="134" y="206"/>
                    <a:pt x="134" y="217"/>
                  </a:cubicBezTo>
                  <a:cubicBezTo>
                    <a:pt x="123" y="217"/>
                    <a:pt x="123" y="228"/>
                    <a:pt x="112" y="228"/>
                  </a:cubicBezTo>
                  <a:cubicBezTo>
                    <a:pt x="100" y="228"/>
                    <a:pt x="89" y="228"/>
                    <a:pt x="89" y="217"/>
                  </a:cubicBezTo>
                  <a:cubicBezTo>
                    <a:pt x="78" y="217"/>
                    <a:pt x="78" y="206"/>
                    <a:pt x="67" y="195"/>
                  </a:cubicBezTo>
                  <a:cubicBezTo>
                    <a:pt x="67" y="183"/>
                    <a:pt x="56" y="161"/>
                    <a:pt x="56" y="139"/>
                  </a:cubicBezTo>
                  <a:cubicBezTo>
                    <a:pt x="56" y="117"/>
                    <a:pt x="45" y="105"/>
                    <a:pt x="45" y="83"/>
                  </a:cubicBezTo>
                  <a:cubicBezTo>
                    <a:pt x="45" y="72"/>
                    <a:pt x="45" y="61"/>
                    <a:pt x="56" y="61"/>
                  </a:cubicBezTo>
                  <a:cubicBezTo>
                    <a:pt x="56" y="50"/>
                    <a:pt x="67" y="50"/>
                    <a:pt x="78" y="39"/>
                  </a:cubicBezTo>
                  <a:close/>
                  <a:moveTo>
                    <a:pt x="92" y="1"/>
                  </a:moveTo>
                  <a:cubicBezTo>
                    <a:pt x="84" y="1"/>
                    <a:pt x="76" y="2"/>
                    <a:pt x="67" y="5"/>
                  </a:cubicBezTo>
                  <a:cubicBezTo>
                    <a:pt x="45" y="5"/>
                    <a:pt x="34" y="16"/>
                    <a:pt x="23" y="27"/>
                  </a:cubicBezTo>
                  <a:cubicBezTo>
                    <a:pt x="11" y="39"/>
                    <a:pt x="0" y="50"/>
                    <a:pt x="0" y="72"/>
                  </a:cubicBezTo>
                  <a:cubicBezTo>
                    <a:pt x="0" y="94"/>
                    <a:pt x="0" y="117"/>
                    <a:pt x="0" y="150"/>
                  </a:cubicBezTo>
                  <a:cubicBezTo>
                    <a:pt x="20" y="228"/>
                    <a:pt x="48" y="263"/>
                    <a:pt x="92" y="263"/>
                  </a:cubicBezTo>
                  <a:cubicBezTo>
                    <a:pt x="98" y="263"/>
                    <a:pt x="105" y="263"/>
                    <a:pt x="112" y="261"/>
                  </a:cubicBezTo>
                  <a:cubicBezTo>
                    <a:pt x="145" y="261"/>
                    <a:pt x="167" y="250"/>
                    <a:pt x="178" y="217"/>
                  </a:cubicBezTo>
                  <a:cubicBezTo>
                    <a:pt x="190" y="195"/>
                    <a:pt x="190" y="161"/>
                    <a:pt x="178" y="117"/>
                  </a:cubicBezTo>
                  <a:cubicBezTo>
                    <a:pt x="167"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2"/>
            <p:cNvSpPr/>
            <p:nvPr/>
          </p:nvSpPr>
          <p:spPr>
            <a:xfrm rot="1205253">
              <a:off x="6456528" y="2723841"/>
              <a:ext cx="17297" cy="24034"/>
            </a:xfrm>
            <a:custGeom>
              <a:avLst/>
              <a:gdLst/>
              <a:ahLst/>
              <a:cxnLst/>
              <a:rect l="l" t="t" r="r" b="b"/>
              <a:pathLst>
                <a:path w="190" h="264" extrusionOk="0">
                  <a:moveTo>
                    <a:pt x="78" y="38"/>
                  </a:moveTo>
                  <a:cubicBezTo>
                    <a:pt x="89" y="38"/>
                    <a:pt x="100" y="38"/>
                    <a:pt x="100" y="49"/>
                  </a:cubicBezTo>
                  <a:cubicBezTo>
                    <a:pt x="112" y="49"/>
                    <a:pt x="112" y="60"/>
                    <a:pt x="123" y="72"/>
                  </a:cubicBezTo>
                  <a:cubicBezTo>
                    <a:pt x="123" y="83"/>
                    <a:pt x="134" y="105"/>
                    <a:pt x="134" y="127"/>
                  </a:cubicBezTo>
                  <a:cubicBezTo>
                    <a:pt x="134" y="150"/>
                    <a:pt x="145" y="172"/>
                    <a:pt x="145" y="183"/>
                  </a:cubicBezTo>
                  <a:cubicBezTo>
                    <a:pt x="145" y="194"/>
                    <a:pt x="134" y="205"/>
                    <a:pt x="134" y="216"/>
                  </a:cubicBezTo>
                  <a:cubicBezTo>
                    <a:pt x="134" y="216"/>
                    <a:pt x="123" y="228"/>
                    <a:pt x="112" y="228"/>
                  </a:cubicBezTo>
                  <a:cubicBezTo>
                    <a:pt x="100" y="228"/>
                    <a:pt x="100" y="228"/>
                    <a:pt x="89" y="216"/>
                  </a:cubicBezTo>
                  <a:cubicBezTo>
                    <a:pt x="78" y="216"/>
                    <a:pt x="78" y="205"/>
                    <a:pt x="78" y="194"/>
                  </a:cubicBezTo>
                  <a:cubicBezTo>
                    <a:pt x="67" y="183"/>
                    <a:pt x="67" y="161"/>
                    <a:pt x="56" y="138"/>
                  </a:cubicBezTo>
                  <a:cubicBezTo>
                    <a:pt x="56" y="116"/>
                    <a:pt x="56" y="94"/>
                    <a:pt x="56" y="83"/>
                  </a:cubicBezTo>
                  <a:cubicBezTo>
                    <a:pt x="56" y="72"/>
                    <a:pt x="56" y="60"/>
                    <a:pt x="56" y="49"/>
                  </a:cubicBezTo>
                  <a:cubicBezTo>
                    <a:pt x="67" y="49"/>
                    <a:pt x="67" y="38"/>
                    <a:pt x="78" y="38"/>
                  </a:cubicBezTo>
                  <a:close/>
                  <a:moveTo>
                    <a:pt x="96" y="0"/>
                  </a:moveTo>
                  <a:cubicBezTo>
                    <a:pt x="90" y="0"/>
                    <a:pt x="84" y="2"/>
                    <a:pt x="78" y="5"/>
                  </a:cubicBezTo>
                  <a:cubicBezTo>
                    <a:pt x="56" y="5"/>
                    <a:pt x="34" y="16"/>
                    <a:pt x="22" y="27"/>
                  </a:cubicBezTo>
                  <a:cubicBezTo>
                    <a:pt x="11" y="38"/>
                    <a:pt x="11" y="49"/>
                    <a:pt x="0" y="72"/>
                  </a:cubicBezTo>
                  <a:cubicBezTo>
                    <a:pt x="0" y="94"/>
                    <a:pt x="0" y="116"/>
                    <a:pt x="11" y="150"/>
                  </a:cubicBezTo>
                  <a:cubicBezTo>
                    <a:pt x="21" y="228"/>
                    <a:pt x="57" y="263"/>
                    <a:pt x="103" y="263"/>
                  </a:cubicBezTo>
                  <a:cubicBezTo>
                    <a:pt x="109" y="263"/>
                    <a:pt x="116" y="262"/>
                    <a:pt x="123" y="261"/>
                  </a:cubicBezTo>
                  <a:cubicBezTo>
                    <a:pt x="145" y="261"/>
                    <a:pt x="167" y="239"/>
                    <a:pt x="178" y="216"/>
                  </a:cubicBezTo>
                  <a:cubicBezTo>
                    <a:pt x="190" y="194"/>
                    <a:pt x="190" y="161"/>
                    <a:pt x="190" y="116"/>
                  </a:cubicBezTo>
                  <a:cubicBezTo>
                    <a:pt x="178" y="72"/>
                    <a:pt x="167" y="38"/>
                    <a:pt x="145" y="27"/>
                  </a:cubicBezTo>
                  <a:cubicBezTo>
                    <a:pt x="129" y="11"/>
                    <a:pt x="112" y="0"/>
                    <a:pt x="96"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2"/>
            <p:cNvSpPr/>
            <p:nvPr/>
          </p:nvSpPr>
          <p:spPr>
            <a:xfrm rot="1205253">
              <a:off x="6450223" y="2764670"/>
              <a:ext cx="17297" cy="24034"/>
            </a:xfrm>
            <a:custGeom>
              <a:avLst/>
              <a:gdLst/>
              <a:ahLst/>
              <a:cxnLst/>
              <a:rect l="l" t="t" r="r" b="b"/>
              <a:pathLst>
                <a:path w="190" h="264" extrusionOk="0">
                  <a:moveTo>
                    <a:pt x="78" y="39"/>
                  </a:moveTo>
                  <a:cubicBezTo>
                    <a:pt x="78" y="39"/>
                    <a:pt x="89" y="39"/>
                    <a:pt x="101" y="50"/>
                  </a:cubicBezTo>
                  <a:cubicBezTo>
                    <a:pt x="101" y="50"/>
                    <a:pt x="112" y="61"/>
                    <a:pt x="112" y="72"/>
                  </a:cubicBezTo>
                  <a:cubicBezTo>
                    <a:pt x="123" y="83"/>
                    <a:pt x="123" y="106"/>
                    <a:pt x="123" y="128"/>
                  </a:cubicBezTo>
                  <a:cubicBezTo>
                    <a:pt x="134" y="150"/>
                    <a:pt x="134" y="161"/>
                    <a:pt x="134" y="184"/>
                  </a:cubicBezTo>
                  <a:cubicBezTo>
                    <a:pt x="134" y="195"/>
                    <a:pt x="134" y="206"/>
                    <a:pt x="123" y="206"/>
                  </a:cubicBezTo>
                  <a:cubicBezTo>
                    <a:pt x="123" y="217"/>
                    <a:pt x="112" y="217"/>
                    <a:pt x="112" y="228"/>
                  </a:cubicBezTo>
                  <a:cubicBezTo>
                    <a:pt x="101" y="228"/>
                    <a:pt x="89" y="228"/>
                    <a:pt x="78" y="217"/>
                  </a:cubicBezTo>
                  <a:cubicBezTo>
                    <a:pt x="78" y="217"/>
                    <a:pt x="67" y="206"/>
                    <a:pt x="67" y="195"/>
                  </a:cubicBezTo>
                  <a:cubicBezTo>
                    <a:pt x="67" y="184"/>
                    <a:pt x="56" y="161"/>
                    <a:pt x="56" y="139"/>
                  </a:cubicBezTo>
                  <a:cubicBezTo>
                    <a:pt x="45" y="117"/>
                    <a:pt x="45" y="94"/>
                    <a:pt x="45" y="83"/>
                  </a:cubicBezTo>
                  <a:cubicBezTo>
                    <a:pt x="45" y="72"/>
                    <a:pt x="45" y="61"/>
                    <a:pt x="56" y="50"/>
                  </a:cubicBezTo>
                  <a:cubicBezTo>
                    <a:pt x="56" y="50"/>
                    <a:pt x="67" y="39"/>
                    <a:pt x="78" y="39"/>
                  </a:cubicBezTo>
                  <a:close/>
                  <a:moveTo>
                    <a:pt x="94" y="1"/>
                  </a:moveTo>
                  <a:cubicBezTo>
                    <a:pt x="86" y="1"/>
                    <a:pt x="77" y="2"/>
                    <a:pt x="67" y="5"/>
                  </a:cubicBezTo>
                  <a:cubicBezTo>
                    <a:pt x="45" y="5"/>
                    <a:pt x="34" y="16"/>
                    <a:pt x="23" y="28"/>
                  </a:cubicBezTo>
                  <a:cubicBezTo>
                    <a:pt x="11" y="39"/>
                    <a:pt x="0" y="50"/>
                    <a:pt x="0" y="72"/>
                  </a:cubicBezTo>
                  <a:cubicBezTo>
                    <a:pt x="0" y="94"/>
                    <a:pt x="0" y="117"/>
                    <a:pt x="0" y="150"/>
                  </a:cubicBezTo>
                  <a:cubicBezTo>
                    <a:pt x="20" y="228"/>
                    <a:pt x="48" y="264"/>
                    <a:pt x="92" y="264"/>
                  </a:cubicBezTo>
                  <a:cubicBezTo>
                    <a:pt x="98" y="264"/>
                    <a:pt x="105" y="263"/>
                    <a:pt x="112" y="262"/>
                  </a:cubicBezTo>
                  <a:cubicBezTo>
                    <a:pt x="145" y="262"/>
                    <a:pt x="167" y="239"/>
                    <a:pt x="179" y="217"/>
                  </a:cubicBezTo>
                  <a:cubicBezTo>
                    <a:pt x="190" y="195"/>
                    <a:pt x="190" y="161"/>
                    <a:pt x="179" y="117"/>
                  </a:cubicBezTo>
                  <a:cubicBezTo>
                    <a:pt x="167" y="72"/>
                    <a:pt x="156" y="39"/>
                    <a:pt x="134" y="16"/>
                  </a:cubicBezTo>
                  <a:cubicBezTo>
                    <a:pt x="126" y="9"/>
                    <a:pt x="113" y="1"/>
                    <a:pt x="94"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2"/>
            <p:cNvSpPr/>
            <p:nvPr/>
          </p:nvSpPr>
          <p:spPr>
            <a:xfrm rot="1205253">
              <a:off x="6848788" y="2873145"/>
              <a:ext cx="17388" cy="24580"/>
            </a:xfrm>
            <a:custGeom>
              <a:avLst/>
              <a:gdLst/>
              <a:ahLst/>
              <a:cxnLst/>
              <a:rect l="l" t="t" r="r" b="b"/>
              <a:pathLst>
                <a:path w="191" h="270" extrusionOk="0">
                  <a:moveTo>
                    <a:pt x="101" y="45"/>
                  </a:moveTo>
                  <a:cubicBezTo>
                    <a:pt x="112" y="56"/>
                    <a:pt x="112" y="56"/>
                    <a:pt x="123" y="78"/>
                  </a:cubicBezTo>
                  <a:cubicBezTo>
                    <a:pt x="123" y="90"/>
                    <a:pt x="123" y="101"/>
                    <a:pt x="134" y="123"/>
                  </a:cubicBezTo>
                  <a:cubicBezTo>
                    <a:pt x="134" y="145"/>
                    <a:pt x="134" y="168"/>
                    <a:pt x="134" y="179"/>
                  </a:cubicBezTo>
                  <a:cubicBezTo>
                    <a:pt x="134" y="190"/>
                    <a:pt x="134" y="201"/>
                    <a:pt x="134" y="212"/>
                  </a:cubicBezTo>
                  <a:cubicBezTo>
                    <a:pt x="123" y="223"/>
                    <a:pt x="123" y="223"/>
                    <a:pt x="112" y="223"/>
                  </a:cubicBezTo>
                  <a:lnTo>
                    <a:pt x="90" y="223"/>
                  </a:lnTo>
                  <a:cubicBezTo>
                    <a:pt x="79" y="212"/>
                    <a:pt x="79" y="212"/>
                    <a:pt x="68" y="190"/>
                  </a:cubicBezTo>
                  <a:cubicBezTo>
                    <a:pt x="68" y="179"/>
                    <a:pt x="56" y="168"/>
                    <a:pt x="56" y="145"/>
                  </a:cubicBezTo>
                  <a:cubicBezTo>
                    <a:pt x="56" y="112"/>
                    <a:pt x="45" y="101"/>
                    <a:pt x="45" y="90"/>
                  </a:cubicBezTo>
                  <a:cubicBezTo>
                    <a:pt x="45" y="67"/>
                    <a:pt x="56" y="67"/>
                    <a:pt x="56" y="56"/>
                  </a:cubicBezTo>
                  <a:cubicBezTo>
                    <a:pt x="56" y="45"/>
                    <a:pt x="68" y="45"/>
                    <a:pt x="79" y="45"/>
                  </a:cubicBezTo>
                  <a:close/>
                  <a:moveTo>
                    <a:pt x="68" y="0"/>
                  </a:moveTo>
                  <a:cubicBezTo>
                    <a:pt x="45" y="12"/>
                    <a:pt x="34" y="12"/>
                    <a:pt x="23" y="23"/>
                  </a:cubicBezTo>
                  <a:cubicBezTo>
                    <a:pt x="12" y="34"/>
                    <a:pt x="1" y="56"/>
                    <a:pt x="1" y="78"/>
                  </a:cubicBezTo>
                  <a:cubicBezTo>
                    <a:pt x="1" y="90"/>
                    <a:pt x="1" y="123"/>
                    <a:pt x="12" y="145"/>
                  </a:cubicBezTo>
                  <a:cubicBezTo>
                    <a:pt x="22" y="225"/>
                    <a:pt x="50" y="269"/>
                    <a:pt x="104" y="269"/>
                  </a:cubicBezTo>
                  <a:cubicBezTo>
                    <a:pt x="110" y="269"/>
                    <a:pt x="117" y="269"/>
                    <a:pt x="123" y="268"/>
                  </a:cubicBezTo>
                  <a:cubicBezTo>
                    <a:pt x="146" y="257"/>
                    <a:pt x="168" y="246"/>
                    <a:pt x="179" y="223"/>
                  </a:cubicBezTo>
                  <a:cubicBezTo>
                    <a:pt x="190" y="190"/>
                    <a:pt x="190" y="156"/>
                    <a:pt x="179" y="123"/>
                  </a:cubicBezTo>
                  <a:cubicBezTo>
                    <a:pt x="179" y="78"/>
                    <a:pt x="157" y="45"/>
                    <a:pt x="146" y="23"/>
                  </a:cubicBezTo>
                  <a:cubicBezTo>
                    <a:pt x="123" y="0"/>
                    <a:pt x="101" y="0"/>
                    <a:pt x="6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2"/>
            <p:cNvSpPr/>
            <p:nvPr/>
          </p:nvSpPr>
          <p:spPr>
            <a:xfrm rot="1205253">
              <a:off x="6919390" y="2676898"/>
              <a:ext cx="19391" cy="25491"/>
            </a:xfrm>
            <a:custGeom>
              <a:avLst/>
              <a:gdLst/>
              <a:ahLst/>
              <a:cxnLst/>
              <a:rect l="l" t="t" r="r" b="b"/>
              <a:pathLst>
                <a:path w="213" h="280" extrusionOk="0">
                  <a:moveTo>
                    <a:pt x="112" y="1"/>
                  </a:moveTo>
                  <a:lnTo>
                    <a:pt x="56" y="12"/>
                  </a:lnTo>
                  <a:lnTo>
                    <a:pt x="1" y="68"/>
                  </a:lnTo>
                  <a:lnTo>
                    <a:pt x="12" y="101"/>
                  </a:lnTo>
                  <a:lnTo>
                    <a:pt x="67" y="57"/>
                  </a:lnTo>
                  <a:lnTo>
                    <a:pt x="101" y="224"/>
                  </a:lnTo>
                  <a:lnTo>
                    <a:pt x="34" y="235"/>
                  </a:lnTo>
                  <a:lnTo>
                    <a:pt x="45" y="279"/>
                  </a:lnTo>
                  <a:lnTo>
                    <a:pt x="212" y="246"/>
                  </a:lnTo>
                  <a:lnTo>
                    <a:pt x="201" y="201"/>
                  </a:lnTo>
                  <a:lnTo>
                    <a:pt x="145"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2"/>
            <p:cNvSpPr/>
            <p:nvPr/>
          </p:nvSpPr>
          <p:spPr>
            <a:xfrm rot="1205253">
              <a:off x="6913100" y="2717644"/>
              <a:ext cx="18390" cy="25400"/>
            </a:xfrm>
            <a:custGeom>
              <a:avLst/>
              <a:gdLst/>
              <a:ahLst/>
              <a:cxnLst/>
              <a:rect l="l" t="t" r="r" b="b"/>
              <a:pathLst>
                <a:path w="202" h="279" extrusionOk="0">
                  <a:moveTo>
                    <a:pt x="101" y="0"/>
                  </a:moveTo>
                  <a:lnTo>
                    <a:pt x="56" y="12"/>
                  </a:lnTo>
                  <a:lnTo>
                    <a:pt x="1" y="56"/>
                  </a:lnTo>
                  <a:lnTo>
                    <a:pt x="1" y="101"/>
                  </a:lnTo>
                  <a:lnTo>
                    <a:pt x="56" y="56"/>
                  </a:lnTo>
                  <a:lnTo>
                    <a:pt x="90" y="223"/>
                  </a:lnTo>
                  <a:lnTo>
                    <a:pt x="23" y="234"/>
                  </a:lnTo>
                  <a:lnTo>
                    <a:pt x="34" y="279"/>
                  </a:lnTo>
                  <a:lnTo>
                    <a:pt x="201"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2"/>
            <p:cNvSpPr/>
            <p:nvPr/>
          </p:nvSpPr>
          <p:spPr>
            <a:xfrm rot="1205253">
              <a:off x="6906244" y="2757657"/>
              <a:ext cx="17388" cy="24034"/>
            </a:xfrm>
            <a:custGeom>
              <a:avLst/>
              <a:gdLst/>
              <a:ahLst/>
              <a:cxnLst/>
              <a:rect l="l" t="t" r="r" b="b"/>
              <a:pathLst>
                <a:path w="191" h="264" extrusionOk="0">
                  <a:moveTo>
                    <a:pt x="79" y="38"/>
                  </a:moveTo>
                  <a:cubicBezTo>
                    <a:pt x="90" y="38"/>
                    <a:pt x="101" y="38"/>
                    <a:pt x="101" y="50"/>
                  </a:cubicBezTo>
                  <a:cubicBezTo>
                    <a:pt x="112" y="50"/>
                    <a:pt x="112" y="61"/>
                    <a:pt x="123" y="72"/>
                  </a:cubicBezTo>
                  <a:cubicBezTo>
                    <a:pt x="123" y="83"/>
                    <a:pt x="123" y="105"/>
                    <a:pt x="134" y="127"/>
                  </a:cubicBezTo>
                  <a:cubicBezTo>
                    <a:pt x="134" y="150"/>
                    <a:pt x="134" y="172"/>
                    <a:pt x="134" y="183"/>
                  </a:cubicBezTo>
                  <a:cubicBezTo>
                    <a:pt x="134" y="194"/>
                    <a:pt x="134" y="205"/>
                    <a:pt x="134" y="217"/>
                  </a:cubicBezTo>
                  <a:cubicBezTo>
                    <a:pt x="123" y="217"/>
                    <a:pt x="123" y="228"/>
                    <a:pt x="112" y="228"/>
                  </a:cubicBezTo>
                  <a:cubicBezTo>
                    <a:pt x="101" y="228"/>
                    <a:pt x="90" y="228"/>
                    <a:pt x="90" y="217"/>
                  </a:cubicBezTo>
                  <a:cubicBezTo>
                    <a:pt x="79" y="217"/>
                    <a:pt x="79" y="205"/>
                    <a:pt x="68" y="194"/>
                  </a:cubicBezTo>
                  <a:cubicBezTo>
                    <a:pt x="68" y="183"/>
                    <a:pt x="56" y="161"/>
                    <a:pt x="56" y="139"/>
                  </a:cubicBezTo>
                  <a:cubicBezTo>
                    <a:pt x="56" y="116"/>
                    <a:pt x="45" y="105"/>
                    <a:pt x="45" y="83"/>
                  </a:cubicBezTo>
                  <a:cubicBezTo>
                    <a:pt x="45" y="72"/>
                    <a:pt x="56" y="61"/>
                    <a:pt x="56" y="61"/>
                  </a:cubicBezTo>
                  <a:cubicBezTo>
                    <a:pt x="56" y="50"/>
                    <a:pt x="68" y="50"/>
                    <a:pt x="79" y="38"/>
                  </a:cubicBezTo>
                  <a:close/>
                  <a:moveTo>
                    <a:pt x="92" y="1"/>
                  </a:moveTo>
                  <a:cubicBezTo>
                    <a:pt x="85" y="1"/>
                    <a:pt x="76" y="2"/>
                    <a:pt x="68" y="5"/>
                  </a:cubicBezTo>
                  <a:cubicBezTo>
                    <a:pt x="45" y="5"/>
                    <a:pt x="34" y="16"/>
                    <a:pt x="23" y="27"/>
                  </a:cubicBezTo>
                  <a:cubicBezTo>
                    <a:pt x="12" y="38"/>
                    <a:pt x="1" y="50"/>
                    <a:pt x="1" y="72"/>
                  </a:cubicBezTo>
                  <a:cubicBezTo>
                    <a:pt x="1" y="94"/>
                    <a:pt x="1" y="116"/>
                    <a:pt x="12" y="150"/>
                  </a:cubicBezTo>
                  <a:cubicBezTo>
                    <a:pt x="22" y="228"/>
                    <a:pt x="49" y="263"/>
                    <a:pt x="100" y="263"/>
                  </a:cubicBezTo>
                  <a:cubicBezTo>
                    <a:pt x="107" y="263"/>
                    <a:pt x="115" y="263"/>
                    <a:pt x="123" y="261"/>
                  </a:cubicBezTo>
                  <a:cubicBezTo>
                    <a:pt x="146" y="261"/>
                    <a:pt x="168" y="250"/>
                    <a:pt x="179" y="217"/>
                  </a:cubicBezTo>
                  <a:cubicBezTo>
                    <a:pt x="190" y="194"/>
                    <a:pt x="190" y="161"/>
                    <a:pt x="179" y="116"/>
                  </a:cubicBezTo>
                  <a:cubicBezTo>
                    <a:pt x="179" y="72"/>
                    <a:pt x="157" y="38"/>
                    <a:pt x="146"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2"/>
            <p:cNvSpPr/>
            <p:nvPr/>
          </p:nvSpPr>
          <p:spPr>
            <a:xfrm rot="1205253">
              <a:off x="6963202" y="2643256"/>
              <a:ext cx="19391" cy="24398"/>
            </a:xfrm>
            <a:custGeom>
              <a:avLst/>
              <a:gdLst/>
              <a:ahLst/>
              <a:cxnLst/>
              <a:rect l="l" t="t" r="r" b="b"/>
              <a:pathLst>
                <a:path w="213" h="268" extrusionOk="0">
                  <a:moveTo>
                    <a:pt x="56" y="0"/>
                  </a:moveTo>
                  <a:lnTo>
                    <a:pt x="1" y="56"/>
                  </a:lnTo>
                  <a:lnTo>
                    <a:pt x="12" y="101"/>
                  </a:lnTo>
                  <a:lnTo>
                    <a:pt x="67" y="45"/>
                  </a:lnTo>
                  <a:lnTo>
                    <a:pt x="101" y="223"/>
                  </a:lnTo>
                  <a:lnTo>
                    <a:pt x="34" y="234"/>
                  </a:lnTo>
                  <a:lnTo>
                    <a:pt x="45" y="268"/>
                  </a:lnTo>
                  <a:lnTo>
                    <a:pt x="212" y="234"/>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2"/>
            <p:cNvSpPr/>
            <p:nvPr/>
          </p:nvSpPr>
          <p:spPr>
            <a:xfrm rot="1205253">
              <a:off x="6956175" y="2683238"/>
              <a:ext cx="18390" cy="24034"/>
            </a:xfrm>
            <a:custGeom>
              <a:avLst/>
              <a:gdLst/>
              <a:ahLst/>
              <a:cxnLst/>
              <a:rect l="l" t="t" r="r" b="b"/>
              <a:pathLst>
                <a:path w="202" h="264" extrusionOk="0">
                  <a:moveTo>
                    <a:pt x="79" y="38"/>
                  </a:moveTo>
                  <a:cubicBezTo>
                    <a:pt x="90" y="38"/>
                    <a:pt x="101" y="38"/>
                    <a:pt x="112" y="50"/>
                  </a:cubicBezTo>
                  <a:cubicBezTo>
                    <a:pt x="112" y="50"/>
                    <a:pt x="123" y="61"/>
                    <a:pt x="123" y="72"/>
                  </a:cubicBezTo>
                  <a:cubicBezTo>
                    <a:pt x="123" y="83"/>
                    <a:pt x="134" y="105"/>
                    <a:pt x="134" y="128"/>
                  </a:cubicBezTo>
                  <a:cubicBezTo>
                    <a:pt x="145" y="150"/>
                    <a:pt x="145" y="161"/>
                    <a:pt x="145" y="183"/>
                  </a:cubicBezTo>
                  <a:cubicBezTo>
                    <a:pt x="145" y="194"/>
                    <a:pt x="145" y="205"/>
                    <a:pt x="134" y="205"/>
                  </a:cubicBezTo>
                  <a:cubicBezTo>
                    <a:pt x="134" y="217"/>
                    <a:pt x="123" y="217"/>
                    <a:pt x="112" y="228"/>
                  </a:cubicBezTo>
                  <a:cubicBezTo>
                    <a:pt x="112" y="228"/>
                    <a:pt x="101" y="228"/>
                    <a:pt x="90" y="217"/>
                  </a:cubicBezTo>
                  <a:cubicBezTo>
                    <a:pt x="90" y="217"/>
                    <a:pt x="79" y="205"/>
                    <a:pt x="79" y="194"/>
                  </a:cubicBezTo>
                  <a:cubicBezTo>
                    <a:pt x="67" y="183"/>
                    <a:pt x="67" y="161"/>
                    <a:pt x="67" y="139"/>
                  </a:cubicBezTo>
                  <a:cubicBezTo>
                    <a:pt x="56" y="116"/>
                    <a:pt x="56" y="94"/>
                    <a:pt x="56" y="83"/>
                  </a:cubicBezTo>
                  <a:cubicBezTo>
                    <a:pt x="56" y="72"/>
                    <a:pt x="56" y="61"/>
                    <a:pt x="56" y="50"/>
                  </a:cubicBezTo>
                  <a:cubicBezTo>
                    <a:pt x="67" y="50"/>
                    <a:pt x="79" y="38"/>
                    <a:pt x="79" y="38"/>
                  </a:cubicBezTo>
                  <a:close/>
                  <a:moveTo>
                    <a:pt x="105" y="0"/>
                  </a:moveTo>
                  <a:cubicBezTo>
                    <a:pt x="97" y="0"/>
                    <a:pt x="88" y="2"/>
                    <a:pt x="79" y="5"/>
                  </a:cubicBezTo>
                  <a:cubicBezTo>
                    <a:pt x="56" y="5"/>
                    <a:pt x="34" y="16"/>
                    <a:pt x="34" y="27"/>
                  </a:cubicBezTo>
                  <a:cubicBezTo>
                    <a:pt x="23" y="38"/>
                    <a:pt x="12" y="50"/>
                    <a:pt x="12" y="72"/>
                  </a:cubicBezTo>
                  <a:cubicBezTo>
                    <a:pt x="1" y="94"/>
                    <a:pt x="12" y="116"/>
                    <a:pt x="12" y="150"/>
                  </a:cubicBezTo>
                  <a:cubicBezTo>
                    <a:pt x="22" y="228"/>
                    <a:pt x="57" y="263"/>
                    <a:pt x="103" y="263"/>
                  </a:cubicBezTo>
                  <a:cubicBezTo>
                    <a:pt x="110" y="263"/>
                    <a:pt x="116" y="263"/>
                    <a:pt x="123" y="261"/>
                  </a:cubicBezTo>
                  <a:cubicBezTo>
                    <a:pt x="157" y="261"/>
                    <a:pt x="179" y="239"/>
                    <a:pt x="179" y="217"/>
                  </a:cubicBezTo>
                  <a:cubicBezTo>
                    <a:pt x="190" y="194"/>
                    <a:pt x="201" y="161"/>
                    <a:pt x="190" y="116"/>
                  </a:cubicBezTo>
                  <a:cubicBezTo>
                    <a:pt x="179" y="72"/>
                    <a:pt x="168" y="38"/>
                    <a:pt x="145" y="16"/>
                  </a:cubicBezTo>
                  <a:cubicBezTo>
                    <a:pt x="138" y="8"/>
                    <a:pt x="124" y="0"/>
                    <a:pt x="105"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2"/>
            <p:cNvSpPr/>
            <p:nvPr/>
          </p:nvSpPr>
          <p:spPr>
            <a:xfrm rot="1205253">
              <a:off x="6949793" y="2723685"/>
              <a:ext cx="19391" cy="25400"/>
            </a:xfrm>
            <a:custGeom>
              <a:avLst/>
              <a:gdLst/>
              <a:ahLst/>
              <a:cxnLst/>
              <a:rect l="l" t="t" r="r" b="b"/>
              <a:pathLst>
                <a:path w="213" h="279" extrusionOk="0">
                  <a:moveTo>
                    <a:pt x="101" y="0"/>
                  </a:moveTo>
                  <a:lnTo>
                    <a:pt x="56" y="12"/>
                  </a:lnTo>
                  <a:lnTo>
                    <a:pt x="1" y="67"/>
                  </a:lnTo>
                  <a:lnTo>
                    <a:pt x="12" y="101"/>
                  </a:lnTo>
                  <a:lnTo>
                    <a:pt x="56"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2"/>
            <p:cNvSpPr/>
            <p:nvPr/>
          </p:nvSpPr>
          <p:spPr>
            <a:xfrm rot="1205253">
              <a:off x="6942532" y="2764168"/>
              <a:ext cx="19391" cy="25491"/>
            </a:xfrm>
            <a:custGeom>
              <a:avLst/>
              <a:gdLst/>
              <a:ahLst/>
              <a:cxnLst/>
              <a:rect l="l" t="t" r="r" b="b"/>
              <a:pathLst>
                <a:path w="213" h="280" extrusionOk="0">
                  <a:moveTo>
                    <a:pt x="112" y="1"/>
                  </a:moveTo>
                  <a:lnTo>
                    <a:pt x="56" y="12"/>
                  </a:lnTo>
                  <a:lnTo>
                    <a:pt x="1" y="68"/>
                  </a:lnTo>
                  <a:lnTo>
                    <a:pt x="12" y="101"/>
                  </a:lnTo>
                  <a:lnTo>
                    <a:pt x="68" y="57"/>
                  </a:lnTo>
                  <a:lnTo>
                    <a:pt x="101" y="224"/>
                  </a:lnTo>
                  <a:lnTo>
                    <a:pt x="34" y="235"/>
                  </a:lnTo>
                  <a:lnTo>
                    <a:pt x="45" y="279"/>
                  </a:lnTo>
                  <a:lnTo>
                    <a:pt x="212" y="246"/>
                  </a:lnTo>
                  <a:lnTo>
                    <a:pt x="212" y="213"/>
                  </a:lnTo>
                  <a:lnTo>
                    <a:pt x="146"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2"/>
            <p:cNvSpPr/>
            <p:nvPr/>
          </p:nvSpPr>
          <p:spPr>
            <a:xfrm rot="1205253">
              <a:off x="6936212" y="2805086"/>
              <a:ext cx="19391" cy="25400"/>
            </a:xfrm>
            <a:custGeom>
              <a:avLst/>
              <a:gdLst/>
              <a:ahLst/>
              <a:cxnLst/>
              <a:rect l="l" t="t" r="r" b="b"/>
              <a:pathLst>
                <a:path w="213" h="279" extrusionOk="0">
                  <a:moveTo>
                    <a:pt x="101" y="1"/>
                  </a:moveTo>
                  <a:lnTo>
                    <a:pt x="57" y="12"/>
                  </a:lnTo>
                  <a:lnTo>
                    <a:pt x="1" y="67"/>
                  </a:lnTo>
                  <a:lnTo>
                    <a:pt x="1" y="101"/>
                  </a:lnTo>
                  <a:lnTo>
                    <a:pt x="57" y="56"/>
                  </a:lnTo>
                  <a:lnTo>
                    <a:pt x="90" y="223"/>
                  </a:lnTo>
                  <a:lnTo>
                    <a:pt x="34" y="234"/>
                  </a:lnTo>
                  <a:lnTo>
                    <a:pt x="34" y="279"/>
                  </a:lnTo>
                  <a:lnTo>
                    <a:pt x="212"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2"/>
            <p:cNvSpPr/>
            <p:nvPr/>
          </p:nvSpPr>
          <p:spPr>
            <a:xfrm rot="1205253">
              <a:off x="6928935" y="2845657"/>
              <a:ext cx="19391" cy="25400"/>
            </a:xfrm>
            <a:custGeom>
              <a:avLst/>
              <a:gdLst/>
              <a:ahLst/>
              <a:cxnLst/>
              <a:rect l="l" t="t" r="r" b="b"/>
              <a:pathLst>
                <a:path w="213" h="279" extrusionOk="0">
                  <a:moveTo>
                    <a:pt x="112" y="0"/>
                  </a:moveTo>
                  <a:lnTo>
                    <a:pt x="56" y="11"/>
                  </a:lnTo>
                  <a:lnTo>
                    <a:pt x="1" y="56"/>
                  </a:lnTo>
                  <a:lnTo>
                    <a:pt x="12" y="100"/>
                  </a:lnTo>
                  <a:lnTo>
                    <a:pt x="68" y="56"/>
                  </a:lnTo>
                  <a:lnTo>
                    <a:pt x="101" y="223"/>
                  </a:lnTo>
                  <a:lnTo>
                    <a:pt x="34" y="234"/>
                  </a:lnTo>
                  <a:lnTo>
                    <a:pt x="45" y="279"/>
                  </a:lnTo>
                  <a:lnTo>
                    <a:pt x="212"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2"/>
            <p:cNvSpPr/>
            <p:nvPr/>
          </p:nvSpPr>
          <p:spPr>
            <a:xfrm rot="1205253">
              <a:off x="6922096" y="2885674"/>
              <a:ext cx="18390" cy="23943"/>
            </a:xfrm>
            <a:custGeom>
              <a:avLst/>
              <a:gdLst/>
              <a:ahLst/>
              <a:cxnLst/>
              <a:rect l="l" t="t" r="r" b="b"/>
              <a:pathLst>
                <a:path w="202" h="263" extrusionOk="0">
                  <a:moveTo>
                    <a:pt x="90" y="38"/>
                  </a:moveTo>
                  <a:cubicBezTo>
                    <a:pt x="90" y="38"/>
                    <a:pt x="101" y="38"/>
                    <a:pt x="112" y="49"/>
                  </a:cubicBezTo>
                  <a:cubicBezTo>
                    <a:pt x="112" y="49"/>
                    <a:pt x="123" y="60"/>
                    <a:pt x="123" y="71"/>
                  </a:cubicBezTo>
                  <a:cubicBezTo>
                    <a:pt x="134" y="83"/>
                    <a:pt x="134" y="105"/>
                    <a:pt x="134" y="127"/>
                  </a:cubicBezTo>
                  <a:cubicBezTo>
                    <a:pt x="146" y="149"/>
                    <a:pt x="146" y="172"/>
                    <a:pt x="146" y="183"/>
                  </a:cubicBezTo>
                  <a:cubicBezTo>
                    <a:pt x="146" y="194"/>
                    <a:pt x="146" y="205"/>
                    <a:pt x="134" y="216"/>
                  </a:cubicBezTo>
                  <a:cubicBezTo>
                    <a:pt x="134" y="216"/>
                    <a:pt x="123" y="227"/>
                    <a:pt x="123" y="227"/>
                  </a:cubicBezTo>
                  <a:cubicBezTo>
                    <a:pt x="112" y="227"/>
                    <a:pt x="101" y="227"/>
                    <a:pt x="90" y="216"/>
                  </a:cubicBezTo>
                  <a:cubicBezTo>
                    <a:pt x="90" y="216"/>
                    <a:pt x="79" y="205"/>
                    <a:pt x="79" y="194"/>
                  </a:cubicBezTo>
                  <a:cubicBezTo>
                    <a:pt x="68" y="183"/>
                    <a:pt x="68" y="161"/>
                    <a:pt x="68" y="138"/>
                  </a:cubicBezTo>
                  <a:cubicBezTo>
                    <a:pt x="56" y="116"/>
                    <a:pt x="56" y="105"/>
                    <a:pt x="56" y="83"/>
                  </a:cubicBezTo>
                  <a:cubicBezTo>
                    <a:pt x="56" y="71"/>
                    <a:pt x="56" y="60"/>
                    <a:pt x="68" y="60"/>
                  </a:cubicBezTo>
                  <a:cubicBezTo>
                    <a:pt x="68" y="49"/>
                    <a:pt x="79" y="49"/>
                    <a:pt x="90" y="38"/>
                  </a:cubicBezTo>
                  <a:close/>
                  <a:moveTo>
                    <a:pt x="103" y="0"/>
                  </a:moveTo>
                  <a:cubicBezTo>
                    <a:pt x="96" y="0"/>
                    <a:pt x="88" y="2"/>
                    <a:pt x="79" y="5"/>
                  </a:cubicBezTo>
                  <a:cubicBezTo>
                    <a:pt x="56" y="5"/>
                    <a:pt x="45" y="16"/>
                    <a:pt x="34" y="27"/>
                  </a:cubicBezTo>
                  <a:cubicBezTo>
                    <a:pt x="23" y="38"/>
                    <a:pt x="12" y="49"/>
                    <a:pt x="12" y="71"/>
                  </a:cubicBezTo>
                  <a:cubicBezTo>
                    <a:pt x="1" y="94"/>
                    <a:pt x="12" y="116"/>
                    <a:pt x="12" y="149"/>
                  </a:cubicBezTo>
                  <a:cubicBezTo>
                    <a:pt x="31" y="228"/>
                    <a:pt x="60" y="263"/>
                    <a:pt x="104" y="263"/>
                  </a:cubicBezTo>
                  <a:cubicBezTo>
                    <a:pt x="110" y="263"/>
                    <a:pt x="116" y="262"/>
                    <a:pt x="123" y="261"/>
                  </a:cubicBezTo>
                  <a:cubicBezTo>
                    <a:pt x="157" y="261"/>
                    <a:pt x="179" y="250"/>
                    <a:pt x="190" y="216"/>
                  </a:cubicBezTo>
                  <a:cubicBezTo>
                    <a:pt x="201" y="194"/>
                    <a:pt x="201" y="161"/>
                    <a:pt x="190" y="116"/>
                  </a:cubicBezTo>
                  <a:cubicBezTo>
                    <a:pt x="179" y="71"/>
                    <a:pt x="168" y="38"/>
                    <a:pt x="146" y="27"/>
                  </a:cubicBezTo>
                  <a:cubicBezTo>
                    <a:pt x="137" y="11"/>
                    <a:pt x="123" y="0"/>
                    <a:pt x="103"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2"/>
            <p:cNvSpPr/>
            <p:nvPr/>
          </p:nvSpPr>
          <p:spPr>
            <a:xfrm rot="1205253">
              <a:off x="6915526" y="2927089"/>
              <a:ext cx="19391" cy="24398"/>
            </a:xfrm>
            <a:custGeom>
              <a:avLst/>
              <a:gdLst/>
              <a:ahLst/>
              <a:cxnLst/>
              <a:rect l="l" t="t" r="r" b="b"/>
              <a:pathLst>
                <a:path w="213" h="268" extrusionOk="0">
                  <a:moveTo>
                    <a:pt x="57" y="0"/>
                  </a:moveTo>
                  <a:lnTo>
                    <a:pt x="1" y="56"/>
                  </a:lnTo>
                  <a:lnTo>
                    <a:pt x="12" y="100"/>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2"/>
            <p:cNvSpPr/>
            <p:nvPr/>
          </p:nvSpPr>
          <p:spPr>
            <a:xfrm rot="1205253">
              <a:off x="6999754" y="2649095"/>
              <a:ext cx="19391" cy="25400"/>
            </a:xfrm>
            <a:custGeom>
              <a:avLst/>
              <a:gdLst/>
              <a:ahLst/>
              <a:cxnLst/>
              <a:rect l="l" t="t" r="r" b="b"/>
              <a:pathLst>
                <a:path w="213" h="279" extrusionOk="0">
                  <a:moveTo>
                    <a:pt x="112" y="0"/>
                  </a:moveTo>
                  <a:lnTo>
                    <a:pt x="56" y="12"/>
                  </a:lnTo>
                  <a:lnTo>
                    <a:pt x="1" y="56"/>
                  </a:lnTo>
                  <a:lnTo>
                    <a:pt x="12" y="101"/>
                  </a:lnTo>
                  <a:lnTo>
                    <a:pt x="67" y="56"/>
                  </a:lnTo>
                  <a:lnTo>
                    <a:pt x="101" y="223"/>
                  </a:lnTo>
                  <a:lnTo>
                    <a:pt x="34" y="234"/>
                  </a:lnTo>
                  <a:lnTo>
                    <a:pt x="45" y="279"/>
                  </a:lnTo>
                  <a:lnTo>
                    <a:pt x="212" y="246"/>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2"/>
            <p:cNvSpPr/>
            <p:nvPr/>
          </p:nvSpPr>
          <p:spPr>
            <a:xfrm rot="1205253">
              <a:off x="6993870" y="2689280"/>
              <a:ext cx="17388" cy="24034"/>
            </a:xfrm>
            <a:custGeom>
              <a:avLst/>
              <a:gdLst/>
              <a:ahLst/>
              <a:cxnLst/>
              <a:rect l="l" t="t" r="r" b="b"/>
              <a:pathLst>
                <a:path w="191" h="264" extrusionOk="0">
                  <a:moveTo>
                    <a:pt x="79" y="38"/>
                  </a:moveTo>
                  <a:cubicBezTo>
                    <a:pt x="90" y="38"/>
                    <a:pt x="90" y="38"/>
                    <a:pt x="101" y="50"/>
                  </a:cubicBezTo>
                  <a:cubicBezTo>
                    <a:pt x="101" y="50"/>
                    <a:pt x="112" y="61"/>
                    <a:pt x="112" y="72"/>
                  </a:cubicBezTo>
                  <a:cubicBezTo>
                    <a:pt x="123" y="83"/>
                    <a:pt x="123" y="105"/>
                    <a:pt x="123" y="128"/>
                  </a:cubicBezTo>
                  <a:cubicBezTo>
                    <a:pt x="134" y="150"/>
                    <a:pt x="134" y="172"/>
                    <a:pt x="134" y="183"/>
                  </a:cubicBezTo>
                  <a:cubicBezTo>
                    <a:pt x="134" y="194"/>
                    <a:pt x="134" y="206"/>
                    <a:pt x="134" y="217"/>
                  </a:cubicBezTo>
                  <a:cubicBezTo>
                    <a:pt x="123" y="217"/>
                    <a:pt x="123" y="228"/>
                    <a:pt x="112" y="228"/>
                  </a:cubicBezTo>
                  <a:cubicBezTo>
                    <a:pt x="101" y="228"/>
                    <a:pt x="90" y="228"/>
                    <a:pt x="90" y="217"/>
                  </a:cubicBezTo>
                  <a:cubicBezTo>
                    <a:pt x="79" y="217"/>
                    <a:pt x="68" y="206"/>
                    <a:pt x="68" y="194"/>
                  </a:cubicBezTo>
                  <a:cubicBezTo>
                    <a:pt x="68" y="183"/>
                    <a:pt x="56" y="161"/>
                    <a:pt x="56" y="139"/>
                  </a:cubicBezTo>
                  <a:cubicBezTo>
                    <a:pt x="45" y="116"/>
                    <a:pt x="45" y="105"/>
                    <a:pt x="45" y="83"/>
                  </a:cubicBezTo>
                  <a:cubicBezTo>
                    <a:pt x="45" y="72"/>
                    <a:pt x="45" y="61"/>
                    <a:pt x="56" y="61"/>
                  </a:cubicBezTo>
                  <a:cubicBezTo>
                    <a:pt x="56" y="50"/>
                    <a:pt x="68" y="50"/>
                    <a:pt x="79" y="38"/>
                  </a:cubicBezTo>
                  <a:close/>
                  <a:moveTo>
                    <a:pt x="92" y="1"/>
                  </a:moveTo>
                  <a:cubicBezTo>
                    <a:pt x="85" y="1"/>
                    <a:pt x="77" y="2"/>
                    <a:pt x="68" y="5"/>
                  </a:cubicBezTo>
                  <a:cubicBezTo>
                    <a:pt x="45" y="5"/>
                    <a:pt x="34" y="16"/>
                    <a:pt x="23" y="27"/>
                  </a:cubicBezTo>
                  <a:cubicBezTo>
                    <a:pt x="12" y="38"/>
                    <a:pt x="1" y="50"/>
                    <a:pt x="1" y="72"/>
                  </a:cubicBezTo>
                  <a:cubicBezTo>
                    <a:pt x="1" y="94"/>
                    <a:pt x="1" y="116"/>
                    <a:pt x="1" y="150"/>
                  </a:cubicBezTo>
                  <a:cubicBezTo>
                    <a:pt x="20" y="228"/>
                    <a:pt x="48" y="263"/>
                    <a:pt x="93" y="263"/>
                  </a:cubicBezTo>
                  <a:cubicBezTo>
                    <a:pt x="99" y="263"/>
                    <a:pt x="105" y="263"/>
                    <a:pt x="112" y="261"/>
                  </a:cubicBezTo>
                  <a:cubicBezTo>
                    <a:pt x="146" y="261"/>
                    <a:pt x="168" y="250"/>
                    <a:pt x="179" y="217"/>
                  </a:cubicBezTo>
                  <a:cubicBezTo>
                    <a:pt x="190" y="194"/>
                    <a:pt x="190" y="161"/>
                    <a:pt x="179" y="116"/>
                  </a:cubicBezTo>
                  <a:cubicBezTo>
                    <a:pt x="168" y="72"/>
                    <a:pt x="157" y="38"/>
                    <a:pt x="146"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2"/>
            <p:cNvSpPr/>
            <p:nvPr/>
          </p:nvSpPr>
          <p:spPr>
            <a:xfrm rot="1205253">
              <a:off x="6986345" y="2730526"/>
              <a:ext cx="19391" cy="24398"/>
            </a:xfrm>
            <a:custGeom>
              <a:avLst/>
              <a:gdLst/>
              <a:ahLst/>
              <a:cxnLst/>
              <a:rect l="l" t="t" r="r" b="b"/>
              <a:pathLst>
                <a:path w="213" h="268" extrusionOk="0">
                  <a:moveTo>
                    <a:pt x="56" y="1"/>
                  </a:moveTo>
                  <a:lnTo>
                    <a:pt x="1" y="56"/>
                  </a:lnTo>
                  <a:lnTo>
                    <a:pt x="12" y="101"/>
                  </a:lnTo>
                  <a:lnTo>
                    <a:pt x="68" y="45"/>
                  </a:lnTo>
                  <a:lnTo>
                    <a:pt x="101" y="223"/>
                  </a:lnTo>
                  <a:lnTo>
                    <a:pt x="34" y="234"/>
                  </a:lnTo>
                  <a:lnTo>
                    <a:pt x="45" y="268"/>
                  </a:lnTo>
                  <a:lnTo>
                    <a:pt x="212" y="234"/>
                  </a:lnTo>
                  <a:lnTo>
                    <a:pt x="201" y="201"/>
                  </a:lnTo>
                  <a:lnTo>
                    <a:pt x="146"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2"/>
            <p:cNvSpPr/>
            <p:nvPr/>
          </p:nvSpPr>
          <p:spPr>
            <a:xfrm rot="1205253">
              <a:off x="6845472" y="3127146"/>
              <a:ext cx="19300" cy="25400"/>
            </a:xfrm>
            <a:custGeom>
              <a:avLst/>
              <a:gdLst/>
              <a:ahLst/>
              <a:cxnLst/>
              <a:rect l="l" t="t" r="r" b="b"/>
              <a:pathLst>
                <a:path w="212" h="279" extrusionOk="0">
                  <a:moveTo>
                    <a:pt x="101" y="0"/>
                  </a:moveTo>
                  <a:lnTo>
                    <a:pt x="56" y="11"/>
                  </a:lnTo>
                  <a:lnTo>
                    <a:pt x="0" y="67"/>
                  </a:lnTo>
                  <a:lnTo>
                    <a:pt x="11" y="112"/>
                  </a:lnTo>
                  <a:lnTo>
                    <a:pt x="56" y="56"/>
                  </a:lnTo>
                  <a:lnTo>
                    <a:pt x="89" y="234"/>
                  </a:lnTo>
                  <a:lnTo>
                    <a:pt x="34" y="245"/>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2"/>
            <p:cNvSpPr/>
            <p:nvPr/>
          </p:nvSpPr>
          <p:spPr>
            <a:xfrm rot="1205253">
              <a:off x="6335845" y="2999930"/>
              <a:ext cx="18390" cy="25491"/>
            </a:xfrm>
            <a:custGeom>
              <a:avLst/>
              <a:gdLst/>
              <a:ahLst/>
              <a:cxnLst/>
              <a:rect l="l" t="t" r="r" b="b"/>
              <a:pathLst>
                <a:path w="202" h="280" extrusionOk="0">
                  <a:moveTo>
                    <a:pt x="101" y="1"/>
                  </a:moveTo>
                  <a:lnTo>
                    <a:pt x="56" y="12"/>
                  </a:lnTo>
                  <a:lnTo>
                    <a:pt x="1" y="68"/>
                  </a:lnTo>
                  <a:lnTo>
                    <a:pt x="1" y="112"/>
                  </a:lnTo>
                  <a:lnTo>
                    <a:pt x="56" y="57"/>
                  </a:lnTo>
                  <a:lnTo>
                    <a:pt x="90" y="235"/>
                  </a:lnTo>
                  <a:lnTo>
                    <a:pt x="23" y="246"/>
                  </a:lnTo>
                  <a:lnTo>
                    <a:pt x="34" y="279"/>
                  </a:lnTo>
                  <a:lnTo>
                    <a:pt x="201" y="246"/>
                  </a:lnTo>
                  <a:lnTo>
                    <a:pt x="201" y="213"/>
                  </a:lnTo>
                  <a:lnTo>
                    <a:pt x="146"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2"/>
            <p:cNvSpPr/>
            <p:nvPr/>
          </p:nvSpPr>
          <p:spPr>
            <a:xfrm rot="1205253">
              <a:off x="6328646" y="3040974"/>
              <a:ext cx="17388" cy="23943"/>
            </a:xfrm>
            <a:custGeom>
              <a:avLst/>
              <a:gdLst/>
              <a:ahLst/>
              <a:cxnLst/>
              <a:rect l="l" t="t" r="r" b="b"/>
              <a:pathLst>
                <a:path w="191" h="263" extrusionOk="0">
                  <a:moveTo>
                    <a:pt x="79" y="38"/>
                  </a:moveTo>
                  <a:cubicBezTo>
                    <a:pt x="90" y="38"/>
                    <a:pt x="90" y="38"/>
                    <a:pt x="101" y="49"/>
                  </a:cubicBezTo>
                  <a:cubicBezTo>
                    <a:pt x="112" y="49"/>
                    <a:pt x="112" y="60"/>
                    <a:pt x="112" y="71"/>
                  </a:cubicBezTo>
                  <a:cubicBezTo>
                    <a:pt x="123" y="83"/>
                    <a:pt x="123" y="105"/>
                    <a:pt x="134" y="127"/>
                  </a:cubicBezTo>
                  <a:cubicBezTo>
                    <a:pt x="134" y="149"/>
                    <a:pt x="134" y="161"/>
                    <a:pt x="134" y="183"/>
                  </a:cubicBezTo>
                  <a:cubicBezTo>
                    <a:pt x="134" y="194"/>
                    <a:pt x="134" y="205"/>
                    <a:pt x="134" y="205"/>
                  </a:cubicBezTo>
                  <a:cubicBezTo>
                    <a:pt x="123" y="216"/>
                    <a:pt x="123" y="216"/>
                    <a:pt x="112" y="216"/>
                  </a:cubicBezTo>
                  <a:cubicBezTo>
                    <a:pt x="106" y="222"/>
                    <a:pt x="101" y="225"/>
                    <a:pt x="97" y="225"/>
                  </a:cubicBezTo>
                  <a:cubicBezTo>
                    <a:pt x="93" y="225"/>
                    <a:pt x="90" y="222"/>
                    <a:pt x="90" y="216"/>
                  </a:cubicBezTo>
                  <a:cubicBezTo>
                    <a:pt x="79" y="216"/>
                    <a:pt x="79" y="205"/>
                    <a:pt x="68" y="194"/>
                  </a:cubicBezTo>
                  <a:cubicBezTo>
                    <a:pt x="68" y="183"/>
                    <a:pt x="56" y="161"/>
                    <a:pt x="56" y="138"/>
                  </a:cubicBezTo>
                  <a:cubicBezTo>
                    <a:pt x="56" y="116"/>
                    <a:pt x="45" y="94"/>
                    <a:pt x="45" y="83"/>
                  </a:cubicBezTo>
                  <a:cubicBezTo>
                    <a:pt x="45" y="71"/>
                    <a:pt x="56" y="60"/>
                    <a:pt x="56" y="49"/>
                  </a:cubicBezTo>
                  <a:cubicBezTo>
                    <a:pt x="56" y="49"/>
                    <a:pt x="68" y="38"/>
                    <a:pt x="79" y="38"/>
                  </a:cubicBezTo>
                  <a:close/>
                  <a:moveTo>
                    <a:pt x="94" y="0"/>
                  </a:moveTo>
                  <a:cubicBezTo>
                    <a:pt x="86" y="0"/>
                    <a:pt x="77" y="1"/>
                    <a:pt x="68" y="5"/>
                  </a:cubicBezTo>
                  <a:cubicBezTo>
                    <a:pt x="45" y="5"/>
                    <a:pt x="34" y="16"/>
                    <a:pt x="23" y="27"/>
                  </a:cubicBezTo>
                  <a:cubicBezTo>
                    <a:pt x="12" y="38"/>
                    <a:pt x="1" y="49"/>
                    <a:pt x="1" y="71"/>
                  </a:cubicBezTo>
                  <a:cubicBezTo>
                    <a:pt x="1" y="94"/>
                    <a:pt x="1" y="116"/>
                    <a:pt x="1" y="149"/>
                  </a:cubicBezTo>
                  <a:cubicBezTo>
                    <a:pt x="20" y="228"/>
                    <a:pt x="48" y="263"/>
                    <a:pt x="92" y="263"/>
                  </a:cubicBezTo>
                  <a:cubicBezTo>
                    <a:pt x="99" y="263"/>
                    <a:pt x="105" y="262"/>
                    <a:pt x="112" y="261"/>
                  </a:cubicBezTo>
                  <a:cubicBezTo>
                    <a:pt x="145" y="261"/>
                    <a:pt x="168" y="239"/>
                    <a:pt x="179" y="216"/>
                  </a:cubicBezTo>
                  <a:cubicBezTo>
                    <a:pt x="190" y="194"/>
                    <a:pt x="190" y="161"/>
                    <a:pt x="179" y="116"/>
                  </a:cubicBezTo>
                  <a:cubicBezTo>
                    <a:pt x="179" y="71"/>
                    <a:pt x="157" y="38"/>
                    <a:pt x="145" y="16"/>
                  </a:cubicBezTo>
                  <a:cubicBezTo>
                    <a:pt x="130" y="8"/>
                    <a:pt x="114" y="0"/>
                    <a:pt x="94"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2"/>
            <p:cNvSpPr/>
            <p:nvPr/>
          </p:nvSpPr>
          <p:spPr>
            <a:xfrm rot="1205253">
              <a:off x="6771286" y="3114744"/>
              <a:ext cx="17297" cy="24580"/>
            </a:xfrm>
            <a:custGeom>
              <a:avLst/>
              <a:gdLst/>
              <a:ahLst/>
              <a:cxnLst/>
              <a:rect l="l" t="t" r="r" b="b"/>
              <a:pathLst>
                <a:path w="190" h="270" extrusionOk="0">
                  <a:moveTo>
                    <a:pt x="100" y="45"/>
                  </a:moveTo>
                  <a:cubicBezTo>
                    <a:pt x="112" y="56"/>
                    <a:pt x="112" y="67"/>
                    <a:pt x="123" y="78"/>
                  </a:cubicBezTo>
                  <a:cubicBezTo>
                    <a:pt x="123" y="89"/>
                    <a:pt x="134" y="100"/>
                    <a:pt x="134" y="134"/>
                  </a:cubicBezTo>
                  <a:cubicBezTo>
                    <a:pt x="134" y="156"/>
                    <a:pt x="145" y="167"/>
                    <a:pt x="145" y="178"/>
                  </a:cubicBezTo>
                  <a:cubicBezTo>
                    <a:pt x="145" y="201"/>
                    <a:pt x="134" y="212"/>
                    <a:pt x="134" y="212"/>
                  </a:cubicBezTo>
                  <a:cubicBezTo>
                    <a:pt x="134" y="223"/>
                    <a:pt x="123" y="223"/>
                    <a:pt x="112" y="223"/>
                  </a:cubicBezTo>
                  <a:lnTo>
                    <a:pt x="89" y="223"/>
                  </a:lnTo>
                  <a:cubicBezTo>
                    <a:pt x="89" y="223"/>
                    <a:pt x="78" y="212"/>
                    <a:pt x="78" y="201"/>
                  </a:cubicBezTo>
                  <a:cubicBezTo>
                    <a:pt x="67" y="178"/>
                    <a:pt x="67" y="167"/>
                    <a:pt x="56" y="145"/>
                  </a:cubicBezTo>
                  <a:cubicBezTo>
                    <a:pt x="56" y="123"/>
                    <a:pt x="56" y="100"/>
                    <a:pt x="56" y="89"/>
                  </a:cubicBezTo>
                  <a:cubicBezTo>
                    <a:pt x="56" y="78"/>
                    <a:pt x="56" y="67"/>
                    <a:pt x="56" y="56"/>
                  </a:cubicBezTo>
                  <a:cubicBezTo>
                    <a:pt x="67" y="56"/>
                    <a:pt x="67" y="45"/>
                    <a:pt x="78" y="45"/>
                  </a:cubicBezTo>
                  <a:close/>
                  <a:moveTo>
                    <a:pt x="78" y="0"/>
                  </a:moveTo>
                  <a:cubicBezTo>
                    <a:pt x="56" y="11"/>
                    <a:pt x="34" y="11"/>
                    <a:pt x="22" y="22"/>
                  </a:cubicBezTo>
                  <a:cubicBezTo>
                    <a:pt x="11" y="34"/>
                    <a:pt x="11" y="56"/>
                    <a:pt x="0" y="78"/>
                  </a:cubicBezTo>
                  <a:cubicBezTo>
                    <a:pt x="0" y="100"/>
                    <a:pt x="0" y="123"/>
                    <a:pt x="11" y="156"/>
                  </a:cubicBezTo>
                  <a:cubicBezTo>
                    <a:pt x="21" y="226"/>
                    <a:pt x="58" y="269"/>
                    <a:pt x="106" y="269"/>
                  </a:cubicBezTo>
                  <a:cubicBezTo>
                    <a:pt x="111" y="269"/>
                    <a:pt x="117" y="269"/>
                    <a:pt x="123" y="268"/>
                  </a:cubicBezTo>
                  <a:cubicBezTo>
                    <a:pt x="156" y="256"/>
                    <a:pt x="167" y="245"/>
                    <a:pt x="178" y="223"/>
                  </a:cubicBezTo>
                  <a:cubicBezTo>
                    <a:pt x="190" y="201"/>
                    <a:pt x="190" y="167"/>
                    <a:pt x="190" y="123"/>
                  </a:cubicBezTo>
                  <a:cubicBezTo>
                    <a:pt x="178" y="78"/>
                    <a:pt x="167" y="45"/>
                    <a:pt x="145" y="22"/>
                  </a:cubicBezTo>
                  <a:cubicBezTo>
                    <a:pt x="123" y="11"/>
                    <a:pt x="100"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2"/>
            <p:cNvSpPr/>
            <p:nvPr/>
          </p:nvSpPr>
          <p:spPr>
            <a:xfrm rot="1205253">
              <a:off x="6807885" y="3121315"/>
              <a:ext cx="18299" cy="24034"/>
            </a:xfrm>
            <a:custGeom>
              <a:avLst/>
              <a:gdLst/>
              <a:ahLst/>
              <a:cxnLst/>
              <a:rect l="l" t="t" r="r" b="b"/>
              <a:pathLst>
                <a:path w="201" h="264" extrusionOk="0">
                  <a:moveTo>
                    <a:pt x="89" y="39"/>
                  </a:moveTo>
                  <a:cubicBezTo>
                    <a:pt x="89" y="39"/>
                    <a:pt x="100" y="39"/>
                    <a:pt x="112" y="50"/>
                  </a:cubicBezTo>
                  <a:cubicBezTo>
                    <a:pt x="112" y="50"/>
                    <a:pt x="123" y="61"/>
                    <a:pt x="123" y="72"/>
                  </a:cubicBezTo>
                  <a:cubicBezTo>
                    <a:pt x="134" y="83"/>
                    <a:pt x="134" y="106"/>
                    <a:pt x="134" y="128"/>
                  </a:cubicBezTo>
                  <a:cubicBezTo>
                    <a:pt x="145" y="150"/>
                    <a:pt x="145" y="161"/>
                    <a:pt x="145" y="184"/>
                  </a:cubicBezTo>
                  <a:cubicBezTo>
                    <a:pt x="145" y="195"/>
                    <a:pt x="145" y="206"/>
                    <a:pt x="134" y="206"/>
                  </a:cubicBezTo>
                  <a:cubicBezTo>
                    <a:pt x="134" y="217"/>
                    <a:pt x="123" y="217"/>
                    <a:pt x="112" y="228"/>
                  </a:cubicBezTo>
                  <a:cubicBezTo>
                    <a:pt x="112" y="228"/>
                    <a:pt x="100" y="228"/>
                    <a:pt x="89" y="217"/>
                  </a:cubicBezTo>
                  <a:cubicBezTo>
                    <a:pt x="89" y="217"/>
                    <a:pt x="78" y="206"/>
                    <a:pt x="78" y="195"/>
                  </a:cubicBezTo>
                  <a:cubicBezTo>
                    <a:pt x="67" y="184"/>
                    <a:pt x="67" y="161"/>
                    <a:pt x="67" y="139"/>
                  </a:cubicBezTo>
                  <a:cubicBezTo>
                    <a:pt x="56" y="117"/>
                    <a:pt x="56" y="94"/>
                    <a:pt x="56" y="83"/>
                  </a:cubicBezTo>
                  <a:cubicBezTo>
                    <a:pt x="56" y="72"/>
                    <a:pt x="56" y="61"/>
                    <a:pt x="67" y="50"/>
                  </a:cubicBezTo>
                  <a:cubicBezTo>
                    <a:pt x="67" y="50"/>
                    <a:pt x="78" y="39"/>
                    <a:pt x="89" y="39"/>
                  </a:cubicBezTo>
                  <a:close/>
                  <a:moveTo>
                    <a:pt x="105" y="1"/>
                  </a:moveTo>
                  <a:cubicBezTo>
                    <a:pt x="97" y="1"/>
                    <a:pt x="88" y="2"/>
                    <a:pt x="78" y="5"/>
                  </a:cubicBezTo>
                  <a:cubicBezTo>
                    <a:pt x="56" y="5"/>
                    <a:pt x="45" y="17"/>
                    <a:pt x="34" y="28"/>
                  </a:cubicBezTo>
                  <a:cubicBezTo>
                    <a:pt x="22" y="39"/>
                    <a:pt x="11" y="50"/>
                    <a:pt x="11" y="72"/>
                  </a:cubicBezTo>
                  <a:cubicBezTo>
                    <a:pt x="0" y="94"/>
                    <a:pt x="11" y="117"/>
                    <a:pt x="11" y="150"/>
                  </a:cubicBezTo>
                  <a:cubicBezTo>
                    <a:pt x="31" y="228"/>
                    <a:pt x="59" y="264"/>
                    <a:pt x="103" y="264"/>
                  </a:cubicBezTo>
                  <a:cubicBezTo>
                    <a:pt x="109" y="264"/>
                    <a:pt x="116" y="263"/>
                    <a:pt x="123" y="262"/>
                  </a:cubicBezTo>
                  <a:cubicBezTo>
                    <a:pt x="156" y="262"/>
                    <a:pt x="178" y="239"/>
                    <a:pt x="190" y="217"/>
                  </a:cubicBezTo>
                  <a:cubicBezTo>
                    <a:pt x="201" y="195"/>
                    <a:pt x="201" y="161"/>
                    <a:pt x="190" y="117"/>
                  </a:cubicBezTo>
                  <a:cubicBezTo>
                    <a:pt x="178" y="72"/>
                    <a:pt x="167" y="39"/>
                    <a:pt x="145" y="17"/>
                  </a:cubicBezTo>
                  <a:cubicBezTo>
                    <a:pt x="137" y="9"/>
                    <a:pt x="124" y="1"/>
                    <a:pt x="105"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2"/>
            <p:cNvSpPr/>
            <p:nvPr/>
          </p:nvSpPr>
          <p:spPr>
            <a:xfrm rot="1205253">
              <a:off x="6889113" y="3093382"/>
              <a:ext cx="19300" cy="25491"/>
            </a:xfrm>
            <a:custGeom>
              <a:avLst/>
              <a:gdLst/>
              <a:ahLst/>
              <a:cxnLst/>
              <a:rect l="l" t="t" r="r" b="b"/>
              <a:pathLst>
                <a:path w="212" h="280" extrusionOk="0">
                  <a:moveTo>
                    <a:pt x="101" y="1"/>
                  </a:moveTo>
                  <a:lnTo>
                    <a:pt x="56" y="12"/>
                  </a:lnTo>
                  <a:lnTo>
                    <a:pt x="0" y="68"/>
                  </a:lnTo>
                  <a:lnTo>
                    <a:pt x="0" y="101"/>
                  </a:lnTo>
                  <a:lnTo>
                    <a:pt x="56" y="57"/>
                  </a:lnTo>
                  <a:lnTo>
                    <a:pt x="89" y="224"/>
                  </a:lnTo>
                  <a:lnTo>
                    <a:pt x="23" y="235"/>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2"/>
            <p:cNvSpPr/>
            <p:nvPr/>
          </p:nvSpPr>
          <p:spPr>
            <a:xfrm rot="1205253">
              <a:off x="6925837" y="3099252"/>
              <a:ext cx="19300" cy="25491"/>
            </a:xfrm>
            <a:custGeom>
              <a:avLst/>
              <a:gdLst/>
              <a:ahLst/>
              <a:cxnLst/>
              <a:rect l="l" t="t" r="r" b="b"/>
              <a:pathLst>
                <a:path w="212" h="280" extrusionOk="0">
                  <a:moveTo>
                    <a:pt x="101" y="1"/>
                  </a:moveTo>
                  <a:lnTo>
                    <a:pt x="56" y="12"/>
                  </a:lnTo>
                  <a:lnTo>
                    <a:pt x="0" y="68"/>
                  </a:lnTo>
                  <a:lnTo>
                    <a:pt x="11" y="101"/>
                  </a:lnTo>
                  <a:lnTo>
                    <a:pt x="56" y="57"/>
                  </a:lnTo>
                  <a:lnTo>
                    <a:pt x="89" y="235"/>
                  </a:lnTo>
                  <a:lnTo>
                    <a:pt x="34" y="246"/>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2"/>
            <p:cNvSpPr/>
            <p:nvPr/>
          </p:nvSpPr>
          <p:spPr>
            <a:xfrm rot="1205253">
              <a:off x="6918777" y="3139507"/>
              <a:ext cx="17297" cy="24580"/>
            </a:xfrm>
            <a:custGeom>
              <a:avLst/>
              <a:gdLst/>
              <a:ahLst/>
              <a:cxnLst/>
              <a:rect l="l" t="t" r="r" b="b"/>
              <a:pathLst>
                <a:path w="190" h="270" extrusionOk="0">
                  <a:moveTo>
                    <a:pt x="101" y="45"/>
                  </a:moveTo>
                  <a:cubicBezTo>
                    <a:pt x="112" y="56"/>
                    <a:pt x="112" y="67"/>
                    <a:pt x="123" y="78"/>
                  </a:cubicBezTo>
                  <a:cubicBezTo>
                    <a:pt x="123" y="90"/>
                    <a:pt x="134" y="101"/>
                    <a:pt x="134" y="134"/>
                  </a:cubicBezTo>
                  <a:cubicBezTo>
                    <a:pt x="134" y="156"/>
                    <a:pt x="145" y="168"/>
                    <a:pt x="145" y="179"/>
                  </a:cubicBezTo>
                  <a:cubicBezTo>
                    <a:pt x="145" y="201"/>
                    <a:pt x="145" y="212"/>
                    <a:pt x="134" y="212"/>
                  </a:cubicBezTo>
                  <a:cubicBezTo>
                    <a:pt x="134" y="223"/>
                    <a:pt x="123" y="223"/>
                    <a:pt x="112" y="223"/>
                  </a:cubicBezTo>
                  <a:lnTo>
                    <a:pt x="89" y="223"/>
                  </a:lnTo>
                  <a:cubicBezTo>
                    <a:pt x="89" y="223"/>
                    <a:pt x="78" y="212"/>
                    <a:pt x="78" y="201"/>
                  </a:cubicBezTo>
                  <a:cubicBezTo>
                    <a:pt x="67" y="179"/>
                    <a:pt x="67" y="168"/>
                    <a:pt x="56" y="145"/>
                  </a:cubicBezTo>
                  <a:cubicBezTo>
                    <a:pt x="56" y="123"/>
                    <a:pt x="56" y="101"/>
                    <a:pt x="56" y="90"/>
                  </a:cubicBezTo>
                  <a:cubicBezTo>
                    <a:pt x="56" y="78"/>
                    <a:pt x="56" y="67"/>
                    <a:pt x="56" y="56"/>
                  </a:cubicBezTo>
                  <a:cubicBezTo>
                    <a:pt x="67" y="56"/>
                    <a:pt x="67" y="45"/>
                    <a:pt x="78" y="45"/>
                  </a:cubicBezTo>
                  <a:close/>
                  <a:moveTo>
                    <a:pt x="78" y="0"/>
                  </a:moveTo>
                  <a:cubicBezTo>
                    <a:pt x="56" y="12"/>
                    <a:pt x="34" y="12"/>
                    <a:pt x="23" y="23"/>
                  </a:cubicBezTo>
                  <a:cubicBezTo>
                    <a:pt x="11" y="34"/>
                    <a:pt x="11" y="56"/>
                    <a:pt x="11" y="78"/>
                  </a:cubicBezTo>
                  <a:cubicBezTo>
                    <a:pt x="0" y="101"/>
                    <a:pt x="0" y="123"/>
                    <a:pt x="11" y="156"/>
                  </a:cubicBezTo>
                  <a:cubicBezTo>
                    <a:pt x="21" y="226"/>
                    <a:pt x="58" y="269"/>
                    <a:pt x="106" y="269"/>
                  </a:cubicBezTo>
                  <a:cubicBezTo>
                    <a:pt x="112" y="269"/>
                    <a:pt x="117" y="269"/>
                    <a:pt x="123" y="268"/>
                  </a:cubicBezTo>
                  <a:cubicBezTo>
                    <a:pt x="156" y="257"/>
                    <a:pt x="167" y="246"/>
                    <a:pt x="179" y="223"/>
                  </a:cubicBezTo>
                  <a:cubicBezTo>
                    <a:pt x="190" y="201"/>
                    <a:pt x="190" y="168"/>
                    <a:pt x="190" y="123"/>
                  </a:cubicBezTo>
                  <a:cubicBezTo>
                    <a:pt x="179" y="78"/>
                    <a:pt x="167" y="45"/>
                    <a:pt x="145" y="23"/>
                  </a:cubicBezTo>
                  <a:cubicBezTo>
                    <a:pt x="134" y="0"/>
                    <a:pt x="101"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2"/>
            <p:cNvSpPr/>
            <p:nvPr/>
          </p:nvSpPr>
          <p:spPr>
            <a:xfrm rot="1205253">
              <a:off x="6355372" y="2878814"/>
              <a:ext cx="19391" cy="25400"/>
            </a:xfrm>
            <a:custGeom>
              <a:avLst/>
              <a:gdLst/>
              <a:ahLst/>
              <a:cxnLst/>
              <a:rect l="l" t="t" r="r" b="b"/>
              <a:pathLst>
                <a:path w="213" h="279" extrusionOk="0">
                  <a:moveTo>
                    <a:pt x="112" y="0"/>
                  </a:moveTo>
                  <a:lnTo>
                    <a:pt x="67" y="12"/>
                  </a:lnTo>
                  <a:lnTo>
                    <a:pt x="0" y="56"/>
                  </a:lnTo>
                  <a:lnTo>
                    <a:pt x="12" y="101"/>
                  </a:lnTo>
                  <a:lnTo>
                    <a:pt x="67" y="45"/>
                  </a:lnTo>
                  <a:lnTo>
                    <a:pt x="101" y="223"/>
                  </a:lnTo>
                  <a:lnTo>
                    <a:pt x="34" y="234"/>
                  </a:lnTo>
                  <a:lnTo>
                    <a:pt x="45" y="279"/>
                  </a:lnTo>
                  <a:lnTo>
                    <a:pt x="212" y="245"/>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2"/>
            <p:cNvSpPr/>
            <p:nvPr/>
          </p:nvSpPr>
          <p:spPr>
            <a:xfrm rot="1205253">
              <a:off x="6349491" y="2918984"/>
              <a:ext cx="17297" cy="24034"/>
            </a:xfrm>
            <a:custGeom>
              <a:avLst/>
              <a:gdLst/>
              <a:ahLst/>
              <a:cxnLst/>
              <a:rect l="l" t="t" r="r" b="b"/>
              <a:pathLst>
                <a:path w="190" h="264" extrusionOk="0">
                  <a:moveTo>
                    <a:pt x="79" y="38"/>
                  </a:moveTo>
                  <a:cubicBezTo>
                    <a:pt x="90" y="38"/>
                    <a:pt x="90" y="38"/>
                    <a:pt x="101" y="49"/>
                  </a:cubicBezTo>
                  <a:cubicBezTo>
                    <a:pt x="101" y="49"/>
                    <a:pt x="112" y="61"/>
                    <a:pt x="112" y="72"/>
                  </a:cubicBezTo>
                  <a:cubicBezTo>
                    <a:pt x="123" y="83"/>
                    <a:pt x="123" y="105"/>
                    <a:pt x="134" y="127"/>
                  </a:cubicBezTo>
                  <a:cubicBezTo>
                    <a:pt x="134" y="150"/>
                    <a:pt x="134" y="172"/>
                    <a:pt x="134" y="183"/>
                  </a:cubicBezTo>
                  <a:cubicBezTo>
                    <a:pt x="134" y="194"/>
                    <a:pt x="134" y="205"/>
                    <a:pt x="134" y="217"/>
                  </a:cubicBezTo>
                  <a:cubicBezTo>
                    <a:pt x="123" y="217"/>
                    <a:pt x="123" y="228"/>
                    <a:pt x="112" y="228"/>
                  </a:cubicBezTo>
                  <a:cubicBezTo>
                    <a:pt x="101" y="228"/>
                    <a:pt x="90" y="228"/>
                    <a:pt x="90" y="217"/>
                  </a:cubicBezTo>
                  <a:cubicBezTo>
                    <a:pt x="79" y="217"/>
                    <a:pt x="79" y="205"/>
                    <a:pt x="67" y="194"/>
                  </a:cubicBezTo>
                  <a:cubicBezTo>
                    <a:pt x="67" y="183"/>
                    <a:pt x="56" y="161"/>
                    <a:pt x="56" y="139"/>
                  </a:cubicBezTo>
                  <a:cubicBezTo>
                    <a:pt x="56" y="116"/>
                    <a:pt x="45" y="94"/>
                    <a:pt x="45" y="83"/>
                  </a:cubicBezTo>
                  <a:cubicBezTo>
                    <a:pt x="45" y="72"/>
                    <a:pt x="45" y="61"/>
                    <a:pt x="56" y="61"/>
                  </a:cubicBezTo>
                  <a:cubicBezTo>
                    <a:pt x="56" y="49"/>
                    <a:pt x="67" y="49"/>
                    <a:pt x="79" y="38"/>
                  </a:cubicBezTo>
                  <a:close/>
                  <a:moveTo>
                    <a:pt x="92" y="1"/>
                  </a:moveTo>
                  <a:cubicBezTo>
                    <a:pt x="85" y="1"/>
                    <a:pt x="76" y="2"/>
                    <a:pt x="67" y="5"/>
                  </a:cubicBezTo>
                  <a:cubicBezTo>
                    <a:pt x="45" y="5"/>
                    <a:pt x="34" y="16"/>
                    <a:pt x="23" y="27"/>
                  </a:cubicBezTo>
                  <a:cubicBezTo>
                    <a:pt x="12" y="38"/>
                    <a:pt x="1" y="49"/>
                    <a:pt x="1" y="72"/>
                  </a:cubicBezTo>
                  <a:cubicBezTo>
                    <a:pt x="1" y="94"/>
                    <a:pt x="1" y="116"/>
                    <a:pt x="1" y="150"/>
                  </a:cubicBezTo>
                  <a:cubicBezTo>
                    <a:pt x="20" y="228"/>
                    <a:pt x="48" y="263"/>
                    <a:pt x="92" y="263"/>
                  </a:cubicBezTo>
                  <a:cubicBezTo>
                    <a:pt x="99" y="263"/>
                    <a:pt x="105" y="263"/>
                    <a:pt x="112" y="261"/>
                  </a:cubicBezTo>
                  <a:cubicBezTo>
                    <a:pt x="145" y="261"/>
                    <a:pt x="168" y="250"/>
                    <a:pt x="179" y="217"/>
                  </a:cubicBezTo>
                  <a:cubicBezTo>
                    <a:pt x="190" y="194"/>
                    <a:pt x="190" y="161"/>
                    <a:pt x="179" y="116"/>
                  </a:cubicBezTo>
                  <a:cubicBezTo>
                    <a:pt x="168" y="72"/>
                    <a:pt x="157" y="38"/>
                    <a:pt x="145" y="27"/>
                  </a:cubicBezTo>
                  <a:cubicBezTo>
                    <a:pt x="129" y="11"/>
                    <a:pt x="113"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2"/>
            <p:cNvSpPr/>
            <p:nvPr/>
          </p:nvSpPr>
          <p:spPr>
            <a:xfrm rot="1205253">
              <a:off x="6342135" y="2959275"/>
              <a:ext cx="19391" cy="25400"/>
            </a:xfrm>
            <a:custGeom>
              <a:avLst/>
              <a:gdLst/>
              <a:ahLst/>
              <a:cxnLst/>
              <a:rect l="l" t="t" r="r" b="b"/>
              <a:pathLst>
                <a:path w="213" h="279" extrusionOk="0">
                  <a:moveTo>
                    <a:pt x="112" y="0"/>
                  </a:moveTo>
                  <a:lnTo>
                    <a:pt x="56" y="11"/>
                  </a:lnTo>
                  <a:lnTo>
                    <a:pt x="1" y="67"/>
                  </a:lnTo>
                  <a:lnTo>
                    <a:pt x="12" y="112"/>
                  </a:lnTo>
                  <a:lnTo>
                    <a:pt x="67" y="56"/>
                  </a:lnTo>
                  <a:lnTo>
                    <a:pt x="101"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2"/>
            <p:cNvSpPr/>
            <p:nvPr/>
          </p:nvSpPr>
          <p:spPr>
            <a:xfrm rot="1205253">
              <a:off x="6393036" y="2885028"/>
              <a:ext cx="19391" cy="25400"/>
            </a:xfrm>
            <a:custGeom>
              <a:avLst/>
              <a:gdLst/>
              <a:ahLst/>
              <a:cxnLst/>
              <a:rect l="l" t="t" r="r" b="b"/>
              <a:pathLst>
                <a:path w="213" h="279" extrusionOk="0">
                  <a:moveTo>
                    <a:pt x="101" y="0"/>
                  </a:moveTo>
                  <a:lnTo>
                    <a:pt x="56" y="12"/>
                  </a:lnTo>
                  <a:lnTo>
                    <a:pt x="1" y="67"/>
                  </a:lnTo>
                  <a:lnTo>
                    <a:pt x="1" y="101"/>
                  </a:lnTo>
                  <a:lnTo>
                    <a:pt x="56" y="56"/>
                  </a:lnTo>
                  <a:lnTo>
                    <a:pt x="90" y="223"/>
                  </a:lnTo>
                  <a:lnTo>
                    <a:pt x="34" y="234"/>
                  </a:lnTo>
                  <a:lnTo>
                    <a:pt x="34" y="279"/>
                  </a:lnTo>
                  <a:lnTo>
                    <a:pt x="212"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2"/>
            <p:cNvSpPr/>
            <p:nvPr/>
          </p:nvSpPr>
          <p:spPr>
            <a:xfrm rot="1205253">
              <a:off x="6428647" y="2891524"/>
              <a:ext cx="19391" cy="24398"/>
            </a:xfrm>
            <a:custGeom>
              <a:avLst/>
              <a:gdLst/>
              <a:ahLst/>
              <a:cxnLst/>
              <a:rect l="l" t="t" r="r" b="b"/>
              <a:pathLst>
                <a:path w="213" h="268" extrusionOk="0">
                  <a:moveTo>
                    <a:pt x="56" y="1"/>
                  </a:moveTo>
                  <a:lnTo>
                    <a:pt x="1" y="56"/>
                  </a:lnTo>
                  <a:lnTo>
                    <a:pt x="12" y="101"/>
                  </a:lnTo>
                  <a:lnTo>
                    <a:pt x="67" y="45"/>
                  </a:lnTo>
                  <a:lnTo>
                    <a:pt x="101" y="223"/>
                  </a:lnTo>
                  <a:lnTo>
                    <a:pt x="34" y="234"/>
                  </a:lnTo>
                  <a:lnTo>
                    <a:pt x="45" y="268"/>
                  </a:lnTo>
                  <a:lnTo>
                    <a:pt x="212" y="234"/>
                  </a:lnTo>
                  <a:lnTo>
                    <a:pt x="212" y="201"/>
                  </a:lnTo>
                  <a:lnTo>
                    <a:pt x="145"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2"/>
            <p:cNvSpPr/>
            <p:nvPr/>
          </p:nvSpPr>
          <p:spPr>
            <a:xfrm rot="1205253">
              <a:off x="6385775" y="2925511"/>
              <a:ext cx="19391" cy="25491"/>
            </a:xfrm>
            <a:custGeom>
              <a:avLst/>
              <a:gdLst/>
              <a:ahLst/>
              <a:cxnLst/>
              <a:rect l="l" t="t" r="r" b="b"/>
              <a:pathLst>
                <a:path w="213" h="280" extrusionOk="0">
                  <a:moveTo>
                    <a:pt x="112" y="1"/>
                  </a:moveTo>
                  <a:lnTo>
                    <a:pt x="56" y="12"/>
                  </a:lnTo>
                  <a:lnTo>
                    <a:pt x="1" y="68"/>
                  </a:lnTo>
                  <a:lnTo>
                    <a:pt x="12" y="101"/>
                  </a:lnTo>
                  <a:lnTo>
                    <a:pt x="67" y="57"/>
                  </a:lnTo>
                  <a:lnTo>
                    <a:pt x="101" y="224"/>
                  </a:lnTo>
                  <a:lnTo>
                    <a:pt x="34" y="235"/>
                  </a:lnTo>
                  <a:lnTo>
                    <a:pt x="45" y="279"/>
                  </a:lnTo>
                  <a:lnTo>
                    <a:pt x="212" y="246"/>
                  </a:lnTo>
                  <a:lnTo>
                    <a:pt x="201" y="201"/>
                  </a:lnTo>
                  <a:lnTo>
                    <a:pt x="145" y="21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2"/>
            <p:cNvSpPr/>
            <p:nvPr/>
          </p:nvSpPr>
          <p:spPr>
            <a:xfrm rot="1205253">
              <a:off x="6379485" y="2966257"/>
              <a:ext cx="18390" cy="25400"/>
            </a:xfrm>
            <a:custGeom>
              <a:avLst/>
              <a:gdLst/>
              <a:ahLst/>
              <a:cxnLst/>
              <a:rect l="l" t="t" r="r" b="b"/>
              <a:pathLst>
                <a:path w="202" h="279" extrusionOk="0">
                  <a:moveTo>
                    <a:pt x="101" y="1"/>
                  </a:moveTo>
                  <a:lnTo>
                    <a:pt x="56" y="12"/>
                  </a:lnTo>
                  <a:lnTo>
                    <a:pt x="1" y="56"/>
                  </a:lnTo>
                  <a:lnTo>
                    <a:pt x="1" y="101"/>
                  </a:lnTo>
                  <a:lnTo>
                    <a:pt x="56" y="56"/>
                  </a:lnTo>
                  <a:lnTo>
                    <a:pt x="90" y="223"/>
                  </a:lnTo>
                  <a:lnTo>
                    <a:pt x="23" y="234"/>
                  </a:lnTo>
                  <a:lnTo>
                    <a:pt x="34" y="279"/>
                  </a:lnTo>
                  <a:lnTo>
                    <a:pt x="201"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2"/>
            <p:cNvSpPr/>
            <p:nvPr/>
          </p:nvSpPr>
          <p:spPr>
            <a:xfrm rot="1205253">
              <a:off x="6372350" y="3007030"/>
              <a:ext cx="19391" cy="24398"/>
            </a:xfrm>
            <a:custGeom>
              <a:avLst/>
              <a:gdLst/>
              <a:ahLst/>
              <a:cxnLst/>
              <a:rect l="l" t="t" r="r" b="b"/>
              <a:pathLst>
                <a:path w="213" h="268" extrusionOk="0">
                  <a:moveTo>
                    <a:pt x="56" y="0"/>
                  </a:moveTo>
                  <a:lnTo>
                    <a:pt x="1" y="56"/>
                  </a:lnTo>
                  <a:lnTo>
                    <a:pt x="12" y="100"/>
                  </a:lnTo>
                  <a:lnTo>
                    <a:pt x="68" y="45"/>
                  </a:lnTo>
                  <a:lnTo>
                    <a:pt x="90" y="223"/>
                  </a:lnTo>
                  <a:lnTo>
                    <a:pt x="34" y="234"/>
                  </a:lnTo>
                  <a:lnTo>
                    <a:pt x="34" y="267"/>
                  </a:lnTo>
                  <a:lnTo>
                    <a:pt x="212" y="245"/>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2"/>
            <p:cNvSpPr/>
            <p:nvPr/>
          </p:nvSpPr>
          <p:spPr>
            <a:xfrm rot="1205253">
              <a:off x="6365369" y="3046844"/>
              <a:ext cx="17388" cy="23943"/>
            </a:xfrm>
            <a:custGeom>
              <a:avLst/>
              <a:gdLst/>
              <a:ahLst/>
              <a:cxnLst/>
              <a:rect l="l" t="t" r="r" b="b"/>
              <a:pathLst>
                <a:path w="191" h="263" extrusionOk="0">
                  <a:moveTo>
                    <a:pt x="79" y="38"/>
                  </a:moveTo>
                  <a:cubicBezTo>
                    <a:pt x="90" y="38"/>
                    <a:pt x="101" y="38"/>
                    <a:pt x="101" y="49"/>
                  </a:cubicBezTo>
                  <a:cubicBezTo>
                    <a:pt x="112" y="49"/>
                    <a:pt x="123" y="60"/>
                    <a:pt x="123" y="71"/>
                  </a:cubicBezTo>
                  <a:cubicBezTo>
                    <a:pt x="123" y="83"/>
                    <a:pt x="134" y="105"/>
                    <a:pt x="134" y="127"/>
                  </a:cubicBezTo>
                  <a:cubicBezTo>
                    <a:pt x="145" y="149"/>
                    <a:pt x="145" y="172"/>
                    <a:pt x="145" y="183"/>
                  </a:cubicBezTo>
                  <a:cubicBezTo>
                    <a:pt x="145" y="194"/>
                    <a:pt x="145" y="205"/>
                    <a:pt x="134" y="216"/>
                  </a:cubicBezTo>
                  <a:cubicBezTo>
                    <a:pt x="134" y="216"/>
                    <a:pt x="123" y="227"/>
                    <a:pt x="112" y="227"/>
                  </a:cubicBezTo>
                  <a:cubicBezTo>
                    <a:pt x="101" y="227"/>
                    <a:pt x="101" y="227"/>
                    <a:pt x="90" y="216"/>
                  </a:cubicBezTo>
                  <a:cubicBezTo>
                    <a:pt x="90" y="216"/>
                    <a:pt x="79" y="205"/>
                    <a:pt x="79" y="194"/>
                  </a:cubicBezTo>
                  <a:cubicBezTo>
                    <a:pt x="68" y="183"/>
                    <a:pt x="68" y="161"/>
                    <a:pt x="56" y="138"/>
                  </a:cubicBezTo>
                  <a:cubicBezTo>
                    <a:pt x="56" y="116"/>
                    <a:pt x="56" y="94"/>
                    <a:pt x="56" y="83"/>
                  </a:cubicBezTo>
                  <a:cubicBezTo>
                    <a:pt x="56" y="71"/>
                    <a:pt x="56" y="60"/>
                    <a:pt x="56" y="60"/>
                  </a:cubicBezTo>
                  <a:cubicBezTo>
                    <a:pt x="68" y="49"/>
                    <a:pt x="68" y="49"/>
                    <a:pt x="79" y="38"/>
                  </a:cubicBezTo>
                  <a:close/>
                  <a:moveTo>
                    <a:pt x="98" y="0"/>
                  </a:moveTo>
                  <a:cubicBezTo>
                    <a:pt x="91" y="0"/>
                    <a:pt x="85" y="2"/>
                    <a:pt x="79" y="5"/>
                  </a:cubicBezTo>
                  <a:cubicBezTo>
                    <a:pt x="56" y="5"/>
                    <a:pt x="34" y="16"/>
                    <a:pt x="23" y="27"/>
                  </a:cubicBezTo>
                  <a:cubicBezTo>
                    <a:pt x="12" y="38"/>
                    <a:pt x="12" y="49"/>
                    <a:pt x="12" y="71"/>
                  </a:cubicBezTo>
                  <a:cubicBezTo>
                    <a:pt x="1" y="94"/>
                    <a:pt x="1" y="116"/>
                    <a:pt x="12" y="149"/>
                  </a:cubicBezTo>
                  <a:cubicBezTo>
                    <a:pt x="22" y="228"/>
                    <a:pt x="57" y="263"/>
                    <a:pt x="103" y="263"/>
                  </a:cubicBezTo>
                  <a:cubicBezTo>
                    <a:pt x="110" y="263"/>
                    <a:pt x="116" y="262"/>
                    <a:pt x="123" y="261"/>
                  </a:cubicBezTo>
                  <a:cubicBezTo>
                    <a:pt x="157" y="261"/>
                    <a:pt x="168" y="239"/>
                    <a:pt x="179" y="216"/>
                  </a:cubicBezTo>
                  <a:cubicBezTo>
                    <a:pt x="190" y="194"/>
                    <a:pt x="190" y="161"/>
                    <a:pt x="190" y="116"/>
                  </a:cubicBezTo>
                  <a:cubicBezTo>
                    <a:pt x="179" y="71"/>
                    <a:pt x="168" y="38"/>
                    <a:pt x="145"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2"/>
            <p:cNvSpPr/>
            <p:nvPr/>
          </p:nvSpPr>
          <p:spPr>
            <a:xfrm rot="1205253">
              <a:off x="6422499" y="2931380"/>
              <a:ext cx="19391" cy="25491"/>
            </a:xfrm>
            <a:custGeom>
              <a:avLst/>
              <a:gdLst/>
              <a:ahLst/>
              <a:cxnLst/>
              <a:rect l="l" t="t" r="r" b="b"/>
              <a:pathLst>
                <a:path w="213" h="280" extrusionOk="0">
                  <a:moveTo>
                    <a:pt x="112" y="1"/>
                  </a:moveTo>
                  <a:lnTo>
                    <a:pt x="56" y="12"/>
                  </a:lnTo>
                  <a:lnTo>
                    <a:pt x="1" y="68"/>
                  </a:lnTo>
                  <a:lnTo>
                    <a:pt x="12" y="101"/>
                  </a:lnTo>
                  <a:lnTo>
                    <a:pt x="67" y="57"/>
                  </a:lnTo>
                  <a:lnTo>
                    <a:pt x="101" y="224"/>
                  </a:lnTo>
                  <a:lnTo>
                    <a:pt x="34" y="235"/>
                  </a:lnTo>
                  <a:lnTo>
                    <a:pt x="45" y="279"/>
                  </a:lnTo>
                  <a:lnTo>
                    <a:pt x="212" y="246"/>
                  </a:lnTo>
                  <a:lnTo>
                    <a:pt x="212" y="213"/>
                  </a:lnTo>
                  <a:lnTo>
                    <a:pt x="145" y="21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2"/>
            <p:cNvSpPr/>
            <p:nvPr/>
          </p:nvSpPr>
          <p:spPr>
            <a:xfrm rot="1205253">
              <a:off x="6460148" y="2937682"/>
              <a:ext cx="19391" cy="25400"/>
            </a:xfrm>
            <a:custGeom>
              <a:avLst/>
              <a:gdLst/>
              <a:ahLst/>
              <a:cxnLst/>
              <a:rect l="l" t="t" r="r" b="b"/>
              <a:pathLst>
                <a:path w="213" h="279" extrusionOk="0">
                  <a:moveTo>
                    <a:pt x="101" y="0"/>
                  </a:moveTo>
                  <a:lnTo>
                    <a:pt x="56" y="11"/>
                  </a:lnTo>
                  <a:lnTo>
                    <a:pt x="1" y="67"/>
                  </a:lnTo>
                  <a:lnTo>
                    <a:pt x="1" y="100"/>
                  </a:lnTo>
                  <a:lnTo>
                    <a:pt x="56" y="56"/>
                  </a:lnTo>
                  <a:lnTo>
                    <a:pt x="90" y="234"/>
                  </a:lnTo>
                  <a:lnTo>
                    <a:pt x="23" y="245"/>
                  </a:lnTo>
                  <a:lnTo>
                    <a:pt x="34" y="278"/>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2"/>
            <p:cNvSpPr/>
            <p:nvPr/>
          </p:nvSpPr>
          <p:spPr>
            <a:xfrm rot="1205253">
              <a:off x="6452887" y="2978165"/>
              <a:ext cx="19391" cy="25491"/>
            </a:xfrm>
            <a:custGeom>
              <a:avLst/>
              <a:gdLst/>
              <a:ahLst/>
              <a:cxnLst/>
              <a:rect l="l" t="t" r="r" b="b"/>
              <a:pathLst>
                <a:path w="213" h="280" extrusionOk="0">
                  <a:moveTo>
                    <a:pt x="101" y="1"/>
                  </a:moveTo>
                  <a:lnTo>
                    <a:pt x="56" y="12"/>
                  </a:lnTo>
                  <a:lnTo>
                    <a:pt x="1" y="67"/>
                  </a:lnTo>
                  <a:lnTo>
                    <a:pt x="12" y="101"/>
                  </a:lnTo>
                  <a:lnTo>
                    <a:pt x="68" y="56"/>
                  </a:lnTo>
                  <a:lnTo>
                    <a:pt x="101" y="223"/>
                  </a:lnTo>
                  <a:lnTo>
                    <a:pt x="34" y="234"/>
                  </a:lnTo>
                  <a:lnTo>
                    <a:pt x="34" y="279"/>
                  </a:lnTo>
                  <a:lnTo>
                    <a:pt x="212" y="246"/>
                  </a:lnTo>
                  <a:lnTo>
                    <a:pt x="201" y="212"/>
                  </a:lnTo>
                  <a:lnTo>
                    <a:pt x="146" y="22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2"/>
            <p:cNvSpPr/>
            <p:nvPr/>
          </p:nvSpPr>
          <p:spPr>
            <a:xfrm rot="1205253">
              <a:off x="6415222" y="2971951"/>
              <a:ext cx="19391" cy="25491"/>
            </a:xfrm>
            <a:custGeom>
              <a:avLst/>
              <a:gdLst/>
              <a:ahLst/>
              <a:cxnLst/>
              <a:rect l="l" t="t" r="r" b="b"/>
              <a:pathLst>
                <a:path w="213" h="280" extrusionOk="0">
                  <a:moveTo>
                    <a:pt x="112" y="1"/>
                  </a:moveTo>
                  <a:lnTo>
                    <a:pt x="56" y="12"/>
                  </a:lnTo>
                  <a:lnTo>
                    <a:pt x="1" y="67"/>
                  </a:lnTo>
                  <a:lnTo>
                    <a:pt x="12" y="101"/>
                  </a:lnTo>
                  <a:lnTo>
                    <a:pt x="67" y="56"/>
                  </a:lnTo>
                  <a:lnTo>
                    <a:pt x="101" y="223"/>
                  </a:lnTo>
                  <a:lnTo>
                    <a:pt x="34" y="234"/>
                  </a:lnTo>
                  <a:lnTo>
                    <a:pt x="45" y="279"/>
                  </a:lnTo>
                  <a:lnTo>
                    <a:pt x="212" y="246"/>
                  </a:lnTo>
                  <a:lnTo>
                    <a:pt x="201" y="201"/>
                  </a:lnTo>
                  <a:lnTo>
                    <a:pt x="145" y="212"/>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2"/>
            <p:cNvSpPr/>
            <p:nvPr/>
          </p:nvSpPr>
          <p:spPr>
            <a:xfrm rot="1205253">
              <a:off x="6445797" y="3018592"/>
              <a:ext cx="18390" cy="24580"/>
            </a:xfrm>
            <a:custGeom>
              <a:avLst/>
              <a:gdLst/>
              <a:ahLst/>
              <a:cxnLst/>
              <a:rect l="l" t="t" r="r" b="b"/>
              <a:pathLst>
                <a:path w="202" h="270" extrusionOk="0">
                  <a:moveTo>
                    <a:pt x="112" y="45"/>
                  </a:moveTo>
                  <a:cubicBezTo>
                    <a:pt x="112" y="56"/>
                    <a:pt x="123" y="56"/>
                    <a:pt x="123" y="78"/>
                  </a:cubicBezTo>
                  <a:cubicBezTo>
                    <a:pt x="123" y="89"/>
                    <a:pt x="134" y="100"/>
                    <a:pt x="134" y="123"/>
                  </a:cubicBezTo>
                  <a:cubicBezTo>
                    <a:pt x="146" y="145"/>
                    <a:pt x="146" y="167"/>
                    <a:pt x="146" y="178"/>
                  </a:cubicBezTo>
                  <a:cubicBezTo>
                    <a:pt x="146" y="189"/>
                    <a:pt x="146" y="201"/>
                    <a:pt x="134" y="212"/>
                  </a:cubicBezTo>
                  <a:cubicBezTo>
                    <a:pt x="134" y="223"/>
                    <a:pt x="123" y="223"/>
                    <a:pt x="112" y="223"/>
                  </a:cubicBezTo>
                  <a:lnTo>
                    <a:pt x="90" y="223"/>
                  </a:lnTo>
                  <a:cubicBezTo>
                    <a:pt x="90" y="212"/>
                    <a:pt x="79" y="212"/>
                    <a:pt x="79" y="189"/>
                  </a:cubicBezTo>
                  <a:cubicBezTo>
                    <a:pt x="68" y="178"/>
                    <a:pt x="68" y="167"/>
                    <a:pt x="68" y="145"/>
                  </a:cubicBezTo>
                  <a:cubicBezTo>
                    <a:pt x="56" y="112"/>
                    <a:pt x="56" y="100"/>
                    <a:pt x="56" y="89"/>
                  </a:cubicBezTo>
                  <a:cubicBezTo>
                    <a:pt x="56" y="67"/>
                    <a:pt x="56" y="67"/>
                    <a:pt x="56" y="56"/>
                  </a:cubicBezTo>
                  <a:cubicBezTo>
                    <a:pt x="68" y="45"/>
                    <a:pt x="79" y="45"/>
                    <a:pt x="79" y="45"/>
                  </a:cubicBezTo>
                  <a:close/>
                  <a:moveTo>
                    <a:pt x="79" y="0"/>
                  </a:moveTo>
                  <a:cubicBezTo>
                    <a:pt x="56" y="11"/>
                    <a:pt x="34" y="11"/>
                    <a:pt x="23" y="22"/>
                  </a:cubicBezTo>
                  <a:cubicBezTo>
                    <a:pt x="12" y="34"/>
                    <a:pt x="12" y="56"/>
                    <a:pt x="12" y="78"/>
                  </a:cubicBezTo>
                  <a:cubicBezTo>
                    <a:pt x="1" y="89"/>
                    <a:pt x="12" y="123"/>
                    <a:pt x="12" y="145"/>
                  </a:cubicBezTo>
                  <a:cubicBezTo>
                    <a:pt x="22" y="225"/>
                    <a:pt x="59" y="269"/>
                    <a:pt x="107" y="269"/>
                  </a:cubicBezTo>
                  <a:cubicBezTo>
                    <a:pt x="112" y="269"/>
                    <a:pt x="118" y="269"/>
                    <a:pt x="123" y="267"/>
                  </a:cubicBezTo>
                  <a:cubicBezTo>
                    <a:pt x="157" y="256"/>
                    <a:pt x="168" y="245"/>
                    <a:pt x="179" y="223"/>
                  </a:cubicBezTo>
                  <a:cubicBezTo>
                    <a:pt x="190" y="189"/>
                    <a:pt x="201" y="156"/>
                    <a:pt x="190" y="112"/>
                  </a:cubicBezTo>
                  <a:cubicBezTo>
                    <a:pt x="179" y="78"/>
                    <a:pt x="168" y="45"/>
                    <a:pt x="146" y="22"/>
                  </a:cubicBezTo>
                  <a:cubicBezTo>
                    <a:pt x="134" y="0"/>
                    <a:pt x="112" y="0"/>
                    <a:pt x="79"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2"/>
            <p:cNvSpPr/>
            <p:nvPr/>
          </p:nvSpPr>
          <p:spPr>
            <a:xfrm rot="1205253">
              <a:off x="6439305" y="3059566"/>
              <a:ext cx="19391" cy="25491"/>
            </a:xfrm>
            <a:custGeom>
              <a:avLst/>
              <a:gdLst/>
              <a:ahLst/>
              <a:cxnLst/>
              <a:rect l="l" t="t" r="r" b="b"/>
              <a:pathLst>
                <a:path w="213" h="280" extrusionOk="0">
                  <a:moveTo>
                    <a:pt x="101" y="1"/>
                  </a:moveTo>
                  <a:lnTo>
                    <a:pt x="57" y="12"/>
                  </a:lnTo>
                  <a:lnTo>
                    <a:pt x="1" y="56"/>
                  </a:lnTo>
                  <a:lnTo>
                    <a:pt x="12" y="101"/>
                  </a:lnTo>
                  <a:lnTo>
                    <a:pt x="57" y="56"/>
                  </a:lnTo>
                  <a:lnTo>
                    <a:pt x="90" y="223"/>
                  </a:lnTo>
                  <a:lnTo>
                    <a:pt x="34" y="235"/>
                  </a:lnTo>
                  <a:lnTo>
                    <a:pt x="34" y="279"/>
                  </a:lnTo>
                  <a:lnTo>
                    <a:pt x="212" y="246"/>
                  </a:lnTo>
                  <a:lnTo>
                    <a:pt x="201" y="201"/>
                  </a:lnTo>
                  <a:lnTo>
                    <a:pt x="146" y="212"/>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2"/>
            <p:cNvSpPr/>
            <p:nvPr/>
          </p:nvSpPr>
          <p:spPr>
            <a:xfrm rot="1205253">
              <a:off x="6661474" y="3096107"/>
              <a:ext cx="17297" cy="24671"/>
            </a:xfrm>
            <a:custGeom>
              <a:avLst/>
              <a:gdLst/>
              <a:ahLst/>
              <a:cxnLst/>
              <a:rect l="l" t="t" r="r" b="b"/>
              <a:pathLst>
                <a:path w="190" h="271" extrusionOk="0">
                  <a:moveTo>
                    <a:pt x="100" y="46"/>
                  </a:moveTo>
                  <a:cubicBezTo>
                    <a:pt x="100" y="57"/>
                    <a:pt x="112" y="68"/>
                    <a:pt x="112" y="79"/>
                  </a:cubicBezTo>
                  <a:cubicBezTo>
                    <a:pt x="123" y="90"/>
                    <a:pt x="123" y="101"/>
                    <a:pt x="134" y="124"/>
                  </a:cubicBezTo>
                  <a:cubicBezTo>
                    <a:pt x="134" y="157"/>
                    <a:pt x="134" y="168"/>
                    <a:pt x="134" y="179"/>
                  </a:cubicBezTo>
                  <a:cubicBezTo>
                    <a:pt x="134" y="201"/>
                    <a:pt x="134" y="213"/>
                    <a:pt x="134" y="213"/>
                  </a:cubicBezTo>
                  <a:cubicBezTo>
                    <a:pt x="123" y="224"/>
                    <a:pt x="123" y="224"/>
                    <a:pt x="112" y="224"/>
                  </a:cubicBezTo>
                  <a:lnTo>
                    <a:pt x="89" y="224"/>
                  </a:lnTo>
                  <a:cubicBezTo>
                    <a:pt x="78" y="224"/>
                    <a:pt x="78" y="213"/>
                    <a:pt x="67" y="201"/>
                  </a:cubicBezTo>
                  <a:cubicBezTo>
                    <a:pt x="67" y="179"/>
                    <a:pt x="56" y="168"/>
                    <a:pt x="56" y="146"/>
                  </a:cubicBezTo>
                  <a:cubicBezTo>
                    <a:pt x="56" y="124"/>
                    <a:pt x="45" y="101"/>
                    <a:pt x="45" y="90"/>
                  </a:cubicBezTo>
                  <a:cubicBezTo>
                    <a:pt x="45" y="79"/>
                    <a:pt x="56" y="68"/>
                    <a:pt x="56" y="57"/>
                  </a:cubicBezTo>
                  <a:cubicBezTo>
                    <a:pt x="56" y="46"/>
                    <a:pt x="67" y="46"/>
                    <a:pt x="78" y="46"/>
                  </a:cubicBezTo>
                  <a:close/>
                  <a:moveTo>
                    <a:pt x="67" y="1"/>
                  </a:moveTo>
                  <a:cubicBezTo>
                    <a:pt x="45" y="12"/>
                    <a:pt x="34" y="12"/>
                    <a:pt x="22" y="23"/>
                  </a:cubicBezTo>
                  <a:cubicBezTo>
                    <a:pt x="11" y="34"/>
                    <a:pt x="0" y="57"/>
                    <a:pt x="0" y="79"/>
                  </a:cubicBezTo>
                  <a:cubicBezTo>
                    <a:pt x="0" y="101"/>
                    <a:pt x="0" y="124"/>
                    <a:pt x="0" y="157"/>
                  </a:cubicBezTo>
                  <a:cubicBezTo>
                    <a:pt x="20" y="227"/>
                    <a:pt x="49" y="270"/>
                    <a:pt x="95" y="270"/>
                  </a:cubicBezTo>
                  <a:cubicBezTo>
                    <a:pt x="100" y="270"/>
                    <a:pt x="106" y="269"/>
                    <a:pt x="112" y="268"/>
                  </a:cubicBezTo>
                  <a:cubicBezTo>
                    <a:pt x="145" y="257"/>
                    <a:pt x="167" y="246"/>
                    <a:pt x="178" y="224"/>
                  </a:cubicBezTo>
                  <a:cubicBezTo>
                    <a:pt x="189" y="201"/>
                    <a:pt x="189" y="168"/>
                    <a:pt x="178" y="124"/>
                  </a:cubicBezTo>
                  <a:cubicBezTo>
                    <a:pt x="167" y="79"/>
                    <a:pt x="156" y="46"/>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2"/>
            <p:cNvSpPr/>
            <p:nvPr/>
          </p:nvSpPr>
          <p:spPr>
            <a:xfrm rot="1205253">
              <a:off x="6496699" y="2944522"/>
              <a:ext cx="19391" cy="24398"/>
            </a:xfrm>
            <a:custGeom>
              <a:avLst/>
              <a:gdLst/>
              <a:ahLst/>
              <a:cxnLst/>
              <a:rect l="l" t="t" r="r" b="b"/>
              <a:pathLst>
                <a:path w="213" h="268" extrusionOk="0">
                  <a:moveTo>
                    <a:pt x="56" y="0"/>
                  </a:moveTo>
                  <a:lnTo>
                    <a:pt x="1" y="56"/>
                  </a:lnTo>
                  <a:lnTo>
                    <a:pt x="12" y="100"/>
                  </a:lnTo>
                  <a:lnTo>
                    <a:pt x="56" y="45"/>
                  </a:lnTo>
                  <a:lnTo>
                    <a:pt x="90" y="223"/>
                  </a:lnTo>
                  <a:lnTo>
                    <a:pt x="34" y="234"/>
                  </a:lnTo>
                  <a:lnTo>
                    <a:pt x="34" y="268"/>
                  </a:lnTo>
                  <a:lnTo>
                    <a:pt x="212"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2"/>
            <p:cNvSpPr/>
            <p:nvPr/>
          </p:nvSpPr>
          <p:spPr>
            <a:xfrm rot="1205253">
              <a:off x="6489718" y="2984336"/>
              <a:ext cx="17388" cy="23943"/>
            </a:xfrm>
            <a:custGeom>
              <a:avLst/>
              <a:gdLst/>
              <a:ahLst/>
              <a:cxnLst/>
              <a:rect l="l" t="t" r="r" b="b"/>
              <a:pathLst>
                <a:path w="191" h="263" extrusionOk="0">
                  <a:moveTo>
                    <a:pt x="79" y="38"/>
                  </a:moveTo>
                  <a:cubicBezTo>
                    <a:pt x="90" y="38"/>
                    <a:pt x="101" y="38"/>
                    <a:pt x="101" y="49"/>
                  </a:cubicBezTo>
                  <a:cubicBezTo>
                    <a:pt x="112" y="49"/>
                    <a:pt x="112" y="60"/>
                    <a:pt x="123" y="72"/>
                  </a:cubicBezTo>
                  <a:cubicBezTo>
                    <a:pt x="123" y="83"/>
                    <a:pt x="134" y="105"/>
                    <a:pt x="134" y="127"/>
                  </a:cubicBezTo>
                  <a:cubicBezTo>
                    <a:pt x="134" y="150"/>
                    <a:pt x="146" y="161"/>
                    <a:pt x="146" y="183"/>
                  </a:cubicBezTo>
                  <a:cubicBezTo>
                    <a:pt x="146" y="194"/>
                    <a:pt x="134" y="205"/>
                    <a:pt x="134" y="205"/>
                  </a:cubicBezTo>
                  <a:cubicBezTo>
                    <a:pt x="134" y="216"/>
                    <a:pt x="123" y="216"/>
                    <a:pt x="112" y="228"/>
                  </a:cubicBezTo>
                  <a:cubicBezTo>
                    <a:pt x="101" y="228"/>
                    <a:pt x="101" y="228"/>
                    <a:pt x="90" y="216"/>
                  </a:cubicBezTo>
                  <a:cubicBezTo>
                    <a:pt x="90" y="216"/>
                    <a:pt x="79" y="205"/>
                    <a:pt x="79" y="194"/>
                  </a:cubicBezTo>
                  <a:cubicBezTo>
                    <a:pt x="68" y="183"/>
                    <a:pt x="68" y="161"/>
                    <a:pt x="56" y="138"/>
                  </a:cubicBezTo>
                  <a:cubicBezTo>
                    <a:pt x="56" y="116"/>
                    <a:pt x="56" y="94"/>
                    <a:pt x="56" y="83"/>
                  </a:cubicBezTo>
                  <a:cubicBezTo>
                    <a:pt x="56" y="72"/>
                    <a:pt x="56" y="60"/>
                    <a:pt x="56" y="49"/>
                  </a:cubicBezTo>
                  <a:cubicBezTo>
                    <a:pt x="68" y="49"/>
                    <a:pt x="68" y="38"/>
                    <a:pt x="79" y="38"/>
                  </a:cubicBezTo>
                  <a:close/>
                  <a:moveTo>
                    <a:pt x="100" y="0"/>
                  </a:moveTo>
                  <a:cubicBezTo>
                    <a:pt x="93" y="0"/>
                    <a:pt x="85" y="1"/>
                    <a:pt x="79" y="5"/>
                  </a:cubicBezTo>
                  <a:cubicBezTo>
                    <a:pt x="56" y="5"/>
                    <a:pt x="34" y="16"/>
                    <a:pt x="23" y="27"/>
                  </a:cubicBezTo>
                  <a:cubicBezTo>
                    <a:pt x="12" y="38"/>
                    <a:pt x="12" y="49"/>
                    <a:pt x="1" y="72"/>
                  </a:cubicBezTo>
                  <a:cubicBezTo>
                    <a:pt x="1" y="94"/>
                    <a:pt x="1" y="116"/>
                    <a:pt x="12" y="150"/>
                  </a:cubicBezTo>
                  <a:cubicBezTo>
                    <a:pt x="22" y="228"/>
                    <a:pt x="57" y="263"/>
                    <a:pt x="103" y="263"/>
                  </a:cubicBezTo>
                  <a:cubicBezTo>
                    <a:pt x="110" y="263"/>
                    <a:pt x="116" y="262"/>
                    <a:pt x="123" y="261"/>
                  </a:cubicBezTo>
                  <a:cubicBezTo>
                    <a:pt x="157" y="261"/>
                    <a:pt x="168" y="239"/>
                    <a:pt x="179" y="216"/>
                  </a:cubicBezTo>
                  <a:cubicBezTo>
                    <a:pt x="190" y="194"/>
                    <a:pt x="190" y="161"/>
                    <a:pt x="190" y="116"/>
                  </a:cubicBezTo>
                  <a:cubicBezTo>
                    <a:pt x="179" y="72"/>
                    <a:pt x="168" y="38"/>
                    <a:pt x="146" y="16"/>
                  </a:cubicBezTo>
                  <a:cubicBezTo>
                    <a:pt x="138" y="8"/>
                    <a:pt x="119" y="0"/>
                    <a:pt x="100"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2"/>
            <p:cNvSpPr/>
            <p:nvPr/>
          </p:nvSpPr>
          <p:spPr>
            <a:xfrm rot="1205253">
              <a:off x="6483290" y="3024952"/>
              <a:ext cx="19391" cy="25400"/>
            </a:xfrm>
            <a:custGeom>
              <a:avLst/>
              <a:gdLst/>
              <a:ahLst/>
              <a:cxnLst/>
              <a:rect l="l" t="t" r="r" b="b"/>
              <a:pathLst>
                <a:path w="213" h="279" extrusionOk="0">
                  <a:moveTo>
                    <a:pt x="101" y="0"/>
                  </a:moveTo>
                  <a:lnTo>
                    <a:pt x="57" y="11"/>
                  </a:lnTo>
                  <a:lnTo>
                    <a:pt x="1" y="67"/>
                  </a:lnTo>
                  <a:lnTo>
                    <a:pt x="1" y="100"/>
                  </a:lnTo>
                  <a:lnTo>
                    <a:pt x="57" y="56"/>
                  </a:lnTo>
                  <a:lnTo>
                    <a:pt x="90" y="234"/>
                  </a:lnTo>
                  <a:lnTo>
                    <a:pt x="34" y="245"/>
                  </a:lnTo>
                  <a:lnTo>
                    <a:pt x="34" y="279"/>
                  </a:lnTo>
                  <a:lnTo>
                    <a:pt x="212"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2"/>
            <p:cNvSpPr/>
            <p:nvPr/>
          </p:nvSpPr>
          <p:spPr>
            <a:xfrm rot="1205253">
              <a:off x="6476029" y="3065435"/>
              <a:ext cx="19391" cy="25491"/>
            </a:xfrm>
            <a:custGeom>
              <a:avLst/>
              <a:gdLst/>
              <a:ahLst/>
              <a:cxnLst/>
              <a:rect l="l" t="t" r="r" b="b"/>
              <a:pathLst>
                <a:path w="213" h="280" extrusionOk="0">
                  <a:moveTo>
                    <a:pt x="112" y="1"/>
                  </a:moveTo>
                  <a:lnTo>
                    <a:pt x="57" y="12"/>
                  </a:lnTo>
                  <a:lnTo>
                    <a:pt x="1" y="68"/>
                  </a:lnTo>
                  <a:lnTo>
                    <a:pt x="12" y="101"/>
                  </a:lnTo>
                  <a:lnTo>
                    <a:pt x="68" y="56"/>
                  </a:lnTo>
                  <a:lnTo>
                    <a:pt x="101" y="224"/>
                  </a:lnTo>
                  <a:lnTo>
                    <a:pt x="34" y="235"/>
                  </a:lnTo>
                  <a:lnTo>
                    <a:pt x="45" y="279"/>
                  </a:lnTo>
                  <a:lnTo>
                    <a:pt x="212" y="246"/>
                  </a:lnTo>
                  <a:lnTo>
                    <a:pt x="201" y="212"/>
                  </a:lnTo>
                  <a:lnTo>
                    <a:pt x="146"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2"/>
            <p:cNvSpPr/>
            <p:nvPr/>
          </p:nvSpPr>
          <p:spPr>
            <a:xfrm rot="1205253">
              <a:off x="6533251" y="2950361"/>
              <a:ext cx="19391" cy="25400"/>
            </a:xfrm>
            <a:custGeom>
              <a:avLst/>
              <a:gdLst/>
              <a:ahLst/>
              <a:cxnLst/>
              <a:rect l="l" t="t" r="r" b="b"/>
              <a:pathLst>
                <a:path w="213" h="279" extrusionOk="0">
                  <a:moveTo>
                    <a:pt x="112" y="0"/>
                  </a:moveTo>
                  <a:lnTo>
                    <a:pt x="56" y="11"/>
                  </a:lnTo>
                  <a:lnTo>
                    <a:pt x="1" y="56"/>
                  </a:lnTo>
                  <a:lnTo>
                    <a:pt x="12" y="100"/>
                  </a:lnTo>
                  <a:lnTo>
                    <a:pt x="68" y="56"/>
                  </a:lnTo>
                  <a:lnTo>
                    <a:pt x="101" y="223"/>
                  </a:lnTo>
                  <a:lnTo>
                    <a:pt x="34" y="234"/>
                  </a:lnTo>
                  <a:lnTo>
                    <a:pt x="45" y="279"/>
                  </a:lnTo>
                  <a:lnTo>
                    <a:pt x="212" y="245"/>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2"/>
            <p:cNvSpPr/>
            <p:nvPr/>
          </p:nvSpPr>
          <p:spPr>
            <a:xfrm rot="1205253">
              <a:off x="6526396" y="2990375"/>
              <a:ext cx="18390" cy="24034"/>
            </a:xfrm>
            <a:custGeom>
              <a:avLst/>
              <a:gdLst/>
              <a:ahLst/>
              <a:cxnLst/>
              <a:rect l="l" t="t" r="r" b="b"/>
              <a:pathLst>
                <a:path w="202" h="264" extrusionOk="0">
                  <a:moveTo>
                    <a:pt x="90" y="38"/>
                  </a:moveTo>
                  <a:cubicBezTo>
                    <a:pt x="90" y="38"/>
                    <a:pt x="101" y="38"/>
                    <a:pt x="112" y="49"/>
                  </a:cubicBezTo>
                  <a:cubicBezTo>
                    <a:pt x="112" y="49"/>
                    <a:pt x="123" y="60"/>
                    <a:pt x="123" y="72"/>
                  </a:cubicBezTo>
                  <a:cubicBezTo>
                    <a:pt x="134" y="83"/>
                    <a:pt x="134" y="105"/>
                    <a:pt x="134" y="127"/>
                  </a:cubicBezTo>
                  <a:cubicBezTo>
                    <a:pt x="146" y="150"/>
                    <a:pt x="146" y="172"/>
                    <a:pt x="146" y="183"/>
                  </a:cubicBezTo>
                  <a:cubicBezTo>
                    <a:pt x="146" y="194"/>
                    <a:pt x="146" y="205"/>
                    <a:pt x="134" y="216"/>
                  </a:cubicBezTo>
                  <a:cubicBezTo>
                    <a:pt x="134" y="216"/>
                    <a:pt x="123" y="228"/>
                    <a:pt x="123" y="228"/>
                  </a:cubicBezTo>
                  <a:cubicBezTo>
                    <a:pt x="112" y="228"/>
                    <a:pt x="101" y="228"/>
                    <a:pt x="90" y="216"/>
                  </a:cubicBezTo>
                  <a:cubicBezTo>
                    <a:pt x="90" y="216"/>
                    <a:pt x="79" y="205"/>
                    <a:pt x="79" y="194"/>
                  </a:cubicBezTo>
                  <a:cubicBezTo>
                    <a:pt x="68" y="183"/>
                    <a:pt x="68" y="161"/>
                    <a:pt x="68" y="138"/>
                  </a:cubicBezTo>
                  <a:cubicBezTo>
                    <a:pt x="56" y="116"/>
                    <a:pt x="56" y="105"/>
                    <a:pt x="56" y="83"/>
                  </a:cubicBezTo>
                  <a:cubicBezTo>
                    <a:pt x="56" y="72"/>
                    <a:pt x="56" y="60"/>
                    <a:pt x="68" y="60"/>
                  </a:cubicBezTo>
                  <a:cubicBezTo>
                    <a:pt x="68" y="49"/>
                    <a:pt x="79" y="49"/>
                    <a:pt x="90" y="38"/>
                  </a:cubicBezTo>
                  <a:close/>
                  <a:moveTo>
                    <a:pt x="103" y="0"/>
                  </a:moveTo>
                  <a:cubicBezTo>
                    <a:pt x="96" y="0"/>
                    <a:pt x="88" y="2"/>
                    <a:pt x="79" y="5"/>
                  </a:cubicBezTo>
                  <a:cubicBezTo>
                    <a:pt x="56" y="5"/>
                    <a:pt x="45" y="16"/>
                    <a:pt x="34" y="27"/>
                  </a:cubicBezTo>
                  <a:cubicBezTo>
                    <a:pt x="23" y="38"/>
                    <a:pt x="12" y="49"/>
                    <a:pt x="12" y="72"/>
                  </a:cubicBezTo>
                  <a:cubicBezTo>
                    <a:pt x="1" y="94"/>
                    <a:pt x="12" y="116"/>
                    <a:pt x="12" y="150"/>
                  </a:cubicBezTo>
                  <a:cubicBezTo>
                    <a:pt x="31" y="228"/>
                    <a:pt x="60" y="263"/>
                    <a:pt x="104" y="263"/>
                  </a:cubicBezTo>
                  <a:cubicBezTo>
                    <a:pt x="110" y="263"/>
                    <a:pt x="116" y="262"/>
                    <a:pt x="123" y="261"/>
                  </a:cubicBezTo>
                  <a:cubicBezTo>
                    <a:pt x="157" y="261"/>
                    <a:pt x="179" y="250"/>
                    <a:pt x="190" y="216"/>
                  </a:cubicBezTo>
                  <a:cubicBezTo>
                    <a:pt x="201" y="194"/>
                    <a:pt x="201" y="161"/>
                    <a:pt x="190" y="116"/>
                  </a:cubicBezTo>
                  <a:cubicBezTo>
                    <a:pt x="179" y="72"/>
                    <a:pt x="168" y="38"/>
                    <a:pt x="146" y="27"/>
                  </a:cubicBezTo>
                  <a:cubicBezTo>
                    <a:pt x="137" y="11"/>
                    <a:pt x="123" y="0"/>
                    <a:pt x="103"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2"/>
            <p:cNvSpPr/>
            <p:nvPr/>
          </p:nvSpPr>
          <p:spPr>
            <a:xfrm rot="1205253">
              <a:off x="6519842" y="3031793"/>
              <a:ext cx="19391" cy="24398"/>
            </a:xfrm>
            <a:custGeom>
              <a:avLst/>
              <a:gdLst/>
              <a:ahLst/>
              <a:cxnLst/>
              <a:rect l="l" t="t" r="r" b="b"/>
              <a:pathLst>
                <a:path w="213" h="268" extrusionOk="0">
                  <a:moveTo>
                    <a:pt x="57" y="0"/>
                  </a:moveTo>
                  <a:lnTo>
                    <a:pt x="1" y="56"/>
                  </a:lnTo>
                  <a:lnTo>
                    <a:pt x="12" y="101"/>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2"/>
            <p:cNvSpPr/>
            <p:nvPr/>
          </p:nvSpPr>
          <p:spPr>
            <a:xfrm rot="1205253">
              <a:off x="6512753" y="3071305"/>
              <a:ext cx="19391" cy="25491"/>
            </a:xfrm>
            <a:custGeom>
              <a:avLst/>
              <a:gdLst/>
              <a:ahLst/>
              <a:cxnLst/>
              <a:rect l="l" t="t" r="r" b="b"/>
              <a:pathLst>
                <a:path w="213" h="280" extrusionOk="0">
                  <a:moveTo>
                    <a:pt x="112" y="1"/>
                  </a:moveTo>
                  <a:lnTo>
                    <a:pt x="68" y="12"/>
                  </a:lnTo>
                  <a:lnTo>
                    <a:pt x="1" y="68"/>
                  </a:lnTo>
                  <a:lnTo>
                    <a:pt x="12" y="112"/>
                  </a:lnTo>
                  <a:lnTo>
                    <a:pt x="68" y="56"/>
                  </a:lnTo>
                  <a:lnTo>
                    <a:pt x="101" y="235"/>
                  </a:lnTo>
                  <a:lnTo>
                    <a:pt x="34" y="246"/>
                  </a:lnTo>
                  <a:lnTo>
                    <a:pt x="45" y="279"/>
                  </a:lnTo>
                  <a:lnTo>
                    <a:pt x="212" y="246"/>
                  </a:lnTo>
                  <a:lnTo>
                    <a:pt x="212" y="212"/>
                  </a:lnTo>
                  <a:lnTo>
                    <a:pt x="146"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2"/>
            <p:cNvSpPr/>
            <p:nvPr/>
          </p:nvSpPr>
          <p:spPr>
            <a:xfrm rot="1205253">
              <a:off x="6569975" y="2956231"/>
              <a:ext cx="19391" cy="25400"/>
            </a:xfrm>
            <a:custGeom>
              <a:avLst/>
              <a:gdLst/>
              <a:ahLst/>
              <a:cxnLst/>
              <a:rect l="l" t="t" r="r" b="b"/>
              <a:pathLst>
                <a:path w="213" h="279" extrusionOk="0">
                  <a:moveTo>
                    <a:pt x="112" y="0"/>
                  </a:moveTo>
                  <a:lnTo>
                    <a:pt x="68" y="11"/>
                  </a:lnTo>
                  <a:lnTo>
                    <a:pt x="1" y="67"/>
                  </a:lnTo>
                  <a:lnTo>
                    <a:pt x="12" y="100"/>
                  </a:lnTo>
                  <a:lnTo>
                    <a:pt x="68" y="56"/>
                  </a:lnTo>
                  <a:lnTo>
                    <a:pt x="101" y="223"/>
                  </a:lnTo>
                  <a:lnTo>
                    <a:pt x="34" y="234"/>
                  </a:lnTo>
                  <a:lnTo>
                    <a:pt x="45" y="279"/>
                  </a:lnTo>
                  <a:lnTo>
                    <a:pt x="212" y="245"/>
                  </a:lnTo>
                  <a:lnTo>
                    <a:pt x="212" y="212"/>
                  </a:lnTo>
                  <a:lnTo>
                    <a:pt x="146"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2"/>
            <p:cNvSpPr/>
            <p:nvPr/>
          </p:nvSpPr>
          <p:spPr>
            <a:xfrm rot="1205253">
              <a:off x="6563872" y="2996741"/>
              <a:ext cx="17388" cy="24580"/>
            </a:xfrm>
            <a:custGeom>
              <a:avLst/>
              <a:gdLst/>
              <a:ahLst/>
              <a:cxnLst/>
              <a:rect l="l" t="t" r="r" b="b"/>
              <a:pathLst>
                <a:path w="191" h="270" extrusionOk="0">
                  <a:moveTo>
                    <a:pt x="101" y="45"/>
                  </a:moveTo>
                  <a:cubicBezTo>
                    <a:pt x="101" y="56"/>
                    <a:pt x="112" y="56"/>
                    <a:pt x="112" y="68"/>
                  </a:cubicBezTo>
                  <a:cubicBezTo>
                    <a:pt x="123" y="90"/>
                    <a:pt x="123" y="101"/>
                    <a:pt x="135" y="123"/>
                  </a:cubicBezTo>
                  <a:cubicBezTo>
                    <a:pt x="135" y="146"/>
                    <a:pt x="135" y="168"/>
                    <a:pt x="135" y="179"/>
                  </a:cubicBezTo>
                  <a:cubicBezTo>
                    <a:pt x="135" y="190"/>
                    <a:pt x="135" y="201"/>
                    <a:pt x="135" y="212"/>
                  </a:cubicBezTo>
                  <a:cubicBezTo>
                    <a:pt x="123" y="224"/>
                    <a:pt x="123" y="224"/>
                    <a:pt x="112" y="224"/>
                  </a:cubicBezTo>
                  <a:lnTo>
                    <a:pt x="90" y="224"/>
                  </a:lnTo>
                  <a:cubicBezTo>
                    <a:pt x="79" y="212"/>
                    <a:pt x="79" y="201"/>
                    <a:pt x="68" y="190"/>
                  </a:cubicBezTo>
                  <a:cubicBezTo>
                    <a:pt x="68" y="179"/>
                    <a:pt x="57" y="168"/>
                    <a:pt x="57" y="146"/>
                  </a:cubicBezTo>
                  <a:cubicBezTo>
                    <a:pt x="57" y="112"/>
                    <a:pt x="45" y="101"/>
                    <a:pt x="45" y="90"/>
                  </a:cubicBezTo>
                  <a:cubicBezTo>
                    <a:pt x="45" y="68"/>
                    <a:pt x="57" y="56"/>
                    <a:pt x="57" y="56"/>
                  </a:cubicBezTo>
                  <a:cubicBezTo>
                    <a:pt x="57" y="45"/>
                    <a:pt x="68" y="45"/>
                    <a:pt x="79" y="45"/>
                  </a:cubicBezTo>
                  <a:close/>
                  <a:moveTo>
                    <a:pt x="68" y="1"/>
                  </a:moveTo>
                  <a:cubicBezTo>
                    <a:pt x="45" y="1"/>
                    <a:pt x="34" y="12"/>
                    <a:pt x="23" y="23"/>
                  </a:cubicBezTo>
                  <a:cubicBezTo>
                    <a:pt x="12" y="34"/>
                    <a:pt x="1" y="56"/>
                    <a:pt x="1" y="79"/>
                  </a:cubicBezTo>
                  <a:cubicBezTo>
                    <a:pt x="1" y="90"/>
                    <a:pt x="1" y="123"/>
                    <a:pt x="1" y="146"/>
                  </a:cubicBezTo>
                  <a:cubicBezTo>
                    <a:pt x="21" y="226"/>
                    <a:pt x="50" y="270"/>
                    <a:pt x="96" y="270"/>
                  </a:cubicBezTo>
                  <a:cubicBezTo>
                    <a:pt x="101" y="270"/>
                    <a:pt x="107" y="269"/>
                    <a:pt x="112" y="268"/>
                  </a:cubicBezTo>
                  <a:cubicBezTo>
                    <a:pt x="146" y="257"/>
                    <a:pt x="168" y="246"/>
                    <a:pt x="179" y="224"/>
                  </a:cubicBezTo>
                  <a:cubicBezTo>
                    <a:pt x="190" y="190"/>
                    <a:pt x="190" y="157"/>
                    <a:pt x="179" y="112"/>
                  </a:cubicBezTo>
                  <a:cubicBezTo>
                    <a:pt x="168" y="79"/>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2"/>
            <p:cNvSpPr/>
            <p:nvPr/>
          </p:nvSpPr>
          <p:spPr>
            <a:xfrm rot="1205253">
              <a:off x="6556393" y="3037632"/>
              <a:ext cx="19391" cy="25400"/>
            </a:xfrm>
            <a:custGeom>
              <a:avLst/>
              <a:gdLst/>
              <a:ahLst/>
              <a:cxnLst/>
              <a:rect l="l" t="t" r="r" b="b"/>
              <a:pathLst>
                <a:path w="213" h="279" extrusionOk="0">
                  <a:moveTo>
                    <a:pt x="112" y="0"/>
                  </a:moveTo>
                  <a:lnTo>
                    <a:pt x="57" y="11"/>
                  </a:lnTo>
                  <a:lnTo>
                    <a:pt x="1" y="56"/>
                  </a:lnTo>
                  <a:lnTo>
                    <a:pt x="12" y="101"/>
                  </a:lnTo>
                  <a:lnTo>
                    <a:pt x="68" y="45"/>
                  </a:lnTo>
                  <a:lnTo>
                    <a:pt x="101" y="223"/>
                  </a:lnTo>
                  <a:lnTo>
                    <a:pt x="34" y="234"/>
                  </a:lnTo>
                  <a:lnTo>
                    <a:pt x="45" y="279"/>
                  </a:lnTo>
                  <a:lnTo>
                    <a:pt x="213" y="245"/>
                  </a:lnTo>
                  <a:lnTo>
                    <a:pt x="213"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2"/>
            <p:cNvSpPr/>
            <p:nvPr/>
          </p:nvSpPr>
          <p:spPr>
            <a:xfrm rot="1205253">
              <a:off x="6550245" y="3078489"/>
              <a:ext cx="19391" cy="24489"/>
            </a:xfrm>
            <a:custGeom>
              <a:avLst/>
              <a:gdLst/>
              <a:ahLst/>
              <a:cxnLst/>
              <a:rect l="l" t="t" r="r" b="b"/>
              <a:pathLst>
                <a:path w="213" h="269" extrusionOk="0">
                  <a:moveTo>
                    <a:pt x="57" y="1"/>
                  </a:moveTo>
                  <a:lnTo>
                    <a:pt x="1" y="57"/>
                  </a:lnTo>
                  <a:lnTo>
                    <a:pt x="1" y="101"/>
                  </a:lnTo>
                  <a:lnTo>
                    <a:pt x="57" y="45"/>
                  </a:lnTo>
                  <a:lnTo>
                    <a:pt x="90" y="224"/>
                  </a:lnTo>
                  <a:lnTo>
                    <a:pt x="23" y="235"/>
                  </a:lnTo>
                  <a:lnTo>
                    <a:pt x="34" y="268"/>
                  </a:lnTo>
                  <a:lnTo>
                    <a:pt x="213" y="235"/>
                  </a:lnTo>
                  <a:lnTo>
                    <a:pt x="201" y="201"/>
                  </a:lnTo>
                  <a:lnTo>
                    <a:pt x="146" y="21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2"/>
            <p:cNvSpPr/>
            <p:nvPr/>
          </p:nvSpPr>
          <p:spPr>
            <a:xfrm rot="1205253">
              <a:off x="6613959" y="2921526"/>
              <a:ext cx="19391" cy="25491"/>
            </a:xfrm>
            <a:custGeom>
              <a:avLst/>
              <a:gdLst/>
              <a:ahLst/>
              <a:cxnLst/>
              <a:rect l="l" t="t" r="r" b="b"/>
              <a:pathLst>
                <a:path w="213" h="280" extrusionOk="0">
                  <a:moveTo>
                    <a:pt x="112" y="1"/>
                  </a:moveTo>
                  <a:lnTo>
                    <a:pt x="57" y="12"/>
                  </a:lnTo>
                  <a:lnTo>
                    <a:pt x="1" y="68"/>
                  </a:lnTo>
                  <a:lnTo>
                    <a:pt x="12" y="112"/>
                  </a:lnTo>
                  <a:lnTo>
                    <a:pt x="68" y="56"/>
                  </a:lnTo>
                  <a:lnTo>
                    <a:pt x="101" y="235"/>
                  </a:lnTo>
                  <a:lnTo>
                    <a:pt x="34" y="246"/>
                  </a:lnTo>
                  <a:lnTo>
                    <a:pt x="45" y="279"/>
                  </a:lnTo>
                  <a:lnTo>
                    <a:pt x="212" y="246"/>
                  </a:lnTo>
                  <a:lnTo>
                    <a:pt x="212" y="212"/>
                  </a:lnTo>
                  <a:lnTo>
                    <a:pt x="146" y="223"/>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2"/>
            <p:cNvSpPr/>
            <p:nvPr/>
          </p:nvSpPr>
          <p:spPr>
            <a:xfrm rot="1205253">
              <a:off x="6607639" y="2962444"/>
              <a:ext cx="19391" cy="25400"/>
            </a:xfrm>
            <a:custGeom>
              <a:avLst/>
              <a:gdLst/>
              <a:ahLst/>
              <a:cxnLst/>
              <a:rect l="l" t="t" r="r" b="b"/>
              <a:pathLst>
                <a:path w="213" h="279" extrusionOk="0">
                  <a:moveTo>
                    <a:pt x="101" y="0"/>
                  </a:moveTo>
                  <a:lnTo>
                    <a:pt x="57" y="11"/>
                  </a:lnTo>
                  <a:lnTo>
                    <a:pt x="1" y="67"/>
                  </a:lnTo>
                  <a:lnTo>
                    <a:pt x="1" y="101"/>
                  </a:lnTo>
                  <a:lnTo>
                    <a:pt x="57" y="56"/>
                  </a:lnTo>
                  <a:lnTo>
                    <a:pt x="90" y="234"/>
                  </a:lnTo>
                  <a:lnTo>
                    <a:pt x="34" y="245"/>
                  </a:lnTo>
                  <a:lnTo>
                    <a:pt x="34" y="279"/>
                  </a:lnTo>
                  <a:lnTo>
                    <a:pt x="213" y="245"/>
                  </a:lnTo>
                  <a:lnTo>
                    <a:pt x="201" y="212"/>
                  </a:lnTo>
                  <a:lnTo>
                    <a:pt x="146"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2"/>
            <p:cNvSpPr/>
            <p:nvPr/>
          </p:nvSpPr>
          <p:spPr>
            <a:xfrm rot="1205253">
              <a:off x="6600595" y="3002611"/>
              <a:ext cx="17388" cy="24580"/>
            </a:xfrm>
            <a:custGeom>
              <a:avLst/>
              <a:gdLst/>
              <a:ahLst/>
              <a:cxnLst/>
              <a:rect l="l" t="t" r="r" b="b"/>
              <a:pathLst>
                <a:path w="191" h="270" extrusionOk="0">
                  <a:moveTo>
                    <a:pt x="101" y="45"/>
                  </a:moveTo>
                  <a:cubicBezTo>
                    <a:pt x="112" y="57"/>
                    <a:pt x="112" y="68"/>
                    <a:pt x="123" y="79"/>
                  </a:cubicBezTo>
                  <a:cubicBezTo>
                    <a:pt x="123" y="90"/>
                    <a:pt x="123" y="101"/>
                    <a:pt x="135" y="134"/>
                  </a:cubicBezTo>
                  <a:cubicBezTo>
                    <a:pt x="135" y="157"/>
                    <a:pt x="135" y="168"/>
                    <a:pt x="135" y="179"/>
                  </a:cubicBezTo>
                  <a:cubicBezTo>
                    <a:pt x="135" y="201"/>
                    <a:pt x="135" y="212"/>
                    <a:pt x="135" y="212"/>
                  </a:cubicBezTo>
                  <a:cubicBezTo>
                    <a:pt x="135" y="224"/>
                    <a:pt x="123" y="224"/>
                    <a:pt x="112" y="224"/>
                  </a:cubicBezTo>
                  <a:lnTo>
                    <a:pt x="90" y="224"/>
                  </a:lnTo>
                  <a:cubicBezTo>
                    <a:pt x="79" y="224"/>
                    <a:pt x="79" y="212"/>
                    <a:pt x="68" y="201"/>
                  </a:cubicBezTo>
                  <a:cubicBezTo>
                    <a:pt x="68" y="179"/>
                    <a:pt x="68" y="168"/>
                    <a:pt x="57" y="146"/>
                  </a:cubicBezTo>
                  <a:cubicBezTo>
                    <a:pt x="57" y="123"/>
                    <a:pt x="57" y="101"/>
                    <a:pt x="57" y="90"/>
                  </a:cubicBezTo>
                  <a:cubicBezTo>
                    <a:pt x="57" y="79"/>
                    <a:pt x="57" y="68"/>
                    <a:pt x="57" y="57"/>
                  </a:cubicBezTo>
                  <a:cubicBezTo>
                    <a:pt x="68" y="45"/>
                    <a:pt x="68" y="45"/>
                    <a:pt x="79" y="45"/>
                  </a:cubicBezTo>
                  <a:close/>
                  <a:moveTo>
                    <a:pt x="68" y="1"/>
                  </a:moveTo>
                  <a:cubicBezTo>
                    <a:pt x="57" y="12"/>
                    <a:pt x="34" y="12"/>
                    <a:pt x="23" y="23"/>
                  </a:cubicBezTo>
                  <a:cubicBezTo>
                    <a:pt x="12" y="45"/>
                    <a:pt x="12" y="57"/>
                    <a:pt x="1" y="79"/>
                  </a:cubicBezTo>
                  <a:cubicBezTo>
                    <a:pt x="1" y="101"/>
                    <a:pt x="1" y="123"/>
                    <a:pt x="12" y="157"/>
                  </a:cubicBezTo>
                  <a:cubicBezTo>
                    <a:pt x="22" y="227"/>
                    <a:pt x="50" y="270"/>
                    <a:pt x="104" y="270"/>
                  </a:cubicBezTo>
                  <a:cubicBezTo>
                    <a:pt x="110" y="270"/>
                    <a:pt x="117" y="269"/>
                    <a:pt x="123" y="268"/>
                  </a:cubicBezTo>
                  <a:cubicBezTo>
                    <a:pt x="146" y="257"/>
                    <a:pt x="168" y="246"/>
                    <a:pt x="179" y="224"/>
                  </a:cubicBezTo>
                  <a:cubicBezTo>
                    <a:pt x="190" y="201"/>
                    <a:pt x="190" y="168"/>
                    <a:pt x="179" y="123"/>
                  </a:cubicBezTo>
                  <a:cubicBezTo>
                    <a:pt x="179" y="79"/>
                    <a:pt x="168" y="45"/>
                    <a:pt x="146" y="23"/>
                  </a:cubicBezTo>
                  <a:cubicBezTo>
                    <a:pt x="123" y="12"/>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2"/>
            <p:cNvSpPr/>
            <p:nvPr/>
          </p:nvSpPr>
          <p:spPr>
            <a:xfrm rot="1205253">
              <a:off x="6594176" y="3043689"/>
              <a:ext cx="18299" cy="25400"/>
            </a:xfrm>
            <a:custGeom>
              <a:avLst/>
              <a:gdLst/>
              <a:ahLst/>
              <a:cxnLst/>
              <a:rect l="l" t="t" r="r" b="b"/>
              <a:pathLst>
                <a:path w="201" h="279" extrusionOk="0">
                  <a:moveTo>
                    <a:pt x="100" y="0"/>
                  </a:moveTo>
                  <a:lnTo>
                    <a:pt x="56" y="12"/>
                  </a:lnTo>
                  <a:lnTo>
                    <a:pt x="0" y="67"/>
                  </a:lnTo>
                  <a:lnTo>
                    <a:pt x="0" y="101"/>
                  </a:lnTo>
                  <a:lnTo>
                    <a:pt x="56" y="56"/>
                  </a:lnTo>
                  <a:lnTo>
                    <a:pt x="89" y="223"/>
                  </a:lnTo>
                  <a:lnTo>
                    <a:pt x="22" y="234"/>
                  </a:lnTo>
                  <a:lnTo>
                    <a:pt x="33" y="279"/>
                  </a:lnTo>
                  <a:lnTo>
                    <a:pt x="201" y="245"/>
                  </a:lnTo>
                  <a:lnTo>
                    <a:pt x="201" y="212"/>
                  </a:lnTo>
                  <a:lnTo>
                    <a:pt x="145" y="212"/>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2"/>
            <p:cNvSpPr/>
            <p:nvPr/>
          </p:nvSpPr>
          <p:spPr>
            <a:xfrm rot="1205253">
              <a:off x="6586797" y="3084328"/>
              <a:ext cx="19391" cy="25491"/>
            </a:xfrm>
            <a:custGeom>
              <a:avLst/>
              <a:gdLst/>
              <a:ahLst/>
              <a:cxnLst/>
              <a:rect l="l" t="t" r="r" b="b"/>
              <a:pathLst>
                <a:path w="213" h="280" extrusionOk="0">
                  <a:moveTo>
                    <a:pt x="101" y="1"/>
                  </a:moveTo>
                  <a:lnTo>
                    <a:pt x="57" y="12"/>
                  </a:lnTo>
                  <a:lnTo>
                    <a:pt x="1" y="57"/>
                  </a:lnTo>
                  <a:lnTo>
                    <a:pt x="12" y="101"/>
                  </a:lnTo>
                  <a:lnTo>
                    <a:pt x="68" y="57"/>
                  </a:lnTo>
                  <a:lnTo>
                    <a:pt x="90" y="224"/>
                  </a:lnTo>
                  <a:lnTo>
                    <a:pt x="34" y="235"/>
                  </a:lnTo>
                  <a:lnTo>
                    <a:pt x="34" y="279"/>
                  </a:lnTo>
                  <a:lnTo>
                    <a:pt x="213" y="246"/>
                  </a:lnTo>
                  <a:lnTo>
                    <a:pt x="201" y="201"/>
                  </a:lnTo>
                  <a:lnTo>
                    <a:pt x="146" y="21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2"/>
            <p:cNvSpPr/>
            <p:nvPr/>
          </p:nvSpPr>
          <p:spPr>
            <a:xfrm rot="1205253">
              <a:off x="6651482" y="2928539"/>
              <a:ext cx="18390" cy="24489"/>
            </a:xfrm>
            <a:custGeom>
              <a:avLst/>
              <a:gdLst/>
              <a:ahLst/>
              <a:cxnLst/>
              <a:rect l="l" t="t" r="r" b="b"/>
              <a:pathLst>
                <a:path w="202" h="269" extrusionOk="0">
                  <a:moveTo>
                    <a:pt x="57" y="1"/>
                  </a:moveTo>
                  <a:lnTo>
                    <a:pt x="1" y="57"/>
                  </a:lnTo>
                  <a:lnTo>
                    <a:pt x="1" y="101"/>
                  </a:lnTo>
                  <a:lnTo>
                    <a:pt x="57" y="45"/>
                  </a:lnTo>
                  <a:lnTo>
                    <a:pt x="90" y="224"/>
                  </a:lnTo>
                  <a:lnTo>
                    <a:pt x="23" y="235"/>
                  </a:lnTo>
                  <a:lnTo>
                    <a:pt x="34" y="268"/>
                  </a:lnTo>
                  <a:lnTo>
                    <a:pt x="201" y="246"/>
                  </a:lnTo>
                  <a:lnTo>
                    <a:pt x="201" y="201"/>
                  </a:lnTo>
                  <a:lnTo>
                    <a:pt x="146" y="21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2"/>
            <p:cNvSpPr/>
            <p:nvPr/>
          </p:nvSpPr>
          <p:spPr>
            <a:xfrm rot="1205253">
              <a:off x="6644191" y="2969284"/>
              <a:ext cx="19391" cy="24398"/>
            </a:xfrm>
            <a:custGeom>
              <a:avLst/>
              <a:gdLst/>
              <a:ahLst/>
              <a:cxnLst/>
              <a:rect l="l" t="t" r="r" b="b"/>
              <a:pathLst>
                <a:path w="213" h="268" extrusionOk="0">
                  <a:moveTo>
                    <a:pt x="57" y="0"/>
                  </a:moveTo>
                  <a:lnTo>
                    <a:pt x="1" y="56"/>
                  </a:lnTo>
                  <a:lnTo>
                    <a:pt x="12" y="101"/>
                  </a:lnTo>
                  <a:lnTo>
                    <a:pt x="68" y="45"/>
                  </a:lnTo>
                  <a:lnTo>
                    <a:pt x="90" y="223"/>
                  </a:lnTo>
                  <a:lnTo>
                    <a:pt x="34" y="234"/>
                  </a:lnTo>
                  <a:lnTo>
                    <a:pt x="34" y="268"/>
                  </a:lnTo>
                  <a:lnTo>
                    <a:pt x="213" y="234"/>
                  </a:lnTo>
                  <a:lnTo>
                    <a:pt x="201" y="201"/>
                  </a:lnTo>
                  <a:lnTo>
                    <a:pt x="146"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2"/>
            <p:cNvSpPr/>
            <p:nvPr/>
          </p:nvSpPr>
          <p:spPr>
            <a:xfrm rot="1205253">
              <a:off x="6637102" y="3008796"/>
              <a:ext cx="19391" cy="25491"/>
            </a:xfrm>
            <a:custGeom>
              <a:avLst/>
              <a:gdLst/>
              <a:ahLst/>
              <a:cxnLst/>
              <a:rect l="l" t="t" r="r" b="b"/>
              <a:pathLst>
                <a:path w="213" h="280" extrusionOk="0">
                  <a:moveTo>
                    <a:pt x="112" y="1"/>
                  </a:moveTo>
                  <a:lnTo>
                    <a:pt x="57" y="12"/>
                  </a:lnTo>
                  <a:lnTo>
                    <a:pt x="1" y="68"/>
                  </a:lnTo>
                  <a:lnTo>
                    <a:pt x="12" y="112"/>
                  </a:lnTo>
                  <a:lnTo>
                    <a:pt x="68" y="57"/>
                  </a:lnTo>
                  <a:lnTo>
                    <a:pt x="101" y="235"/>
                  </a:lnTo>
                  <a:lnTo>
                    <a:pt x="34" y="246"/>
                  </a:lnTo>
                  <a:lnTo>
                    <a:pt x="45" y="279"/>
                  </a:lnTo>
                  <a:lnTo>
                    <a:pt x="213" y="246"/>
                  </a:lnTo>
                  <a:lnTo>
                    <a:pt x="213" y="212"/>
                  </a:lnTo>
                  <a:lnTo>
                    <a:pt x="146"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2"/>
            <p:cNvSpPr/>
            <p:nvPr/>
          </p:nvSpPr>
          <p:spPr>
            <a:xfrm rot="1205253">
              <a:off x="6631071" y="3049411"/>
              <a:ext cx="17297" cy="24580"/>
            </a:xfrm>
            <a:custGeom>
              <a:avLst/>
              <a:gdLst/>
              <a:ahLst/>
              <a:cxnLst/>
              <a:rect l="l" t="t" r="r" b="b"/>
              <a:pathLst>
                <a:path w="190" h="270" extrusionOk="0">
                  <a:moveTo>
                    <a:pt x="100" y="45"/>
                  </a:moveTo>
                  <a:cubicBezTo>
                    <a:pt x="100" y="56"/>
                    <a:pt x="111" y="67"/>
                    <a:pt x="111" y="78"/>
                  </a:cubicBezTo>
                  <a:cubicBezTo>
                    <a:pt x="123" y="90"/>
                    <a:pt x="123" y="101"/>
                    <a:pt x="134" y="134"/>
                  </a:cubicBezTo>
                  <a:cubicBezTo>
                    <a:pt x="134" y="156"/>
                    <a:pt x="134" y="167"/>
                    <a:pt x="134" y="179"/>
                  </a:cubicBezTo>
                  <a:cubicBezTo>
                    <a:pt x="134" y="201"/>
                    <a:pt x="134" y="212"/>
                    <a:pt x="134" y="212"/>
                  </a:cubicBezTo>
                  <a:cubicBezTo>
                    <a:pt x="123" y="223"/>
                    <a:pt x="123" y="223"/>
                    <a:pt x="111" y="223"/>
                  </a:cubicBezTo>
                  <a:cubicBezTo>
                    <a:pt x="108" y="227"/>
                    <a:pt x="104" y="228"/>
                    <a:pt x="101" y="228"/>
                  </a:cubicBezTo>
                  <a:cubicBezTo>
                    <a:pt x="94" y="228"/>
                    <a:pt x="89" y="223"/>
                    <a:pt x="89" y="223"/>
                  </a:cubicBezTo>
                  <a:cubicBezTo>
                    <a:pt x="78" y="223"/>
                    <a:pt x="78" y="212"/>
                    <a:pt x="67" y="201"/>
                  </a:cubicBezTo>
                  <a:cubicBezTo>
                    <a:pt x="67" y="190"/>
                    <a:pt x="56" y="167"/>
                    <a:pt x="56" y="145"/>
                  </a:cubicBezTo>
                  <a:cubicBezTo>
                    <a:pt x="45" y="123"/>
                    <a:pt x="45" y="101"/>
                    <a:pt x="45" y="90"/>
                  </a:cubicBezTo>
                  <a:cubicBezTo>
                    <a:pt x="45" y="78"/>
                    <a:pt x="45" y="67"/>
                    <a:pt x="56" y="56"/>
                  </a:cubicBezTo>
                  <a:cubicBezTo>
                    <a:pt x="56" y="56"/>
                    <a:pt x="67" y="45"/>
                    <a:pt x="78" y="45"/>
                  </a:cubicBezTo>
                  <a:close/>
                  <a:moveTo>
                    <a:pt x="67" y="0"/>
                  </a:moveTo>
                  <a:cubicBezTo>
                    <a:pt x="45" y="12"/>
                    <a:pt x="33" y="12"/>
                    <a:pt x="22" y="34"/>
                  </a:cubicBezTo>
                  <a:cubicBezTo>
                    <a:pt x="11" y="45"/>
                    <a:pt x="0" y="56"/>
                    <a:pt x="0" y="78"/>
                  </a:cubicBezTo>
                  <a:cubicBezTo>
                    <a:pt x="0" y="101"/>
                    <a:pt x="0" y="123"/>
                    <a:pt x="0" y="156"/>
                  </a:cubicBezTo>
                  <a:cubicBezTo>
                    <a:pt x="20" y="234"/>
                    <a:pt x="48" y="270"/>
                    <a:pt x="92" y="270"/>
                  </a:cubicBezTo>
                  <a:cubicBezTo>
                    <a:pt x="98" y="270"/>
                    <a:pt x="105" y="269"/>
                    <a:pt x="111" y="268"/>
                  </a:cubicBezTo>
                  <a:cubicBezTo>
                    <a:pt x="145" y="257"/>
                    <a:pt x="167" y="245"/>
                    <a:pt x="178" y="223"/>
                  </a:cubicBezTo>
                  <a:cubicBezTo>
                    <a:pt x="189" y="201"/>
                    <a:pt x="189" y="167"/>
                    <a:pt x="178" y="123"/>
                  </a:cubicBezTo>
                  <a:cubicBezTo>
                    <a:pt x="167" y="78"/>
                    <a:pt x="156" y="45"/>
                    <a:pt x="145" y="23"/>
                  </a:cubicBezTo>
                  <a:cubicBezTo>
                    <a:pt x="123" y="12"/>
                    <a:pt x="100" y="0"/>
                    <a:pt x="6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2"/>
            <p:cNvSpPr/>
            <p:nvPr/>
          </p:nvSpPr>
          <p:spPr>
            <a:xfrm rot="1205253">
              <a:off x="6623520" y="3090197"/>
              <a:ext cx="19391" cy="25491"/>
            </a:xfrm>
            <a:custGeom>
              <a:avLst/>
              <a:gdLst/>
              <a:ahLst/>
              <a:cxnLst/>
              <a:rect l="l" t="t" r="r" b="b"/>
              <a:pathLst>
                <a:path w="213" h="280" extrusionOk="0">
                  <a:moveTo>
                    <a:pt x="112" y="1"/>
                  </a:moveTo>
                  <a:lnTo>
                    <a:pt x="57" y="12"/>
                  </a:lnTo>
                  <a:lnTo>
                    <a:pt x="1" y="68"/>
                  </a:lnTo>
                  <a:lnTo>
                    <a:pt x="12" y="101"/>
                  </a:lnTo>
                  <a:lnTo>
                    <a:pt x="68" y="57"/>
                  </a:lnTo>
                  <a:lnTo>
                    <a:pt x="101" y="224"/>
                  </a:lnTo>
                  <a:lnTo>
                    <a:pt x="34" y="235"/>
                  </a:lnTo>
                  <a:lnTo>
                    <a:pt x="46" y="279"/>
                  </a:lnTo>
                  <a:lnTo>
                    <a:pt x="213" y="246"/>
                  </a:lnTo>
                  <a:lnTo>
                    <a:pt x="201" y="213"/>
                  </a:lnTo>
                  <a:lnTo>
                    <a:pt x="146"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2"/>
            <p:cNvSpPr/>
            <p:nvPr/>
          </p:nvSpPr>
          <p:spPr>
            <a:xfrm rot="1205253">
              <a:off x="6688221" y="2934233"/>
              <a:ext cx="17388" cy="24580"/>
            </a:xfrm>
            <a:custGeom>
              <a:avLst/>
              <a:gdLst/>
              <a:ahLst/>
              <a:cxnLst/>
              <a:rect l="l" t="t" r="r" b="b"/>
              <a:pathLst>
                <a:path w="191" h="270" extrusionOk="0">
                  <a:moveTo>
                    <a:pt x="87" y="40"/>
                  </a:moveTo>
                  <a:cubicBezTo>
                    <a:pt x="91" y="40"/>
                    <a:pt x="94" y="45"/>
                    <a:pt x="101" y="45"/>
                  </a:cubicBezTo>
                  <a:cubicBezTo>
                    <a:pt x="101" y="45"/>
                    <a:pt x="112" y="57"/>
                    <a:pt x="112" y="68"/>
                  </a:cubicBezTo>
                  <a:cubicBezTo>
                    <a:pt x="123" y="79"/>
                    <a:pt x="123" y="101"/>
                    <a:pt x="135" y="123"/>
                  </a:cubicBezTo>
                  <a:cubicBezTo>
                    <a:pt x="135" y="146"/>
                    <a:pt x="135" y="168"/>
                    <a:pt x="135" y="179"/>
                  </a:cubicBezTo>
                  <a:cubicBezTo>
                    <a:pt x="135" y="190"/>
                    <a:pt x="135" y="201"/>
                    <a:pt x="135" y="213"/>
                  </a:cubicBezTo>
                  <a:cubicBezTo>
                    <a:pt x="123" y="213"/>
                    <a:pt x="123" y="224"/>
                    <a:pt x="112" y="224"/>
                  </a:cubicBezTo>
                  <a:lnTo>
                    <a:pt x="90" y="224"/>
                  </a:lnTo>
                  <a:cubicBezTo>
                    <a:pt x="79" y="213"/>
                    <a:pt x="79" y="201"/>
                    <a:pt x="68" y="190"/>
                  </a:cubicBezTo>
                  <a:cubicBezTo>
                    <a:pt x="68" y="179"/>
                    <a:pt x="57" y="157"/>
                    <a:pt x="57" y="135"/>
                  </a:cubicBezTo>
                  <a:cubicBezTo>
                    <a:pt x="46" y="112"/>
                    <a:pt x="46" y="101"/>
                    <a:pt x="46" y="79"/>
                  </a:cubicBezTo>
                  <a:cubicBezTo>
                    <a:pt x="46" y="68"/>
                    <a:pt x="46" y="57"/>
                    <a:pt x="57" y="57"/>
                  </a:cubicBezTo>
                  <a:cubicBezTo>
                    <a:pt x="57" y="45"/>
                    <a:pt x="68" y="45"/>
                    <a:pt x="79" y="45"/>
                  </a:cubicBezTo>
                  <a:cubicBezTo>
                    <a:pt x="83" y="42"/>
                    <a:pt x="85" y="40"/>
                    <a:pt x="87" y="40"/>
                  </a:cubicBezTo>
                  <a:close/>
                  <a:moveTo>
                    <a:pt x="68" y="1"/>
                  </a:moveTo>
                  <a:cubicBezTo>
                    <a:pt x="46" y="1"/>
                    <a:pt x="34" y="12"/>
                    <a:pt x="23" y="23"/>
                  </a:cubicBezTo>
                  <a:cubicBezTo>
                    <a:pt x="12" y="34"/>
                    <a:pt x="1" y="57"/>
                    <a:pt x="1" y="68"/>
                  </a:cubicBezTo>
                  <a:cubicBezTo>
                    <a:pt x="1" y="90"/>
                    <a:pt x="1" y="123"/>
                    <a:pt x="1" y="146"/>
                  </a:cubicBezTo>
                  <a:cubicBezTo>
                    <a:pt x="21" y="226"/>
                    <a:pt x="50" y="270"/>
                    <a:pt x="96" y="270"/>
                  </a:cubicBezTo>
                  <a:cubicBezTo>
                    <a:pt x="101" y="270"/>
                    <a:pt x="107" y="269"/>
                    <a:pt x="112" y="268"/>
                  </a:cubicBezTo>
                  <a:cubicBezTo>
                    <a:pt x="146" y="257"/>
                    <a:pt x="168" y="246"/>
                    <a:pt x="179" y="213"/>
                  </a:cubicBezTo>
                  <a:cubicBezTo>
                    <a:pt x="190" y="190"/>
                    <a:pt x="190" y="157"/>
                    <a:pt x="179" y="112"/>
                  </a:cubicBezTo>
                  <a:cubicBezTo>
                    <a:pt x="168" y="68"/>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2"/>
            <p:cNvSpPr/>
            <p:nvPr/>
          </p:nvSpPr>
          <p:spPr>
            <a:xfrm rot="1205253">
              <a:off x="6798236" y="2952629"/>
              <a:ext cx="18390" cy="24034"/>
            </a:xfrm>
            <a:custGeom>
              <a:avLst/>
              <a:gdLst/>
              <a:ahLst/>
              <a:cxnLst/>
              <a:rect l="l" t="t" r="r" b="b"/>
              <a:pathLst>
                <a:path w="202" h="264" extrusionOk="0">
                  <a:moveTo>
                    <a:pt x="90" y="39"/>
                  </a:moveTo>
                  <a:cubicBezTo>
                    <a:pt x="90" y="39"/>
                    <a:pt x="101" y="39"/>
                    <a:pt x="112" y="50"/>
                  </a:cubicBezTo>
                  <a:cubicBezTo>
                    <a:pt x="112" y="50"/>
                    <a:pt x="124" y="61"/>
                    <a:pt x="124" y="72"/>
                  </a:cubicBezTo>
                  <a:cubicBezTo>
                    <a:pt x="135" y="83"/>
                    <a:pt x="135" y="105"/>
                    <a:pt x="135" y="128"/>
                  </a:cubicBezTo>
                  <a:cubicBezTo>
                    <a:pt x="146" y="150"/>
                    <a:pt x="146" y="172"/>
                    <a:pt x="146" y="183"/>
                  </a:cubicBezTo>
                  <a:cubicBezTo>
                    <a:pt x="146" y="194"/>
                    <a:pt x="146" y="206"/>
                    <a:pt x="135" y="217"/>
                  </a:cubicBezTo>
                  <a:cubicBezTo>
                    <a:pt x="135" y="217"/>
                    <a:pt x="124" y="228"/>
                    <a:pt x="124" y="228"/>
                  </a:cubicBezTo>
                  <a:cubicBezTo>
                    <a:pt x="112" y="228"/>
                    <a:pt x="101" y="228"/>
                    <a:pt x="90" y="217"/>
                  </a:cubicBezTo>
                  <a:cubicBezTo>
                    <a:pt x="90" y="217"/>
                    <a:pt x="79" y="206"/>
                    <a:pt x="79" y="194"/>
                  </a:cubicBezTo>
                  <a:cubicBezTo>
                    <a:pt x="68" y="183"/>
                    <a:pt x="68" y="161"/>
                    <a:pt x="68" y="139"/>
                  </a:cubicBezTo>
                  <a:cubicBezTo>
                    <a:pt x="57" y="117"/>
                    <a:pt x="57" y="94"/>
                    <a:pt x="57" y="83"/>
                  </a:cubicBezTo>
                  <a:cubicBezTo>
                    <a:pt x="57" y="72"/>
                    <a:pt x="57" y="61"/>
                    <a:pt x="68" y="50"/>
                  </a:cubicBezTo>
                  <a:cubicBezTo>
                    <a:pt x="68" y="50"/>
                    <a:pt x="79" y="39"/>
                    <a:pt x="90" y="39"/>
                  </a:cubicBezTo>
                  <a:close/>
                  <a:moveTo>
                    <a:pt x="103" y="1"/>
                  </a:moveTo>
                  <a:cubicBezTo>
                    <a:pt x="96" y="1"/>
                    <a:pt x="88" y="2"/>
                    <a:pt x="79" y="5"/>
                  </a:cubicBezTo>
                  <a:cubicBezTo>
                    <a:pt x="57" y="5"/>
                    <a:pt x="46" y="16"/>
                    <a:pt x="34" y="27"/>
                  </a:cubicBezTo>
                  <a:cubicBezTo>
                    <a:pt x="23" y="39"/>
                    <a:pt x="12" y="50"/>
                    <a:pt x="12" y="72"/>
                  </a:cubicBezTo>
                  <a:cubicBezTo>
                    <a:pt x="1" y="94"/>
                    <a:pt x="12" y="117"/>
                    <a:pt x="12" y="150"/>
                  </a:cubicBezTo>
                  <a:cubicBezTo>
                    <a:pt x="32" y="228"/>
                    <a:pt x="60" y="263"/>
                    <a:pt x="104" y="263"/>
                  </a:cubicBezTo>
                  <a:cubicBezTo>
                    <a:pt x="110" y="263"/>
                    <a:pt x="117" y="263"/>
                    <a:pt x="124" y="261"/>
                  </a:cubicBezTo>
                  <a:cubicBezTo>
                    <a:pt x="157" y="261"/>
                    <a:pt x="179" y="239"/>
                    <a:pt x="190" y="217"/>
                  </a:cubicBezTo>
                  <a:cubicBezTo>
                    <a:pt x="201" y="194"/>
                    <a:pt x="201" y="161"/>
                    <a:pt x="190" y="117"/>
                  </a:cubicBezTo>
                  <a:cubicBezTo>
                    <a:pt x="179" y="72"/>
                    <a:pt x="168" y="39"/>
                    <a:pt x="146" y="27"/>
                  </a:cubicBezTo>
                  <a:cubicBezTo>
                    <a:pt x="138" y="11"/>
                    <a:pt x="124" y="1"/>
                    <a:pt x="103"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2"/>
            <p:cNvSpPr/>
            <p:nvPr/>
          </p:nvSpPr>
          <p:spPr>
            <a:xfrm rot="1205253">
              <a:off x="6835769" y="2959097"/>
              <a:ext cx="17297" cy="24580"/>
            </a:xfrm>
            <a:custGeom>
              <a:avLst/>
              <a:gdLst/>
              <a:ahLst/>
              <a:cxnLst/>
              <a:rect l="l" t="t" r="r" b="b"/>
              <a:pathLst>
                <a:path w="190" h="270" extrusionOk="0">
                  <a:moveTo>
                    <a:pt x="86" y="40"/>
                  </a:moveTo>
                  <a:cubicBezTo>
                    <a:pt x="90" y="40"/>
                    <a:pt x="93" y="45"/>
                    <a:pt x="100" y="45"/>
                  </a:cubicBezTo>
                  <a:cubicBezTo>
                    <a:pt x="100" y="45"/>
                    <a:pt x="112" y="56"/>
                    <a:pt x="112" y="67"/>
                  </a:cubicBezTo>
                  <a:cubicBezTo>
                    <a:pt x="123" y="78"/>
                    <a:pt x="123" y="100"/>
                    <a:pt x="134" y="123"/>
                  </a:cubicBezTo>
                  <a:cubicBezTo>
                    <a:pt x="134" y="145"/>
                    <a:pt x="134" y="167"/>
                    <a:pt x="134" y="178"/>
                  </a:cubicBezTo>
                  <a:cubicBezTo>
                    <a:pt x="134" y="190"/>
                    <a:pt x="134" y="201"/>
                    <a:pt x="134" y="212"/>
                  </a:cubicBezTo>
                  <a:cubicBezTo>
                    <a:pt x="123" y="212"/>
                    <a:pt x="123" y="223"/>
                    <a:pt x="112" y="223"/>
                  </a:cubicBezTo>
                  <a:lnTo>
                    <a:pt x="89" y="223"/>
                  </a:lnTo>
                  <a:cubicBezTo>
                    <a:pt x="78" y="212"/>
                    <a:pt x="78" y="201"/>
                    <a:pt x="67" y="190"/>
                  </a:cubicBezTo>
                  <a:cubicBezTo>
                    <a:pt x="67" y="178"/>
                    <a:pt x="56" y="156"/>
                    <a:pt x="56" y="134"/>
                  </a:cubicBezTo>
                  <a:cubicBezTo>
                    <a:pt x="56" y="112"/>
                    <a:pt x="45" y="100"/>
                    <a:pt x="45" y="78"/>
                  </a:cubicBezTo>
                  <a:cubicBezTo>
                    <a:pt x="45" y="67"/>
                    <a:pt x="45" y="56"/>
                    <a:pt x="56" y="56"/>
                  </a:cubicBezTo>
                  <a:cubicBezTo>
                    <a:pt x="56" y="45"/>
                    <a:pt x="67" y="45"/>
                    <a:pt x="78" y="45"/>
                  </a:cubicBezTo>
                  <a:cubicBezTo>
                    <a:pt x="82" y="41"/>
                    <a:pt x="84" y="40"/>
                    <a:pt x="86" y="40"/>
                  </a:cubicBezTo>
                  <a:close/>
                  <a:moveTo>
                    <a:pt x="67" y="0"/>
                  </a:moveTo>
                  <a:cubicBezTo>
                    <a:pt x="45" y="0"/>
                    <a:pt x="34" y="11"/>
                    <a:pt x="22" y="22"/>
                  </a:cubicBezTo>
                  <a:cubicBezTo>
                    <a:pt x="11" y="34"/>
                    <a:pt x="0" y="56"/>
                    <a:pt x="0" y="67"/>
                  </a:cubicBezTo>
                  <a:cubicBezTo>
                    <a:pt x="0" y="89"/>
                    <a:pt x="0" y="123"/>
                    <a:pt x="0" y="145"/>
                  </a:cubicBezTo>
                  <a:cubicBezTo>
                    <a:pt x="20" y="225"/>
                    <a:pt x="49" y="269"/>
                    <a:pt x="95" y="269"/>
                  </a:cubicBezTo>
                  <a:cubicBezTo>
                    <a:pt x="100" y="269"/>
                    <a:pt x="106" y="269"/>
                    <a:pt x="112" y="267"/>
                  </a:cubicBezTo>
                  <a:cubicBezTo>
                    <a:pt x="145" y="256"/>
                    <a:pt x="167" y="245"/>
                    <a:pt x="178" y="212"/>
                  </a:cubicBezTo>
                  <a:cubicBezTo>
                    <a:pt x="189" y="190"/>
                    <a:pt x="189" y="156"/>
                    <a:pt x="178" y="112"/>
                  </a:cubicBezTo>
                  <a:cubicBezTo>
                    <a:pt x="167" y="67"/>
                    <a:pt x="156" y="45"/>
                    <a:pt x="145" y="22"/>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2"/>
            <p:cNvSpPr/>
            <p:nvPr/>
          </p:nvSpPr>
          <p:spPr>
            <a:xfrm rot="1205253">
              <a:off x="6872493" y="2964966"/>
              <a:ext cx="17297" cy="24580"/>
            </a:xfrm>
            <a:custGeom>
              <a:avLst/>
              <a:gdLst/>
              <a:ahLst/>
              <a:cxnLst/>
              <a:rect l="l" t="t" r="r" b="b"/>
              <a:pathLst>
                <a:path w="190" h="270" extrusionOk="0">
                  <a:moveTo>
                    <a:pt x="100" y="45"/>
                  </a:moveTo>
                  <a:cubicBezTo>
                    <a:pt x="112" y="56"/>
                    <a:pt x="112" y="56"/>
                    <a:pt x="123" y="78"/>
                  </a:cubicBezTo>
                  <a:cubicBezTo>
                    <a:pt x="123" y="89"/>
                    <a:pt x="123" y="100"/>
                    <a:pt x="134" y="123"/>
                  </a:cubicBezTo>
                  <a:cubicBezTo>
                    <a:pt x="134" y="145"/>
                    <a:pt x="134" y="167"/>
                    <a:pt x="134" y="178"/>
                  </a:cubicBezTo>
                  <a:cubicBezTo>
                    <a:pt x="134" y="190"/>
                    <a:pt x="134" y="201"/>
                    <a:pt x="134" y="212"/>
                  </a:cubicBezTo>
                  <a:cubicBezTo>
                    <a:pt x="134" y="223"/>
                    <a:pt x="123" y="223"/>
                    <a:pt x="112" y="223"/>
                  </a:cubicBezTo>
                  <a:lnTo>
                    <a:pt x="89" y="223"/>
                  </a:lnTo>
                  <a:cubicBezTo>
                    <a:pt x="78" y="212"/>
                    <a:pt x="78" y="212"/>
                    <a:pt x="67" y="190"/>
                  </a:cubicBezTo>
                  <a:cubicBezTo>
                    <a:pt x="67" y="178"/>
                    <a:pt x="67" y="167"/>
                    <a:pt x="56" y="145"/>
                  </a:cubicBezTo>
                  <a:cubicBezTo>
                    <a:pt x="56" y="123"/>
                    <a:pt x="56" y="100"/>
                    <a:pt x="56" y="89"/>
                  </a:cubicBezTo>
                  <a:cubicBezTo>
                    <a:pt x="56" y="67"/>
                    <a:pt x="56" y="67"/>
                    <a:pt x="56" y="56"/>
                  </a:cubicBezTo>
                  <a:cubicBezTo>
                    <a:pt x="67" y="45"/>
                    <a:pt x="67" y="45"/>
                    <a:pt x="78" y="45"/>
                  </a:cubicBezTo>
                  <a:close/>
                  <a:moveTo>
                    <a:pt x="67" y="0"/>
                  </a:moveTo>
                  <a:cubicBezTo>
                    <a:pt x="56" y="11"/>
                    <a:pt x="34" y="11"/>
                    <a:pt x="22" y="22"/>
                  </a:cubicBezTo>
                  <a:cubicBezTo>
                    <a:pt x="11" y="34"/>
                    <a:pt x="11" y="56"/>
                    <a:pt x="0" y="78"/>
                  </a:cubicBezTo>
                  <a:cubicBezTo>
                    <a:pt x="0" y="89"/>
                    <a:pt x="0" y="123"/>
                    <a:pt x="11" y="145"/>
                  </a:cubicBezTo>
                  <a:cubicBezTo>
                    <a:pt x="21" y="225"/>
                    <a:pt x="49" y="269"/>
                    <a:pt x="103" y="269"/>
                  </a:cubicBezTo>
                  <a:cubicBezTo>
                    <a:pt x="109" y="269"/>
                    <a:pt x="116" y="269"/>
                    <a:pt x="123" y="268"/>
                  </a:cubicBezTo>
                  <a:cubicBezTo>
                    <a:pt x="145" y="256"/>
                    <a:pt x="167" y="245"/>
                    <a:pt x="178" y="223"/>
                  </a:cubicBezTo>
                  <a:cubicBezTo>
                    <a:pt x="189" y="190"/>
                    <a:pt x="189" y="156"/>
                    <a:pt x="178" y="123"/>
                  </a:cubicBezTo>
                  <a:cubicBezTo>
                    <a:pt x="178" y="78"/>
                    <a:pt x="167" y="45"/>
                    <a:pt x="145" y="22"/>
                  </a:cubicBezTo>
                  <a:cubicBezTo>
                    <a:pt x="123" y="0"/>
                    <a:pt x="100" y="0"/>
                    <a:pt x="6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2"/>
            <p:cNvSpPr/>
            <p:nvPr/>
          </p:nvSpPr>
          <p:spPr>
            <a:xfrm rot="1205253">
              <a:off x="6577453" y="2915340"/>
              <a:ext cx="17388" cy="24580"/>
            </a:xfrm>
            <a:custGeom>
              <a:avLst/>
              <a:gdLst/>
              <a:ahLst/>
              <a:cxnLst/>
              <a:rect l="l" t="t" r="r" b="b"/>
              <a:pathLst>
                <a:path w="191" h="270" extrusionOk="0">
                  <a:moveTo>
                    <a:pt x="101" y="45"/>
                  </a:moveTo>
                  <a:cubicBezTo>
                    <a:pt x="112" y="56"/>
                    <a:pt x="112" y="56"/>
                    <a:pt x="123" y="79"/>
                  </a:cubicBezTo>
                  <a:cubicBezTo>
                    <a:pt x="123" y="90"/>
                    <a:pt x="123" y="101"/>
                    <a:pt x="134" y="123"/>
                  </a:cubicBezTo>
                  <a:cubicBezTo>
                    <a:pt x="134" y="145"/>
                    <a:pt x="134" y="168"/>
                    <a:pt x="134" y="179"/>
                  </a:cubicBezTo>
                  <a:cubicBezTo>
                    <a:pt x="134" y="190"/>
                    <a:pt x="134" y="201"/>
                    <a:pt x="134" y="212"/>
                  </a:cubicBezTo>
                  <a:cubicBezTo>
                    <a:pt x="123" y="223"/>
                    <a:pt x="123" y="223"/>
                    <a:pt x="112" y="223"/>
                  </a:cubicBezTo>
                  <a:lnTo>
                    <a:pt x="90" y="223"/>
                  </a:lnTo>
                  <a:cubicBezTo>
                    <a:pt x="79" y="212"/>
                    <a:pt x="79" y="212"/>
                    <a:pt x="68" y="190"/>
                  </a:cubicBezTo>
                  <a:cubicBezTo>
                    <a:pt x="68" y="179"/>
                    <a:pt x="57" y="168"/>
                    <a:pt x="57" y="145"/>
                  </a:cubicBezTo>
                  <a:cubicBezTo>
                    <a:pt x="57" y="123"/>
                    <a:pt x="45" y="101"/>
                    <a:pt x="45" y="90"/>
                  </a:cubicBezTo>
                  <a:cubicBezTo>
                    <a:pt x="45" y="68"/>
                    <a:pt x="57" y="68"/>
                    <a:pt x="57" y="56"/>
                  </a:cubicBezTo>
                  <a:cubicBezTo>
                    <a:pt x="57" y="45"/>
                    <a:pt x="68" y="45"/>
                    <a:pt x="79" y="45"/>
                  </a:cubicBezTo>
                  <a:close/>
                  <a:moveTo>
                    <a:pt x="68" y="1"/>
                  </a:moveTo>
                  <a:cubicBezTo>
                    <a:pt x="45" y="12"/>
                    <a:pt x="34" y="12"/>
                    <a:pt x="23" y="23"/>
                  </a:cubicBezTo>
                  <a:cubicBezTo>
                    <a:pt x="12" y="34"/>
                    <a:pt x="1" y="56"/>
                    <a:pt x="1" y="79"/>
                  </a:cubicBezTo>
                  <a:cubicBezTo>
                    <a:pt x="1" y="90"/>
                    <a:pt x="1" y="123"/>
                    <a:pt x="12" y="157"/>
                  </a:cubicBezTo>
                  <a:cubicBezTo>
                    <a:pt x="22" y="227"/>
                    <a:pt x="50" y="270"/>
                    <a:pt x="104" y="270"/>
                  </a:cubicBezTo>
                  <a:cubicBezTo>
                    <a:pt x="110" y="270"/>
                    <a:pt x="117" y="269"/>
                    <a:pt x="123" y="268"/>
                  </a:cubicBezTo>
                  <a:cubicBezTo>
                    <a:pt x="146" y="257"/>
                    <a:pt x="168" y="246"/>
                    <a:pt x="179" y="223"/>
                  </a:cubicBezTo>
                  <a:cubicBezTo>
                    <a:pt x="190" y="190"/>
                    <a:pt x="190" y="157"/>
                    <a:pt x="179" y="123"/>
                  </a:cubicBezTo>
                  <a:cubicBezTo>
                    <a:pt x="179" y="79"/>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2"/>
            <p:cNvSpPr/>
            <p:nvPr/>
          </p:nvSpPr>
          <p:spPr>
            <a:xfrm rot="1205253">
              <a:off x="6540729" y="2909471"/>
              <a:ext cx="17388" cy="24580"/>
            </a:xfrm>
            <a:custGeom>
              <a:avLst/>
              <a:gdLst/>
              <a:ahLst/>
              <a:cxnLst/>
              <a:rect l="l" t="t" r="r" b="b"/>
              <a:pathLst>
                <a:path w="191" h="270" extrusionOk="0">
                  <a:moveTo>
                    <a:pt x="87" y="40"/>
                  </a:moveTo>
                  <a:cubicBezTo>
                    <a:pt x="91" y="40"/>
                    <a:pt x="94" y="45"/>
                    <a:pt x="101" y="45"/>
                  </a:cubicBezTo>
                  <a:cubicBezTo>
                    <a:pt x="101" y="45"/>
                    <a:pt x="112" y="56"/>
                    <a:pt x="112" y="67"/>
                  </a:cubicBezTo>
                  <a:cubicBezTo>
                    <a:pt x="123" y="79"/>
                    <a:pt x="123" y="101"/>
                    <a:pt x="123" y="123"/>
                  </a:cubicBezTo>
                  <a:cubicBezTo>
                    <a:pt x="134" y="145"/>
                    <a:pt x="134" y="168"/>
                    <a:pt x="134" y="179"/>
                  </a:cubicBezTo>
                  <a:cubicBezTo>
                    <a:pt x="134" y="190"/>
                    <a:pt x="134" y="201"/>
                    <a:pt x="134" y="212"/>
                  </a:cubicBezTo>
                  <a:cubicBezTo>
                    <a:pt x="123" y="212"/>
                    <a:pt x="123" y="223"/>
                    <a:pt x="112" y="223"/>
                  </a:cubicBezTo>
                  <a:lnTo>
                    <a:pt x="90" y="223"/>
                  </a:lnTo>
                  <a:cubicBezTo>
                    <a:pt x="79" y="212"/>
                    <a:pt x="68" y="201"/>
                    <a:pt x="68" y="190"/>
                  </a:cubicBezTo>
                  <a:cubicBezTo>
                    <a:pt x="68" y="179"/>
                    <a:pt x="56" y="157"/>
                    <a:pt x="56" y="134"/>
                  </a:cubicBezTo>
                  <a:cubicBezTo>
                    <a:pt x="45" y="112"/>
                    <a:pt x="45" y="101"/>
                    <a:pt x="45" y="79"/>
                  </a:cubicBezTo>
                  <a:cubicBezTo>
                    <a:pt x="45" y="67"/>
                    <a:pt x="45" y="56"/>
                    <a:pt x="56" y="56"/>
                  </a:cubicBezTo>
                  <a:cubicBezTo>
                    <a:pt x="56" y="45"/>
                    <a:pt x="68" y="45"/>
                    <a:pt x="79" y="45"/>
                  </a:cubicBezTo>
                  <a:cubicBezTo>
                    <a:pt x="82" y="41"/>
                    <a:pt x="85" y="40"/>
                    <a:pt x="87" y="40"/>
                  </a:cubicBezTo>
                  <a:close/>
                  <a:moveTo>
                    <a:pt x="68" y="1"/>
                  </a:moveTo>
                  <a:cubicBezTo>
                    <a:pt x="45" y="1"/>
                    <a:pt x="34" y="12"/>
                    <a:pt x="23" y="23"/>
                  </a:cubicBezTo>
                  <a:cubicBezTo>
                    <a:pt x="12" y="34"/>
                    <a:pt x="1" y="56"/>
                    <a:pt x="1" y="67"/>
                  </a:cubicBezTo>
                  <a:cubicBezTo>
                    <a:pt x="1" y="90"/>
                    <a:pt x="1" y="123"/>
                    <a:pt x="1" y="145"/>
                  </a:cubicBezTo>
                  <a:cubicBezTo>
                    <a:pt x="21" y="226"/>
                    <a:pt x="50" y="270"/>
                    <a:pt x="96" y="270"/>
                  </a:cubicBezTo>
                  <a:cubicBezTo>
                    <a:pt x="101" y="270"/>
                    <a:pt x="107" y="269"/>
                    <a:pt x="112" y="268"/>
                  </a:cubicBezTo>
                  <a:cubicBezTo>
                    <a:pt x="146" y="257"/>
                    <a:pt x="168" y="246"/>
                    <a:pt x="179" y="212"/>
                  </a:cubicBezTo>
                  <a:cubicBezTo>
                    <a:pt x="190" y="190"/>
                    <a:pt x="190" y="157"/>
                    <a:pt x="179" y="112"/>
                  </a:cubicBezTo>
                  <a:cubicBezTo>
                    <a:pt x="168" y="67"/>
                    <a:pt x="157" y="45"/>
                    <a:pt x="146" y="23"/>
                  </a:cubicBezTo>
                  <a:cubicBezTo>
                    <a:pt x="123" y="1"/>
                    <a:pt x="101" y="1"/>
                    <a:pt x="6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2"/>
            <p:cNvSpPr/>
            <p:nvPr/>
          </p:nvSpPr>
          <p:spPr>
            <a:xfrm rot="1205253">
              <a:off x="6503269" y="2903107"/>
              <a:ext cx="18390" cy="23943"/>
            </a:xfrm>
            <a:custGeom>
              <a:avLst/>
              <a:gdLst/>
              <a:ahLst/>
              <a:cxnLst/>
              <a:rect l="l" t="t" r="r" b="b"/>
              <a:pathLst>
                <a:path w="202" h="263" extrusionOk="0">
                  <a:moveTo>
                    <a:pt x="79" y="38"/>
                  </a:moveTo>
                  <a:cubicBezTo>
                    <a:pt x="90" y="38"/>
                    <a:pt x="101" y="38"/>
                    <a:pt x="112" y="49"/>
                  </a:cubicBezTo>
                  <a:cubicBezTo>
                    <a:pt x="112" y="49"/>
                    <a:pt x="123" y="60"/>
                    <a:pt x="123" y="71"/>
                  </a:cubicBezTo>
                  <a:cubicBezTo>
                    <a:pt x="123" y="83"/>
                    <a:pt x="134" y="105"/>
                    <a:pt x="134" y="127"/>
                  </a:cubicBezTo>
                  <a:cubicBezTo>
                    <a:pt x="145" y="149"/>
                    <a:pt x="145" y="172"/>
                    <a:pt x="145" y="183"/>
                  </a:cubicBezTo>
                  <a:cubicBezTo>
                    <a:pt x="145" y="194"/>
                    <a:pt x="145" y="205"/>
                    <a:pt x="134" y="216"/>
                  </a:cubicBezTo>
                  <a:cubicBezTo>
                    <a:pt x="134" y="216"/>
                    <a:pt x="123" y="227"/>
                    <a:pt x="112" y="227"/>
                  </a:cubicBezTo>
                  <a:cubicBezTo>
                    <a:pt x="112" y="227"/>
                    <a:pt x="101" y="227"/>
                    <a:pt x="90" y="216"/>
                  </a:cubicBezTo>
                  <a:cubicBezTo>
                    <a:pt x="90" y="216"/>
                    <a:pt x="79" y="205"/>
                    <a:pt x="79" y="194"/>
                  </a:cubicBezTo>
                  <a:cubicBezTo>
                    <a:pt x="67" y="183"/>
                    <a:pt x="67" y="161"/>
                    <a:pt x="67" y="138"/>
                  </a:cubicBezTo>
                  <a:cubicBezTo>
                    <a:pt x="56" y="116"/>
                    <a:pt x="56" y="94"/>
                    <a:pt x="56" y="83"/>
                  </a:cubicBezTo>
                  <a:cubicBezTo>
                    <a:pt x="56" y="71"/>
                    <a:pt x="56" y="60"/>
                    <a:pt x="56" y="49"/>
                  </a:cubicBezTo>
                  <a:cubicBezTo>
                    <a:pt x="67" y="49"/>
                    <a:pt x="67" y="38"/>
                    <a:pt x="79" y="38"/>
                  </a:cubicBezTo>
                  <a:close/>
                  <a:moveTo>
                    <a:pt x="98" y="0"/>
                  </a:moveTo>
                  <a:cubicBezTo>
                    <a:pt x="91" y="0"/>
                    <a:pt x="85" y="2"/>
                    <a:pt x="79" y="5"/>
                  </a:cubicBezTo>
                  <a:cubicBezTo>
                    <a:pt x="56" y="5"/>
                    <a:pt x="34" y="16"/>
                    <a:pt x="23" y="27"/>
                  </a:cubicBezTo>
                  <a:cubicBezTo>
                    <a:pt x="12" y="38"/>
                    <a:pt x="12" y="49"/>
                    <a:pt x="12" y="71"/>
                  </a:cubicBezTo>
                  <a:cubicBezTo>
                    <a:pt x="1" y="94"/>
                    <a:pt x="1" y="116"/>
                    <a:pt x="12" y="149"/>
                  </a:cubicBezTo>
                  <a:cubicBezTo>
                    <a:pt x="22" y="228"/>
                    <a:pt x="57" y="263"/>
                    <a:pt x="103" y="263"/>
                  </a:cubicBezTo>
                  <a:cubicBezTo>
                    <a:pt x="110" y="263"/>
                    <a:pt x="116" y="262"/>
                    <a:pt x="123" y="261"/>
                  </a:cubicBezTo>
                  <a:cubicBezTo>
                    <a:pt x="157" y="261"/>
                    <a:pt x="168" y="239"/>
                    <a:pt x="179" y="216"/>
                  </a:cubicBezTo>
                  <a:cubicBezTo>
                    <a:pt x="190" y="194"/>
                    <a:pt x="201" y="161"/>
                    <a:pt x="190" y="116"/>
                  </a:cubicBezTo>
                  <a:cubicBezTo>
                    <a:pt x="179" y="71"/>
                    <a:pt x="168" y="38"/>
                    <a:pt x="145"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2"/>
            <p:cNvSpPr/>
            <p:nvPr/>
          </p:nvSpPr>
          <p:spPr>
            <a:xfrm rot="1205253">
              <a:off x="6466591" y="2896977"/>
              <a:ext cx="17388" cy="24034"/>
            </a:xfrm>
            <a:custGeom>
              <a:avLst/>
              <a:gdLst/>
              <a:ahLst/>
              <a:cxnLst/>
              <a:rect l="l" t="t" r="r" b="b"/>
              <a:pathLst>
                <a:path w="191" h="264" extrusionOk="0">
                  <a:moveTo>
                    <a:pt x="101" y="39"/>
                  </a:moveTo>
                  <a:cubicBezTo>
                    <a:pt x="112" y="50"/>
                    <a:pt x="112" y="61"/>
                    <a:pt x="123" y="72"/>
                  </a:cubicBezTo>
                  <a:cubicBezTo>
                    <a:pt x="123" y="84"/>
                    <a:pt x="134" y="106"/>
                    <a:pt x="134" y="128"/>
                  </a:cubicBezTo>
                  <a:cubicBezTo>
                    <a:pt x="134" y="150"/>
                    <a:pt x="145" y="162"/>
                    <a:pt x="145" y="184"/>
                  </a:cubicBezTo>
                  <a:cubicBezTo>
                    <a:pt x="145" y="195"/>
                    <a:pt x="134" y="206"/>
                    <a:pt x="134" y="206"/>
                  </a:cubicBezTo>
                  <a:cubicBezTo>
                    <a:pt x="134" y="217"/>
                    <a:pt x="123" y="217"/>
                    <a:pt x="112" y="217"/>
                  </a:cubicBezTo>
                  <a:cubicBezTo>
                    <a:pt x="108" y="221"/>
                    <a:pt x="106" y="222"/>
                    <a:pt x="104" y="222"/>
                  </a:cubicBezTo>
                  <a:cubicBezTo>
                    <a:pt x="100" y="222"/>
                    <a:pt x="97" y="217"/>
                    <a:pt x="90" y="217"/>
                  </a:cubicBezTo>
                  <a:cubicBezTo>
                    <a:pt x="79" y="217"/>
                    <a:pt x="79" y="206"/>
                    <a:pt x="79" y="195"/>
                  </a:cubicBezTo>
                  <a:cubicBezTo>
                    <a:pt x="67" y="184"/>
                    <a:pt x="67" y="162"/>
                    <a:pt x="56" y="139"/>
                  </a:cubicBezTo>
                  <a:cubicBezTo>
                    <a:pt x="56" y="117"/>
                    <a:pt x="56" y="95"/>
                    <a:pt x="56" y="84"/>
                  </a:cubicBezTo>
                  <a:cubicBezTo>
                    <a:pt x="56" y="72"/>
                    <a:pt x="56" y="61"/>
                    <a:pt x="56" y="50"/>
                  </a:cubicBezTo>
                  <a:cubicBezTo>
                    <a:pt x="67" y="50"/>
                    <a:pt x="67" y="39"/>
                    <a:pt x="79" y="39"/>
                  </a:cubicBezTo>
                  <a:close/>
                  <a:moveTo>
                    <a:pt x="98" y="1"/>
                  </a:moveTo>
                  <a:cubicBezTo>
                    <a:pt x="92" y="1"/>
                    <a:pt x="85" y="2"/>
                    <a:pt x="79" y="6"/>
                  </a:cubicBezTo>
                  <a:cubicBezTo>
                    <a:pt x="56" y="6"/>
                    <a:pt x="34" y="17"/>
                    <a:pt x="23" y="28"/>
                  </a:cubicBezTo>
                  <a:cubicBezTo>
                    <a:pt x="12" y="39"/>
                    <a:pt x="12" y="50"/>
                    <a:pt x="1" y="72"/>
                  </a:cubicBezTo>
                  <a:cubicBezTo>
                    <a:pt x="1" y="95"/>
                    <a:pt x="1" y="117"/>
                    <a:pt x="12" y="150"/>
                  </a:cubicBezTo>
                  <a:cubicBezTo>
                    <a:pt x="22" y="229"/>
                    <a:pt x="57" y="264"/>
                    <a:pt x="103" y="264"/>
                  </a:cubicBezTo>
                  <a:cubicBezTo>
                    <a:pt x="110" y="264"/>
                    <a:pt x="116" y="263"/>
                    <a:pt x="123" y="262"/>
                  </a:cubicBezTo>
                  <a:cubicBezTo>
                    <a:pt x="145" y="262"/>
                    <a:pt x="168" y="240"/>
                    <a:pt x="179" y="217"/>
                  </a:cubicBezTo>
                  <a:cubicBezTo>
                    <a:pt x="190" y="195"/>
                    <a:pt x="190" y="162"/>
                    <a:pt x="190" y="117"/>
                  </a:cubicBezTo>
                  <a:cubicBezTo>
                    <a:pt x="179" y="72"/>
                    <a:pt x="168" y="39"/>
                    <a:pt x="145" y="17"/>
                  </a:cubicBezTo>
                  <a:cubicBezTo>
                    <a:pt x="130" y="9"/>
                    <a:pt x="114" y="1"/>
                    <a:pt x="9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2"/>
            <p:cNvSpPr/>
            <p:nvPr/>
          </p:nvSpPr>
          <p:spPr>
            <a:xfrm rot="1205253">
              <a:off x="6680914" y="2975154"/>
              <a:ext cx="19391" cy="24398"/>
            </a:xfrm>
            <a:custGeom>
              <a:avLst/>
              <a:gdLst/>
              <a:ahLst/>
              <a:cxnLst/>
              <a:rect l="l" t="t" r="r" b="b"/>
              <a:pathLst>
                <a:path w="213" h="268" extrusionOk="0">
                  <a:moveTo>
                    <a:pt x="57" y="0"/>
                  </a:moveTo>
                  <a:lnTo>
                    <a:pt x="1" y="56"/>
                  </a:lnTo>
                  <a:lnTo>
                    <a:pt x="12" y="101"/>
                  </a:lnTo>
                  <a:lnTo>
                    <a:pt x="68" y="45"/>
                  </a:lnTo>
                  <a:lnTo>
                    <a:pt x="101" y="223"/>
                  </a:lnTo>
                  <a:lnTo>
                    <a:pt x="34" y="234"/>
                  </a:lnTo>
                  <a:lnTo>
                    <a:pt x="45" y="268"/>
                  </a:lnTo>
                  <a:lnTo>
                    <a:pt x="213" y="246"/>
                  </a:lnTo>
                  <a:lnTo>
                    <a:pt x="201" y="201"/>
                  </a:lnTo>
                  <a:lnTo>
                    <a:pt x="146"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2"/>
            <p:cNvSpPr/>
            <p:nvPr/>
          </p:nvSpPr>
          <p:spPr>
            <a:xfrm rot="1205253">
              <a:off x="6674854" y="3015025"/>
              <a:ext cx="19300" cy="25491"/>
            </a:xfrm>
            <a:custGeom>
              <a:avLst/>
              <a:gdLst/>
              <a:ahLst/>
              <a:cxnLst/>
              <a:rect l="l" t="t" r="r" b="b"/>
              <a:pathLst>
                <a:path w="212" h="280" extrusionOk="0">
                  <a:moveTo>
                    <a:pt x="100" y="1"/>
                  </a:moveTo>
                  <a:lnTo>
                    <a:pt x="56" y="12"/>
                  </a:lnTo>
                  <a:lnTo>
                    <a:pt x="0" y="68"/>
                  </a:lnTo>
                  <a:lnTo>
                    <a:pt x="0" y="112"/>
                  </a:lnTo>
                  <a:lnTo>
                    <a:pt x="56" y="57"/>
                  </a:lnTo>
                  <a:lnTo>
                    <a:pt x="89" y="235"/>
                  </a:lnTo>
                  <a:lnTo>
                    <a:pt x="22" y="246"/>
                  </a:lnTo>
                  <a:lnTo>
                    <a:pt x="33" y="279"/>
                  </a:lnTo>
                  <a:lnTo>
                    <a:pt x="212" y="246"/>
                  </a:lnTo>
                  <a:lnTo>
                    <a:pt x="201" y="213"/>
                  </a:lnTo>
                  <a:lnTo>
                    <a:pt x="145" y="224"/>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2"/>
            <p:cNvSpPr/>
            <p:nvPr/>
          </p:nvSpPr>
          <p:spPr>
            <a:xfrm rot="1205253">
              <a:off x="6667593" y="3055599"/>
              <a:ext cx="19300" cy="25400"/>
            </a:xfrm>
            <a:custGeom>
              <a:avLst/>
              <a:gdLst/>
              <a:ahLst/>
              <a:cxnLst/>
              <a:rect l="l" t="t" r="r" b="b"/>
              <a:pathLst>
                <a:path w="212" h="279" extrusionOk="0">
                  <a:moveTo>
                    <a:pt x="100" y="0"/>
                  </a:moveTo>
                  <a:lnTo>
                    <a:pt x="56" y="12"/>
                  </a:lnTo>
                  <a:lnTo>
                    <a:pt x="0" y="67"/>
                  </a:lnTo>
                  <a:lnTo>
                    <a:pt x="11" y="112"/>
                  </a:lnTo>
                  <a:lnTo>
                    <a:pt x="67" y="56"/>
                  </a:lnTo>
                  <a:lnTo>
                    <a:pt x="89" y="234"/>
                  </a:lnTo>
                  <a:lnTo>
                    <a:pt x="33" y="245"/>
                  </a:lnTo>
                  <a:lnTo>
                    <a:pt x="33"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2"/>
            <p:cNvSpPr/>
            <p:nvPr/>
          </p:nvSpPr>
          <p:spPr>
            <a:xfrm rot="1205253">
              <a:off x="6724727" y="2940419"/>
              <a:ext cx="19391" cy="25491"/>
            </a:xfrm>
            <a:custGeom>
              <a:avLst/>
              <a:gdLst/>
              <a:ahLst/>
              <a:cxnLst/>
              <a:rect l="l" t="t" r="r" b="b"/>
              <a:pathLst>
                <a:path w="213" h="280" extrusionOk="0">
                  <a:moveTo>
                    <a:pt x="101" y="1"/>
                  </a:moveTo>
                  <a:lnTo>
                    <a:pt x="57" y="12"/>
                  </a:lnTo>
                  <a:lnTo>
                    <a:pt x="1" y="68"/>
                  </a:lnTo>
                  <a:lnTo>
                    <a:pt x="12" y="101"/>
                  </a:lnTo>
                  <a:lnTo>
                    <a:pt x="68" y="57"/>
                  </a:lnTo>
                  <a:lnTo>
                    <a:pt x="101" y="224"/>
                  </a:lnTo>
                  <a:lnTo>
                    <a:pt x="34" y="235"/>
                  </a:lnTo>
                  <a:lnTo>
                    <a:pt x="34" y="279"/>
                  </a:lnTo>
                  <a:lnTo>
                    <a:pt x="213" y="246"/>
                  </a:lnTo>
                  <a:lnTo>
                    <a:pt x="201" y="213"/>
                  </a:lnTo>
                  <a:lnTo>
                    <a:pt x="146" y="213"/>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2"/>
            <p:cNvSpPr/>
            <p:nvPr/>
          </p:nvSpPr>
          <p:spPr>
            <a:xfrm rot="1205253">
              <a:off x="6718525" y="2981181"/>
              <a:ext cx="18299" cy="25400"/>
            </a:xfrm>
            <a:custGeom>
              <a:avLst/>
              <a:gdLst/>
              <a:ahLst/>
              <a:cxnLst/>
              <a:rect l="l" t="t" r="r" b="b"/>
              <a:pathLst>
                <a:path w="201" h="279" extrusionOk="0">
                  <a:moveTo>
                    <a:pt x="100" y="0"/>
                  </a:moveTo>
                  <a:lnTo>
                    <a:pt x="56" y="12"/>
                  </a:lnTo>
                  <a:lnTo>
                    <a:pt x="0" y="56"/>
                  </a:lnTo>
                  <a:lnTo>
                    <a:pt x="0" y="101"/>
                  </a:lnTo>
                  <a:lnTo>
                    <a:pt x="56" y="56"/>
                  </a:lnTo>
                  <a:lnTo>
                    <a:pt x="89" y="223"/>
                  </a:lnTo>
                  <a:lnTo>
                    <a:pt x="22" y="234"/>
                  </a:lnTo>
                  <a:lnTo>
                    <a:pt x="33" y="279"/>
                  </a:lnTo>
                  <a:lnTo>
                    <a:pt x="201" y="246"/>
                  </a:lnTo>
                  <a:lnTo>
                    <a:pt x="201" y="201"/>
                  </a:lnTo>
                  <a:lnTo>
                    <a:pt x="134" y="212"/>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2"/>
            <p:cNvSpPr/>
            <p:nvPr/>
          </p:nvSpPr>
          <p:spPr>
            <a:xfrm rot="1205253">
              <a:off x="6711390" y="3021954"/>
              <a:ext cx="19300" cy="24398"/>
            </a:xfrm>
            <a:custGeom>
              <a:avLst/>
              <a:gdLst/>
              <a:ahLst/>
              <a:cxnLst/>
              <a:rect l="l" t="t" r="r" b="b"/>
              <a:pathLst>
                <a:path w="212" h="268" extrusionOk="0">
                  <a:moveTo>
                    <a:pt x="100" y="0"/>
                  </a:moveTo>
                  <a:lnTo>
                    <a:pt x="56" y="11"/>
                  </a:lnTo>
                  <a:lnTo>
                    <a:pt x="0" y="56"/>
                  </a:lnTo>
                  <a:lnTo>
                    <a:pt x="11" y="100"/>
                  </a:lnTo>
                  <a:lnTo>
                    <a:pt x="56" y="45"/>
                  </a:lnTo>
                  <a:lnTo>
                    <a:pt x="89" y="223"/>
                  </a:lnTo>
                  <a:lnTo>
                    <a:pt x="33" y="234"/>
                  </a:lnTo>
                  <a:lnTo>
                    <a:pt x="33" y="267"/>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2"/>
            <p:cNvSpPr/>
            <p:nvPr/>
          </p:nvSpPr>
          <p:spPr>
            <a:xfrm rot="1205253">
              <a:off x="6704409" y="3061768"/>
              <a:ext cx="17297" cy="23943"/>
            </a:xfrm>
            <a:custGeom>
              <a:avLst/>
              <a:gdLst/>
              <a:ahLst/>
              <a:cxnLst/>
              <a:rect l="l" t="t" r="r" b="b"/>
              <a:pathLst>
                <a:path w="190" h="263" extrusionOk="0">
                  <a:moveTo>
                    <a:pt x="78" y="38"/>
                  </a:moveTo>
                  <a:cubicBezTo>
                    <a:pt x="89" y="38"/>
                    <a:pt x="100" y="38"/>
                    <a:pt x="100" y="49"/>
                  </a:cubicBezTo>
                  <a:cubicBezTo>
                    <a:pt x="111" y="49"/>
                    <a:pt x="111" y="60"/>
                    <a:pt x="123" y="71"/>
                  </a:cubicBezTo>
                  <a:cubicBezTo>
                    <a:pt x="123" y="83"/>
                    <a:pt x="134" y="105"/>
                    <a:pt x="134" y="127"/>
                  </a:cubicBezTo>
                  <a:cubicBezTo>
                    <a:pt x="134" y="149"/>
                    <a:pt x="145" y="172"/>
                    <a:pt x="145" y="183"/>
                  </a:cubicBezTo>
                  <a:cubicBezTo>
                    <a:pt x="145" y="194"/>
                    <a:pt x="134" y="205"/>
                    <a:pt x="134" y="216"/>
                  </a:cubicBezTo>
                  <a:cubicBezTo>
                    <a:pt x="134" y="216"/>
                    <a:pt x="123" y="227"/>
                    <a:pt x="111" y="227"/>
                  </a:cubicBezTo>
                  <a:cubicBezTo>
                    <a:pt x="100" y="227"/>
                    <a:pt x="100" y="227"/>
                    <a:pt x="89" y="216"/>
                  </a:cubicBezTo>
                  <a:cubicBezTo>
                    <a:pt x="89" y="216"/>
                    <a:pt x="78" y="205"/>
                    <a:pt x="78" y="194"/>
                  </a:cubicBezTo>
                  <a:cubicBezTo>
                    <a:pt x="67" y="183"/>
                    <a:pt x="67" y="161"/>
                    <a:pt x="56" y="138"/>
                  </a:cubicBezTo>
                  <a:cubicBezTo>
                    <a:pt x="56" y="116"/>
                    <a:pt x="56" y="94"/>
                    <a:pt x="56" y="83"/>
                  </a:cubicBezTo>
                  <a:cubicBezTo>
                    <a:pt x="56" y="71"/>
                    <a:pt x="56" y="60"/>
                    <a:pt x="56" y="60"/>
                  </a:cubicBezTo>
                  <a:cubicBezTo>
                    <a:pt x="67" y="49"/>
                    <a:pt x="67" y="49"/>
                    <a:pt x="78" y="38"/>
                  </a:cubicBezTo>
                  <a:close/>
                  <a:moveTo>
                    <a:pt x="96" y="0"/>
                  </a:moveTo>
                  <a:cubicBezTo>
                    <a:pt x="90" y="0"/>
                    <a:pt x="84" y="2"/>
                    <a:pt x="78" y="5"/>
                  </a:cubicBezTo>
                  <a:cubicBezTo>
                    <a:pt x="56" y="5"/>
                    <a:pt x="33" y="16"/>
                    <a:pt x="22" y="27"/>
                  </a:cubicBezTo>
                  <a:cubicBezTo>
                    <a:pt x="11" y="38"/>
                    <a:pt x="11" y="49"/>
                    <a:pt x="0" y="71"/>
                  </a:cubicBezTo>
                  <a:cubicBezTo>
                    <a:pt x="0" y="94"/>
                    <a:pt x="0" y="116"/>
                    <a:pt x="11" y="149"/>
                  </a:cubicBezTo>
                  <a:cubicBezTo>
                    <a:pt x="21" y="228"/>
                    <a:pt x="56" y="263"/>
                    <a:pt x="103" y="263"/>
                  </a:cubicBezTo>
                  <a:cubicBezTo>
                    <a:pt x="109" y="263"/>
                    <a:pt x="116" y="262"/>
                    <a:pt x="123" y="261"/>
                  </a:cubicBezTo>
                  <a:cubicBezTo>
                    <a:pt x="156" y="261"/>
                    <a:pt x="167" y="239"/>
                    <a:pt x="178" y="216"/>
                  </a:cubicBezTo>
                  <a:cubicBezTo>
                    <a:pt x="189" y="194"/>
                    <a:pt x="189" y="161"/>
                    <a:pt x="189" y="116"/>
                  </a:cubicBezTo>
                  <a:cubicBezTo>
                    <a:pt x="178" y="71"/>
                    <a:pt x="167" y="38"/>
                    <a:pt x="145" y="27"/>
                  </a:cubicBezTo>
                  <a:cubicBezTo>
                    <a:pt x="129" y="11"/>
                    <a:pt x="112" y="0"/>
                    <a:pt x="96"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2"/>
            <p:cNvSpPr/>
            <p:nvPr/>
          </p:nvSpPr>
          <p:spPr>
            <a:xfrm rot="1205253">
              <a:off x="6698089" y="3102595"/>
              <a:ext cx="17297" cy="24034"/>
            </a:xfrm>
            <a:custGeom>
              <a:avLst/>
              <a:gdLst/>
              <a:ahLst/>
              <a:cxnLst/>
              <a:rect l="l" t="t" r="r" b="b"/>
              <a:pathLst>
                <a:path w="190" h="264" extrusionOk="0">
                  <a:moveTo>
                    <a:pt x="78" y="39"/>
                  </a:moveTo>
                  <a:cubicBezTo>
                    <a:pt x="89" y="39"/>
                    <a:pt x="89" y="39"/>
                    <a:pt x="100" y="50"/>
                  </a:cubicBezTo>
                  <a:cubicBezTo>
                    <a:pt x="100" y="50"/>
                    <a:pt x="112" y="61"/>
                    <a:pt x="112" y="72"/>
                  </a:cubicBezTo>
                  <a:cubicBezTo>
                    <a:pt x="123" y="83"/>
                    <a:pt x="123" y="105"/>
                    <a:pt x="123" y="128"/>
                  </a:cubicBezTo>
                  <a:cubicBezTo>
                    <a:pt x="134" y="150"/>
                    <a:pt x="134" y="161"/>
                    <a:pt x="134" y="183"/>
                  </a:cubicBezTo>
                  <a:cubicBezTo>
                    <a:pt x="134" y="195"/>
                    <a:pt x="134" y="206"/>
                    <a:pt x="134" y="206"/>
                  </a:cubicBezTo>
                  <a:cubicBezTo>
                    <a:pt x="123" y="217"/>
                    <a:pt x="123" y="217"/>
                    <a:pt x="112" y="228"/>
                  </a:cubicBezTo>
                  <a:cubicBezTo>
                    <a:pt x="100" y="228"/>
                    <a:pt x="89" y="228"/>
                    <a:pt x="89" y="217"/>
                  </a:cubicBezTo>
                  <a:cubicBezTo>
                    <a:pt x="78" y="217"/>
                    <a:pt x="67" y="206"/>
                    <a:pt x="67" y="195"/>
                  </a:cubicBezTo>
                  <a:cubicBezTo>
                    <a:pt x="67" y="183"/>
                    <a:pt x="56" y="161"/>
                    <a:pt x="56" y="139"/>
                  </a:cubicBezTo>
                  <a:cubicBezTo>
                    <a:pt x="45" y="117"/>
                    <a:pt x="45" y="94"/>
                    <a:pt x="45" y="83"/>
                  </a:cubicBezTo>
                  <a:cubicBezTo>
                    <a:pt x="45" y="72"/>
                    <a:pt x="45" y="61"/>
                    <a:pt x="56" y="50"/>
                  </a:cubicBezTo>
                  <a:cubicBezTo>
                    <a:pt x="56" y="50"/>
                    <a:pt x="67" y="39"/>
                    <a:pt x="78" y="39"/>
                  </a:cubicBezTo>
                  <a:close/>
                  <a:moveTo>
                    <a:pt x="92" y="1"/>
                  </a:moveTo>
                  <a:cubicBezTo>
                    <a:pt x="84" y="1"/>
                    <a:pt x="76" y="2"/>
                    <a:pt x="67" y="5"/>
                  </a:cubicBezTo>
                  <a:cubicBezTo>
                    <a:pt x="45" y="5"/>
                    <a:pt x="34" y="16"/>
                    <a:pt x="22" y="27"/>
                  </a:cubicBezTo>
                  <a:cubicBezTo>
                    <a:pt x="11" y="39"/>
                    <a:pt x="0" y="50"/>
                    <a:pt x="0" y="72"/>
                  </a:cubicBezTo>
                  <a:cubicBezTo>
                    <a:pt x="0" y="94"/>
                    <a:pt x="0" y="117"/>
                    <a:pt x="0" y="150"/>
                  </a:cubicBezTo>
                  <a:cubicBezTo>
                    <a:pt x="20" y="228"/>
                    <a:pt x="48" y="263"/>
                    <a:pt x="92" y="263"/>
                  </a:cubicBezTo>
                  <a:cubicBezTo>
                    <a:pt x="98" y="263"/>
                    <a:pt x="105" y="263"/>
                    <a:pt x="112" y="261"/>
                  </a:cubicBezTo>
                  <a:cubicBezTo>
                    <a:pt x="145" y="261"/>
                    <a:pt x="167" y="239"/>
                    <a:pt x="178" y="217"/>
                  </a:cubicBezTo>
                  <a:cubicBezTo>
                    <a:pt x="190" y="195"/>
                    <a:pt x="190" y="161"/>
                    <a:pt x="178" y="117"/>
                  </a:cubicBezTo>
                  <a:cubicBezTo>
                    <a:pt x="167"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2"/>
            <p:cNvSpPr/>
            <p:nvPr/>
          </p:nvSpPr>
          <p:spPr>
            <a:xfrm rot="1205253">
              <a:off x="6761451" y="2946288"/>
              <a:ext cx="19391" cy="25491"/>
            </a:xfrm>
            <a:custGeom>
              <a:avLst/>
              <a:gdLst/>
              <a:ahLst/>
              <a:cxnLst/>
              <a:rect l="l" t="t" r="r" b="b"/>
              <a:pathLst>
                <a:path w="213" h="280" extrusionOk="0">
                  <a:moveTo>
                    <a:pt x="112" y="1"/>
                  </a:moveTo>
                  <a:lnTo>
                    <a:pt x="57" y="12"/>
                  </a:lnTo>
                  <a:lnTo>
                    <a:pt x="1" y="68"/>
                  </a:lnTo>
                  <a:lnTo>
                    <a:pt x="12" y="101"/>
                  </a:lnTo>
                  <a:lnTo>
                    <a:pt x="68" y="57"/>
                  </a:lnTo>
                  <a:lnTo>
                    <a:pt x="101" y="235"/>
                  </a:lnTo>
                  <a:lnTo>
                    <a:pt x="34" y="246"/>
                  </a:lnTo>
                  <a:lnTo>
                    <a:pt x="46" y="279"/>
                  </a:lnTo>
                  <a:lnTo>
                    <a:pt x="213" y="246"/>
                  </a:lnTo>
                  <a:lnTo>
                    <a:pt x="213" y="213"/>
                  </a:lnTo>
                  <a:lnTo>
                    <a:pt x="146" y="224"/>
                  </a:lnTo>
                  <a:lnTo>
                    <a:pt x="112"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2"/>
            <p:cNvSpPr/>
            <p:nvPr/>
          </p:nvSpPr>
          <p:spPr>
            <a:xfrm rot="1205253">
              <a:off x="6755219" y="2987222"/>
              <a:ext cx="19300" cy="25400"/>
            </a:xfrm>
            <a:custGeom>
              <a:avLst/>
              <a:gdLst/>
              <a:ahLst/>
              <a:cxnLst/>
              <a:rect l="l" t="t" r="r" b="b"/>
              <a:pathLst>
                <a:path w="212" h="279" extrusionOk="0">
                  <a:moveTo>
                    <a:pt x="100" y="1"/>
                  </a:moveTo>
                  <a:lnTo>
                    <a:pt x="56" y="12"/>
                  </a:lnTo>
                  <a:lnTo>
                    <a:pt x="0" y="67"/>
                  </a:lnTo>
                  <a:lnTo>
                    <a:pt x="0" y="101"/>
                  </a:lnTo>
                  <a:lnTo>
                    <a:pt x="56" y="56"/>
                  </a:lnTo>
                  <a:lnTo>
                    <a:pt x="89" y="223"/>
                  </a:lnTo>
                  <a:lnTo>
                    <a:pt x="34" y="246"/>
                  </a:lnTo>
                  <a:lnTo>
                    <a:pt x="34" y="279"/>
                  </a:lnTo>
                  <a:lnTo>
                    <a:pt x="212" y="246"/>
                  </a:lnTo>
                  <a:lnTo>
                    <a:pt x="201" y="212"/>
                  </a:lnTo>
                  <a:lnTo>
                    <a:pt x="145" y="223"/>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2"/>
            <p:cNvSpPr/>
            <p:nvPr/>
          </p:nvSpPr>
          <p:spPr>
            <a:xfrm rot="1205253">
              <a:off x="6747942" y="3027793"/>
              <a:ext cx="19300" cy="25400"/>
            </a:xfrm>
            <a:custGeom>
              <a:avLst/>
              <a:gdLst/>
              <a:ahLst/>
              <a:cxnLst/>
              <a:rect l="l" t="t" r="r" b="b"/>
              <a:pathLst>
                <a:path w="212" h="279" extrusionOk="0">
                  <a:moveTo>
                    <a:pt x="111" y="0"/>
                  </a:moveTo>
                  <a:lnTo>
                    <a:pt x="56" y="11"/>
                  </a:lnTo>
                  <a:lnTo>
                    <a:pt x="0" y="67"/>
                  </a:lnTo>
                  <a:lnTo>
                    <a:pt x="11" y="100"/>
                  </a:lnTo>
                  <a:lnTo>
                    <a:pt x="67" y="56"/>
                  </a:lnTo>
                  <a:lnTo>
                    <a:pt x="100" y="223"/>
                  </a:lnTo>
                  <a:lnTo>
                    <a:pt x="33" y="234"/>
                  </a:lnTo>
                  <a:lnTo>
                    <a:pt x="45" y="279"/>
                  </a:lnTo>
                  <a:lnTo>
                    <a:pt x="212" y="245"/>
                  </a:lnTo>
                  <a:lnTo>
                    <a:pt x="201" y="201"/>
                  </a:lnTo>
                  <a:lnTo>
                    <a:pt x="145" y="212"/>
                  </a:lnTo>
                  <a:lnTo>
                    <a:pt x="11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2"/>
            <p:cNvSpPr/>
            <p:nvPr/>
          </p:nvSpPr>
          <p:spPr>
            <a:xfrm rot="1205253">
              <a:off x="6740868" y="3068132"/>
              <a:ext cx="18299" cy="24580"/>
            </a:xfrm>
            <a:custGeom>
              <a:avLst/>
              <a:gdLst/>
              <a:ahLst/>
              <a:cxnLst/>
              <a:rect l="l" t="t" r="r" b="b"/>
              <a:pathLst>
                <a:path w="201" h="270" extrusionOk="0">
                  <a:moveTo>
                    <a:pt x="92" y="40"/>
                  </a:moveTo>
                  <a:cubicBezTo>
                    <a:pt x="97" y="40"/>
                    <a:pt x="104" y="45"/>
                    <a:pt x="111" y="45"/>
                  </a:cubicBezTo>
                  <a:cubicBezTo>
                    <a:pt x="111" y="45"/>
                    <a:pt x="123" y="56"/>
                    <a:pt x="123" y="67"/>
                  </a:cubicBezTo>
                  <a:cubicBezTo>
                    <a:pt x="134" y="90"/>
                    <a:pt x="134" y="101"/>
                    <a:pt x="134" y="123"/>
                  </a:cubicBezTo>
                  <a:cubicBezTo>
                    <a:pt x="145" y="145"/>
                    <a:pt x="145" y="168"/>
                    <a:pt x="145" y="179"/>
                  </a:cubicBezTo>
                  <a:cubicBezTo>
                    <a:pt x="145" y="190"/>
                    <a:pt x="145" y="201"/>
                    <a:pt x="134" y="212"/>
                  </a:cubicBezTo>
                  <a:cubicBezTo>
                    <a:pt x="134" y="212"/>
                    <a:pt x="123" y="223"/>
                    <a:pt x="123" y="223"/>
                  </a:cubicBezTo>
                  <a:lnTo>
                    <a:pt x="89" y="223"/>
                  </a:lnTo>
                  <a:cubicBezTo>
                    <a:pt x="89" y="212"/>
                    <a:pt x="78" y="201"/>
                    <a:pt x="78" y="190"/>
                  </a:cubicBezTo>
                  <a:cubicBezTo>
                    <a:pt x="67" y="179"/>
                    <a:pt x="67" y="168"/>
                    <a:pt x="67" y="134"/>
                  </a:cubicBezTo>
                  <a:cubicBezTo>
                    <a:pt x="56" y="112"/>
                    <a:pt x="56" y="101"/>
                    <a:pt x="56" y="79"/>
                  </a:cubicBezTo>
                  <a:cubicBezTo>
                    <a:pt x="56" y="67"/>
                    <a:pt x="56" y="56"/>
                    <a:pt x="67" y="56"/>
                  </a:cubicBezTo>
                  <a:cubicBezTo>
                    <a:pt x="67" y="45"/>
                    <a:pt x="78" y="45"/>
                    <a:pt x="89" y="45"/>
                  </a:cubicBezTo>
                  <a:cubicBezTo>
                    <a:pt x="89" y="41"/>
                    <a:pt x="90" y="40"/>
                    <a:pt x="92" y="40"/>
                  </a:cubicBezTo>
                  <a:close/>
                  <a:moveTo>
                    <a:pt x="78" y="1"/>
                  </a:moveTo>
                  <a:cubicBezTo>
                    <a:pt x="56" y="1"/>
                    <a:pt x="45" y="12"/>
                    <a:pt x="33" y="23"/>
                  </a:cubicBezTo>
                  <a:cubicBezTo>
                    <a:pt x="22" y="34"/>
                    <a:pt x="11" y="56"/>
                    <a:pt x="11" y="67"/>
                  </a:cubicBezTo>
                  <a:cubicBezTo>
                    <a:pt x="0" y="90"/>
                    <a:pt x="11" y="123"/>
                    <a:pt x="11" y="145"/>
                  </a:cubicBezTo>
                  <a:cubicBezTo>
                    <a:pt x="31" y="226"/>
                    <a:pt x="60" y="270"/>
                    <a:pt x="106" y="270"/>
                  </a:cubicBezTo>
                  <a:cubicBezTo>
                    <a:pt x="112" y="270"/>
                    <a:pt x="117" y="269"/>
                    <a:pt x="123" y="268"/>
                  </a:cubicBezTo>
                  <a:cubicBezTo>
                    <a:pt x="156" y="257"/>
                    <a:pt x="178" y="246"/>
                    <a:pt x="189" y="223"/>
                  </a:cubicBezTo>
                  <a:cubicBezTo>
                    <a:pt x="201" y="190"/>
                    <a:pt x="201" y="157"/>
                    <a:pt x="189" y="112"/>
                  </a:cubicBezTo>
                  <a:cubicBezTo>
                    <a:pt x="178" y="67"/>
                    <a:pt x="167" y="45"/>
                    <a:pt x="145" y="23"/>
                  </a:cubicBezTo>
                  <a:cubicBezTo>
                    <a:pt x="134" y="1"/>
                    <a:pt x="111" y="1"/>
                    <a:pt x="7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2"/>
            <p:cNvSpPr/>
            <p:nvPr/>
          </p:nvSpPr>
          <p:spPr>
            <a:xfrm rot="1205253">
              <a:off x="6734812" y="3108464"/>
              <a:ext cx="17297" cy="24034"/>
            </a:xfrm>
            <a:custGeom>
              <a:avLst/>
              <a:gdLst/>
              <a:ahLst/>
              <a:cxnLst/>
              <a:rect l="l" t="t" r="r" b="b"/>
              <a:pathLst>
                <a:path w="190" h="264" extrusionOk="0">
                  <a:moveTo>
                    <a:pt x="93" y="41"/>
                  </a:moveTo>
                  <a:cubicBezTo>
                    <a:pt x="98" y="41"/>
                    <a:pt x="100" y="44"/>
                    <a:pt x="100" y="50"/>
                  </a:cubicBezTo>
                  <a:cubicBezTo>
                    <a:pt x="112" y="50"/>
                    <a:pt x="112" y="61"/>
                    <a:pt x="123" y="72"/>
                  </a:cubicBezTo>
                  <a:cubicBezTo>
                    <a:pt x="123" y="83"/>
                    <a:pt x="123" y="105"/>
                    <a:pt x="134" y="128"/>
                  </a:cubicBezTo>
                  <a:cubicBezTo>
                    <a:pt x="134" y="150"/>
                    <a:pt x="134" y="172"/>
                    <a:pt x="134" y="183"/>
                  </a:cubicBezTo>
                  <a:cubicBezTo>
                    <a:pt x="134" y="195"/>
                    <a:pt x="134" y="206"/>
                    <a:pt x="134" y="217"/>
                  </a:cubicBezTo>
                  <a:cubicBezTo>
                    <a:pt x="123" y="217"/>
                    <a:pt x="123" y="228"/>
                    <a:pt x="112" y="228"/>
                  </a:cubicBezTo>
                  <a:cubicBezTo>
                    <a:pt x="100" y="228"/>
                    <a:pt x="89" y="228"/>
                    <a:pt x="89" y="217"/>
                  </a:cubicBezTo>
                  <a:cubicBezTo>
                    <a:pt x="78" y="217"/>
                    <a:pt x="78" y="206"/>
                    <a:pt x="67" y="195"/>
                  </a:cubicBezTo>
                  <a:cubicBezTo>
                    <a:pt x="67" y="183"/>
                    <a:pt x="56" y="161"/>
                    <a:pt x="56" y="139"/>
                  </a:cubicBezTo>
                  <a:cubicBezTo>
                    <a:pt x="56" y="117"/>
                    <a:pt x="45" y="105"/>
                    <a:pt x="45" y="83"/>
                  </a:cubicBezTo>
                  <a:cubicBezTo>
                    <a:pt x="45" y="72"/>
                    <a:pt x="56" y="61"/>
                    <a:pt x="56" y="61"/>
                  </a:cubicBezTo>
                  <a:cubicBezTo>
                    <a:pt x="56" y="50"/>
                    <a:pt x="67" y="50"/>
                    <a:pt x="78" y="50"/>
                  </a:cubicBezTo>
                  <a:cubicBezTo>
                    <a:pt x="84" y="44"/>
                    <a:pt x="89" y="41"/>
                    <a:pt x="93" y="41"/>
                  </a:cubicBezTo>
                  <a:close/>
                  <a:moveTo>
                    <a:pt x="92" y="1"/>
                  </a:moveTo>
                  <a:cubicBezTo>
                    <a:pt x="84" y="1"/>
                    <a:pt x="76" y="2"/>
                    <a:pt x="67" y="5"/>
                  </a:cubicBezTo>
                  <a:cubicBezTo>
                    <a:pt x="45" y="5"/>
                    <a:pt x="34" y="16"/>
                    <a:pt x="22" y="27"/>
                  </a:cubicBezTo>
                  <a:cubicBezTo>
                    <a:pt x="11" y="39"/>
                    <a:pt x="0" y="50"/>
                    <a:pt x="0" y="72"/>
                  </a:cubicBezTo>
                  <a:cubicBezTo>
                    <a:pt x="0" y="94"/>
                    <a:pt x="0" y="117"/>
                    <a:pt x="11" y="150"/>
                  </a:cubicBezTo>
                  <a:cubicBezTo>
                    <a:pt x="21" y="228"/>
                    <a:pt x="48" y="263"/>
                    <a:pt x="99" y="263"/>
                  </a:cubicBezTo>
                  <a:cubicBezTo>
                    <a:pt x="107" y="263"/>
                    <a:pt x="114" y="263"/>
                    <a:pt x="123" y="261"/>
                  </a:cubicBezTo>
                  <a:cubicBezTo>
                    <a:pt x="145" y="261"/>
                    <a:pt x="167" y="250"/>
                    <a:pt x="178" y="217"/>
                  </a:cubicBezTo>
                  <a:cubicBezTo>
                    <a:pt x="190" y="195"/>
                    <a:pt x="190" y="161"/>
                    <a:pt x="178" y="117"/>
                  </a:cubicBezTo>
                  <a:cubicBezTo>
                    <a:pt x="178" y="72"/>
                    <a:pt x="156" y="39"/>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2"/>
            <p:cNvSpPr/>
            <p:nvPr/>
          </p:nvSpPr>
          <p:spPr>
            <a:xfrm rot="1205253">
              <a:off x="6791942" y="2993091"/>
              <a:ext cx="19300" cy="25400"/>
            </a:xfrm>
            <a:custGeom>
              <a:avLst/>
              <a:gdLst/>
              <a:ahLst/>
              <a:cxnLst/>
              <a:rect l="l" t="t" r="r" b="b"/>
              <a:pathLst>
                <a:path w="212" h="279" extrusionOk="0">
                  <a:moveTo>
                    <a:pt x="100" y="1"/>
                  </a:moveTo>
                  <a:lnTo>
                    <a:pt x="56" y="12"/>
                  </a:lnTo>
                  <a:lnTo>
                    <a:pt x="0" y="67"/>
                  </a:lnTo>
                  <a:lnTo>
                    <a:pt x="11" y="112"/>
                  </a:lnTo>
                  <a:lnTo>
                    <a:pt x="67" y="56"/>
                  </a:lnTo>
                  <a:lnTo>
                    <a:pt x="89" y="234"/>
                  </a:lnTo>
                  <a:lnTo>
                    <a:pt x="34" y="246"/>
                  </a:lnTo>
                  <a:lnTo>
                    <a:pt x="34" y="279"/>
                  </a:lnTo>
                  <a:lnTo>
                    <a:pt x="212" y="246"/>
                  </a:lnTo>
                  <a:lnTo>
                    <a:pt x="201" y="212"/>
                  </a:lnTo>
                  <a:lnTo>
                    <a:pt x="145" y="223"/>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2"/>
            <p:cNvSpPr/>
            <p:nvPr/>
          </p:nvSpPr>
          <p:spPr>
            <a:xfrm rot="1205253">
              <a:off x="6784666" y="3033663"/>
              <a:ext cx="19300" cy="25400"/>
            </a:xfrm>
            <a:custGeom>
              <a:avLst/>
              <a:gdLst/>
              <a:ahLst/>
              <a:cxnLst/>
              <a:rect l="l" t="t" r="r" b="b"/>
              <a:pathLst>
                <a:path w="212" h="279" extrusionOk="0">
                  <a:moveTo>
                    <a:pt x="111" y="0"/>
                  </a:moveTo>
                  <a:lnTo>
                    <a:pt x="67" y="11"/>
                  </a:lnTo>
                  <a:lnTo>
                    <a:pt x="0" y="67"/>
                  </a:lnTo>
                  <a:lnTo>
                    <a:pt x="11" y="100"/>
                  </a:lnTo>
                  <a:lnTo>
                    <a:pt x="67" y="56"/>
                  </a:lnTo>
                  <a:lnTo>
                    <a:pt x="100" y="234"/>
                  </a:lnTo>
                  <a:lnTo>
                    <a:pt x="33" y="245"/>
                  </a:lnTo>
                  <a:lnTo>
                    <a:pt x="45" y="279"/>
                  </a:lnTo>
                  <a:lnTo>
                    <a:pt x="212" y="245"/>
                  </a:lnTo>
                  <a:lnTo>
                    <a:pt x="212" y="212"/>
                  </a:lnTo>
                  <a:lnTo>
                    <a:pt x="145" y="223"/>
                  </a:lnTo>
                  <a:lnTo>
                    <a:pt x="11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2"/>
            <p:cNvSpPr/>
            <p:nvPr/>
          </p:nvSpPr>
          <p:spPr>
            <a:xfrm rot="1205253">
              <a:off x="6778563" y="3074173"/>
              <a:ext cx="17297" cy="24580"/>
            </a:xfrm>
            <a:custGeom>
              <a:avLst/>
              <a:gdLst/>
              <a:ahLst/>
              <a:cxnLst/>
              <a:rect l="l" t="t" r="r" b="b"/>
              <a:pathLst>
                <a:path w="190" h="270" extrusionOk="0">
                  <a:moveTo>
                    <a:pt x="100" y="45"/>
                  </a:moveTo>
                  <a:cubicBezTo>
                    <a:pt x="100" y="56"/>
                    <a:pt x="112" y="56"/>
                    <a:pt x="112" y="79"/>
                  </a:cubicBezTo>
                  <a:cubicBezTo>
                    <a:pt x="123" y="90"/>
                    <a:pt x="123" y="101"/>
                    <a:pt x="134" y="123"/>
                  </a:cubicBezTo>
                  <a:cubicBezTo>
                    <a:pt x="134" y="145"/>
                    <a:pt x="134" y="168"/>
                    <a:pt x="134" y="179"/>
                  </a:cubicBezTo>
                  <a:cubicBezTo>
                    <a:pt x="134" y="201"/>
                    <a:pt x="134" y="201"/>
                    <a:pt x="134" y="212"/>
                  </a:cubicBezTo>
                  <a:cubicBezTo>
                    <a:pt x="123" y="223"/>
                    <a:pt x="123" y="223"/>
                    <a:pt x="112" y="223"/>
                  </a:cubicBezTo>
                  <a:lnTo>
                    <a:pt x="89" y="223"/>
                  </a:lnTo>
                  <a:cubicBezTo>
                    <a:pt x="78" y="212"/>
                    <a:pt x="78" y="212"/>
                    <a:pt x="67" y="201"/>
                  </a:cubicBezTo>
                  <a:cubicBezTo>
                    <a:pt x="67" y="179"/>
                    <a:pt x="56" y="168"/>
                    <a:pt x="56" y="145"/>
                  </a:cubicBezTo>
                  <a:cubicBezTo>
                    <a:pt x="56" y="123"/>
                    <a:pt x="45" y="101"/>
                    <a:pt x="45" y="90"/>
                  </a:cubicBezTo>
                  <a:cubicBezTo>
                    <a:pt x="45" y="79"/>
                    <a:pt x="45" y="67"/>
                    <a:pt x="56" y="56"/>
                  </a:cubicBezTo>
                  <a:cubicBezTo>
                    <a:pt x="56" y="45"/>
                    <a:pt x="67" y="45"/>
                    <a:pt x="78" y="45"/>
                  </a:cubicBezTo>
                  <a:close/>
                  <a:moveTo>
                    <a:pt x="67" y="1"/>
                  </a:moveTo>
                  <a:cubicBezTo>
                    <a:pt x="45" y="12"/>
                    <a:pt x="34" y="12"/>
                    <a:pt x="22" y="23"/>
                  </a:cubicBezTo>
                  <a:cubicBezTo>
                    <a:pt x="11" y="34"/>
                    <a:pt x="0" y="56"/>
                    <a:pt x="0" y="79"/>
                  </a:cubicBezTo>
                  <a:cubicBezTo>
                    <a:pt x="0" y="101"/>
                    <a:pt x="0" y="123"/>
                    <a:pt x="0" y="157"/>
                  </a:cubicBezTo>
                  <a:cubicBezTo>
                    <a:pt x="20" y="227"/>
                    <a:pt x="49" y="270"/>
                    <a:pt x="95" y="270"/>
                  </a:cubicBezTo>
                  <a:cubicBezTo>
                    <a:pt x="100" y="270"/>
                    <a:pt x="106" y="269"/>
                    <a:pt x="112" y="268"/>
                  </a:cubicBezTo>
                  <a:cubicBezTo>
                    <a:pt x="145" y="257"/>
                    <a:pt x="167" y="246"/>
                    <a:pt x="178" y="223"/>
                  </a:cubicBezTo>
                  <a:cubicBezTo>
                    <a:pt x="190" y="201"/>
                    <a:pt x="190" y="157"/>
                    <a:pt x="178" y="123"/>
                  </a:cubicBezTo>
                  <a:cubicBezTo>
                    <a:pt x="167" y="79"/>
                    <a:pt x="156" y="45"/>
                    <a:pt x="145" y="23"/>
                  </a:cubicBezTo>
                  <a:cubicBezTo>
                    <a:pt x="123" y="1"/>
                    <a:pt x="100" y="1"/>
                    <a:pt x="6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2"/>
            <p:cNvSpPr/>
            <p:nvPr/>
          </p:nvSpPr>
          <p:spPr>
            <a:xfrm rot="1205253">
              <a:off x="6771286" y="3114744"/>
              <a:ext cx="17297" cy="24580"/>
            </a:xfrm>
            <a:custGeom>
              <a:avLst/>
              <a:gdLst/>
              <a:ahLst/>
              <a:cxnLst/>
              <a:rect l="l" t="t" r="r" b="b"/>
              <a:pathLst>
                <a:path w="190" h="270" extrusionOk="0">
                  <a:moveTo>
                    <a:pt x="100" y="45"/>
                  </a:moveTo>
                  <a:cubicBezTo>
                    <a:pt x="112" y="56"/>
                    <a:pt x="112" y="56"/>
                    <a:pt x="123" y="67"/>
                  </a:cubicBezTo>
                  <a:cubicBezTo>
                    <a:pt x="123" y="89"/>
                    <a:pt x="134" y="100"/>
                    <a:pt x="134" y="123"/>
                  </a:cubicBezTo>
                  <a:cubicBezTo>
                    <a:pt x="134" y="145"/>
                    <a:pt x="145" y="167"/>
                    <a:pt x="145" y="178"/>
                  </a:cubicBezTo>
                  <a:cubicBezTo>
                    <a:pt x="145" y="190"/>
                    <a:pt x="134" y="201"/>
                    <a:pt x="134" y="212"/>
                  </a:cubicBezTo>
                  <a:cubicBezTo>
                    <a:pt x="134" y="223"/>
                    <a:pt x="123" y="223"/>
                    <a:pt x="112" y="223"/>
                  </a:cubicBezTo>
                  <a:lnTo>
                    <a:pt x="89" y="223"/>
                  </a:lnTo>
                  <a:cubicBezTo>
                    <a:pt x="78" y="212"/>
                    <a:pt x="78" y="212"/>
                    <a:pt x="78" y="190"/>
                  </a:cubicBezTo>
                  <a:cubicBezTo>
                    <a:pt x="67" y="178"/>
                    <a:pt x="67" y="167"/>
                    <a:pt x="56" y="145"/>
                  </a:cubicBezTo>
                  <a:cubicBezTo>
                    <a:pt x="56" y="112"/>
                    <a:pt x="56" y="100"/>
                    <a:pt x="56" y="89"/>
                  </a:cubicBezTo>
                  <a:cubicBezTo>
                    <a:pt x="56" y="67"/>
                    <a:pt x="56" y="67"/>
                    <a:pt x="56" y="56"/>
                  </a:cubicBezTo>
                  <a:cubicBezTo>
                    <a:pt x="67" y="45"/>
                    <a:pt x="67" y="45"/>
                    <a:pt x="78" y="45"/>
                  </a:cubicBezTo>
                  <a:close/>
                  <a:moveTo>
                    <a:pt x="78" y="0"/>
                  </a:moveTo>
                  <a:cubicBezTo>
                    <a:pt x="56" y="11"/>
                    <a:pt x="34" y="11"/>
                    <a:pt x="22" y="22"/>
                  </a:cubicBezTo>
                  <a:cubicBezTo>
                    <a:pt x="11" y="34"/>
                    <a:pt x="11" y="56"/>
                    <a:pt x="0" y="78"/>
                  </a:cubicBezTo>
                  <a:cubicBezTo>
                    <a:pt x="0" y="89"/>
                    <a:pt x="0" y="123"/>
                    <a:pt x="11" y="145"/>
                  </a:cubicBezTo>
                  <a:cubicBezTo>
                    <a:pt x="21" y="225"/>
                    <a:pt x="58" y="269"/>
                    <a:pt x="106" y="269"/>
                  </a:cubicBezTo>
                  <a:cubicBezTo>
                    <a:pt x="112" y="269"/>
                    <a:pt x="117" y="269"/>
                    <a:pt x="123" y="268"/>
                  </a:cubicBezTo>
                  <a:cubicBezTo>
                    <a:pt x="145" y="256"/>
                    <a:pt x="167" y="245"/>
                    <a:pt x="178" y="223"/>
                  </a:cubicBezTo>
                  <a:cubicBezTo>
                    <a:pt x="190" y="190"/>
                    <a:pt x="190" y="156"/>
                    <a:pt x="190" y="112"/>
                  </a:cubicBezTo>
                  <a:cubicBezTo>
                    <a:pt x="178" y="78"/>
                    <a:pt x="167" y="45"/>
                    <a:pt x="145" y="22"/>
                  </a:cubicBezTo>
                  <a:cubicBezTo>
                    <a:pt x="123" y="0"/>
                    <a:pt x="100"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2"/>
            <p:cNvSpPr/>
            <p:nvPr/>
          </p:nvSpPr>
          <p:spPr>
            <a:xfrm rot="1205253">
              <a:off x="6828478" y="2999929"/>
              <a:ext cx="19300" cy="24489"/>
            </a:xfrm>
            <a:custGeom>
              <a:avLst/>
              <a:gdLst/>
              <a:ahLst/>
              <a:cxnLst/>
              <a:rect l="l" t="t" r="r" b="b"/>
              <a:pathLst>
                <a:path w="212" h="269" extrusionOk="0">
                  <a:moveTo>
                    <a:pt x="56" y="1"/>
                  </a:moveTo>
                  <a:lnTo>
                    <a:pt x="0" y="56"/>
                  </a:lnTo>
                  <a:lnTo>
                    <a:pt x="11" y="101"/>
                  </a:lnTo>
                  <a:lnTo>
                    <a:pt x="67" y="45"/>
                  </a:lnTo>
                  <a:lnTo>
                    <a:pt x="100" y="223"/>
                  </a:lnTo>
                  <a:lnTo>
                    <a:pt x="34" y="235"/>
                  </a:lnTo>
                  <a:lnTo>
                    <a:pt x="45" y="268"/>
                  </a:lnTo>
                  <a:lnTo>
                    <a:pt x="212" y="246"/>
                  </a:lnTo>
                  <a:lnTo>
                    <a:pt x="212" y="201"/>
                  </a:lnTo>
                  <a:lnTo>
                    <a:pt x="145" y="212"/>
                  </a:lnTo>
                  <a:lnTo>
                    <a:pt x="11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2"/>
            <p:cNvSpPr/>
            <p:nvPr/>
          </p:nvSpPr>
          <p:spPr>
            <a:xfrm rot="1205253">
              <a:off x="6822330" y="3039876"/>
              <a:ext cx="19300" cy="25400"/>
            </a:xfrm>
            <a:custGeom>
              <a:avLst/>
              <a:gdLst/>
              <a:ahLst/>
              <a:cxnLst/>
              <a:rect l="l" t="t" r="r" b="b"/>
              <a:pathLst>
                <a:path w="212" h="279" extrusionOk="0">
                  <a:moveTo>
                    <a:pt x="100" y="0"/>
                  </a:moveTo>
                  <a:lnTo>
                    <a:pt x="56" y="11"/>
                  </a:lnTo>
                  <a:lnTo>
                    <a:pt x="0" y="67"/>
                  </a:lnTo>
                  <a:lnTo>
                    <a:pt x="0" y="112"/>
                  </a:lnTo>
                  <a:lnTo>
                    <a:pt x="56" y="56"/>
                  </a:lnTo>
                  <a:lnTo>
                    <a:pt x="89" y="234"/>
                  </a:lnTo>
                  <a:lnTo>
                    <a:pt x="22" y="245"/>
                  </a:lnTo>
                  <a:lnTo>
                    <a:pt x="34" y="279"/>
                  </a:lnTo>
                  <a:lnTo>
                    <a:pt x="212" y="245"/>
                  </a:lnTo>
                  <a:lnTo>
                    <a:pt x="201" y="212"/>
                  </a:lnTo>
                  <a:lnTo>
                    <a:pt x="145" y="223"/>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2"/>
            <p:cNvSpPr/>
            <p:nvPr/>
          </p:nvSpPr>
          <p:spPr>
            <a:xfrm rot="1205253">
              <a:off x="6815161" y="3080658"/>
              <a:ext cx="17297" cy="24034"/>
            </a:xfrm>
            <a:custGeom>
              <a:avLst/>
              <a:gdLst/>
              <a:ahLst/>
              <a:cxnLst/>
              <a:rect l="l" t="t" r="r" b="b"/>
              <a:pathLst>
                <a:path w="190" h="264" extrusionOk="0">
                  <a:moveTo>
                    <a:pt x="78" y="38"/>
                  </a:moveTo>
                  <a:cubicBezTo>
                    <a:pt x="89" y="38"/>
                    <a:pt x="100" y="38"/>
                    <a:pt x="100" y="49"/>
                  </a:cubicBezTo>
                  <a:cubicBezTo>
                    <a:pt x="112" y="49"/>
                    <a:pt x="112" y="61"/>
                    <a:pt x="123" y="72"/>
                  </a:cubicBezTo>
                  <a:cubicBezTo>
                    <a:pt x="123" y="83"/>
                    <a:pt x="123" y="105"/>
                    <a:pt x="134" y="127"/>
                  </a:cubicBezTo>
                  <a:cubicBezTo>
                    <a:pt x="134" y="150"/>
                    <a:pt x="134" y="161"/>
                    <a:pt x="134" y="183"/>
                  </a:cubicBezTo>
                  <a:cubicBezTo>
                    <a:pt x="134" y="194"/>
                    <a:pt x="134" y="205"/>
                    <a:pt x="134" y="205"/>
                  </a:cubicBezTo>
                  <a:cubicBezTo>
                    <a:pt x="134" y="216"/>
                    <a:pt x="123" y="216"/>
                    <a:pt x="112" y="228"/>
                  </a:cubicBezTo>
                  <a:cubicBezTo>
                    <a:pt x="100" y="228"/>
                    <a:pt x="89" y="228"/>
                    <a:pt x="89" y="216"/>
                  </a:cubicBezTo>
                  <a:cubicBezTo>
                    <a:pt x="78" y="216"/>
                    <a:pt x="78" y="205"/>
                    <a:pt x="67" y="194"/>
                  </a:cubicBezTo>
                  <a:cubicBezTo>
                    <a:pt x="67" y="183"/>
                    <a:pt x="67" y="161"/>
                    <a:pt x="56" y="138"/>
                  </a:cubicBezTo>
                  <a:cubicBezTo>
                    <a:pt x="56" y="116"/>
                    <a:pt x="56" y="94"/>
                    <a:pt x="56" y="83"/>
                  </a:cubicBezTo>
                  <a:cubicBezTo>
                    <a:pt x="56" y="72"/>
                    <a:pt x="56" y="61"/>
                    <a:pt x="56" y="49"/>
                  </a:cubicBezTo>
                  <a:cubicBezTo>
                    <a:pt x="67" y="49"/>
                    <a:pt x="67" y="38"/>
                    <a:pt x="78" y="38"/>
                  </a:cubicBezTo>
                  <a:close/>
                  <a:moveTo>
                    <a:pt x="94" y="0"/>
                  </a:moveTo>
                  <a:cubicBezTo>
                    <a:pt x="86" y="0"/>
                    <a:pt x="77" y="2"/>
                    <a:pt x="67" y="5"/>
                  </a:cubicBezTo>
                  <a:cubicBezTo>
                    <a:pt x="56" y="5"/>
                    <a:pt x="34" y="16"/>
                    <a:pt x="22" y="27"/>
                  </a:cubicBezTo>
                  <a:cubicBezTo>
                    <a:pt x="11" y="38"/>
                    <a:pt x="11" y="49"/>
                    <a:pt x="0" y="72"/>
                  </a:cubicBezTo>
                  <a:cubicBezTo>
                    <a:pt x="0" y="94"/>
                    <a:pt x="0" y="116"/>
                    <a:pt x="11" y="150"/>
                  </a:cubicBezTo>
                  <a:cubicBezTo>
                    <a:pt x="21" y="228"/>
                    <a:pt x="48" y="263"/>
                    <a:pt x="100" y="263"/>
                  </a:cubicBezTo>
                  <a:cubicBezTo>
                    <a:pt x="107" y="263"/>
                    <a:pt x="114" y="262"/>
                    <a:pt x="123" y="261"/>
                  </a:cubicBezTo>
                  <a:cubicBezTo>
                    <a:pt x="145" y="261"/>
                    <a:pt x="167" y="239"/>
                    <a:pt x="178" y="216"/>
                  </a:cubicBezTo>
                  <a:cubicBezTo>
                    <a:pt x="190" y="194"/>
                    <a:pt x="190" y="161"/>
                    <a:pt x="178" y="116"/>
                  </a:cubicBezTo>
                  <a:cubicBezTo>
                    <a:pt x="178" y="72"/>
                    <a:pt x="167" y="38"/>
                    <a:pt x="145" y="16"/>
                  </a:cubicBezTo>
                  <a:cubicBezTo>
                    <a:pt x="129" y="8"/>
                    <a:pt x="113" y="0"/>
                    <a:pt x="94"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2"/>
            <p:cNvSpPr/>
            <p:nvPr/>
          </p:nvSpPr>
          <p:spPr>
            <a:xfrm rot="1205253">
              <a:off x="6807979" y="3120786"/>
              <a:ext cx="18299" cy="24580"/>
            </a:xfrm>
            <a:custGeom>
              <a:avLst/>
              <a:gdLst/>
              <a:ahLst/>
              <a:cxnLst/>
              <a:rect l="l" t="t" r="r" b="b"/>
              <a:pathLst>
                <a:path w="201" h="270" extrusionOk="0">
                  <a:moveTo>
                    <a:pt x="112" y="45"/>
                  </a:moveTo>
                  <a:cubicBezTo>
                    <a:pt x="112" y="56"/>
                    <a:pt x="123" y="67"/>
                    <a:pt x="123" y="78"/>
                  </a:cubicBezTo>
                  <a:cubicBezTo>
                    <a:pt x="123" y="89"/>
                    <a:pt x="134" y="100"/>
                    <a:pt x="134" y="134"/>
                  </a:cubicBezTo>
                  <a:cubicBezTo>
                    <a:pt x="145" y="156"/>
                    <a:pt x="145" y="167"/>
                    <a:pt x="145" y="178"/>
                  </a:cubicBezTo>
                  <a:cubicBezTo>
                    <a:pt x="145" y="201"/>
                    <a:pt x="145" y="212"/>
                    <a:pt x="134" y="212"/>
                  </a:cubicBezTo>
                  <a:cubicBezTo>
                    <a:pt x="134" y="223"/>
                    <a:pt x="123" y="223"/>
                    <a:pt x="112" y="223"/>
                  </a:cubicBezTo>
                  <a:cubicBezTo>
                    <a:pt x="112" y="227"/>
                    <a:pt x="110" y="228"/>
                    <a:pt x="108" y="228"/>
                  </a:cubicBezTo>
                  <a:cubicBezTo>
                    <a:pt x="104" y="228"/>
                    <a:pt x="97" y="223"/>
                    <a:pt x="89" y="223"/>
                  </a:cubicBezTo>
                  <a:cubicBezTo>
                    <a:pt x="89" y="223"/>
                    <a:pt x="78" y="212"/>
                    <a:pt x="78" y="201"/>
                  </a:cubicBezTo>
                  <a:cubicBezTo>
                    <a:pt x="67" y="190"/>
                    <a:pt x="67" y="167"/>
                    <a:pt x="67" y="145"/>
                  </a:cubicBezTo>
                  <a:cubicBezTo>
                    <a:pt x="56" y="123"/>
                    <a:pt x="56" y="100"/>
                    <a:pt x="56" y="89"/>
                  </a:cubicBezTo>
                  <a:cubicBezTo>
                    <a:pt x="56" y="78"/>
                    <a:pt x="56" y="67"/>
                    <a:pt x="67" y="56"/>
                  </a:cubicBezTo>
                  <a:cubicBezTo>
                    <a:pt x="67" y="56"/>
                    <a:pt x="78" y="45"/>
                    <a:pt x="78" y="45"/>
                  </a:cubicBezTo>
                  <a:close/>
                  <a:moveTo>
                    <a:pt x="78" y="0"/>
                  </a:moveTo>
                  <a:cubicBezTo>
                    <a:pt x="56" y="11"/>
                    <a:pt x="45" y="11"/>
                    <a:pt x="34" y="23"/>
                  </a:cubicBezTo>
                  <a:cubicBezTo>
                    <a:pt x="22" y="45"/>
                    <a:pt x="11" y="56"/>
                    <a:pt x="11" y="78"/>
                  </a:cubicBezTo>
                  <a:cubicBezTo>
                    <a:pt x="0" y="100"/>
                    <a:pt x="11" y="123"/>
                    <a:pt x="11" y="156"/>
                  </a:cubicBezTo>
                  <a:cubicBezTo>
                    <a:pt x="31" y="226"/>
                    <a:pt x="60" y="269"/>
                    <a:pt x="106" y="269"/>
                  </a:cubicBezTo>
                  <a:cubicBezTo>
                    <a:pt x="112" y="269"/>
                    <a:pt x="117" y="269"/>
                    <a:pt x="123" y="268"/>
                  </a:cubicBezTo>
                  <a:cubicBezTo>
                    <a:pt x="156" y="256"/>
                    <a:pt x="178" y="245"/>
                    <a:pt x="190" y="223"/>
                  </a:cubicBezTo>
                  <a:cubicBezTo>
                    <a:pt x="190" y="201"/>
                    <a:pt x="201" y="167"/>
                    <a:pt x="190" y="123"/>
                  </a:cubicBezTo>
                  <a:cubicBezTo>
                    <a:pt x="178" y="78"/>
                    <a:pt x="167" y="45"/>
                    <a:pt x="145" y="23"/>
                  </a:cubicBezTo>
                  <a:cubicBezTo>
                    <a:pt x="134" y="11"/>
                    <a:pt x="112" y="0"/>
                    <a:pt x="7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2"/>
            <p:cNvSpPr/>
            <p:nvPr/>
          </p:nvSpPr>
          <p:spPr>
            <a:xfrm rot="1205253">
              <a:off x="6409354" y="3012139"/>
              <a:ext cx="17388" cy="24034"/>
            </a:xfrm>
            <a:custGeom>
              <a:avLst/>
              <a:gdLst/>
              <a:ahLst/>
              <a:cxnLst/>
              <a:rect l="l" t="t" r="r" b="b"/>
              <a:pathLst>
                <a:path w="191" h="264" extrusionOk="0">
                  <a:moveTo>
                    <a:pt x="79" y="39"/>
                  </a:moveTo>
                  <a:cubicBezTo>
                    <a:pt x="90" y="39"/>
                    <a:pt x="101" y="39"/>
                    <a:pt x="101" y="50"/>
                  </a:cubicBezTo>
                  <a:cubicBezTo>
                    <a:pt x="112" y="50"/>
                    <a:pt x="112" y="61"/>
                    <a:pt x="123" y="72"/>
                  </a:cubicBezTo>
                  <a:cubicBezTo>
                    <a:pt x="123" y="83"/>
                    <a:pt x="134" y="105"/>
                    <a:pt x="134" y="128"/>
                  </a:cubicBezTo>
                  <a:cubicBezTo>
                    <a:pt x="134" y="150"/>
                    <a:pt x="134" y="172"/>
                    <a:pt x="146" y="183"/>
                  </a:cubicBezTo>
                  <a:cubicBezTo>
                    <a:pt x="146" y="194"/>
                    <a:pt x="134" y="206"/>
                    <a:pt x="134" y="217"/>
                  </a:cubicBezTo>
                  <a:cubicBezTo>
                    <a:pt x="134" y="217"/>
                    <a:pt x="123" y="228"/>
                    <a:pt x="112" y="228"/>
                  </a:cubicBezTo>
                  <a:cubicBezTo>
                    <a:pt x="101" y="228"/>
                    <a:pt x="101" y="228"/>
                    <a:pt x="90" y="217"/>
                  </a:cubicBezTo>
                  <a:cubicBezTo>
                    <a:pt x="79" y="217"/>
                    <a:pt x="79" y="206"/>
                    <a:pt x="68" y="194"/>
                  </a:cubicBezTo>
                  <a:cubicBezTo>
                    <a:pt x="68" y="183"/>
                    <a:pt x="68" y="161"/>
                    <a:pt x="56" y="139"/>
                  </a:cubicBezTo>
                  <a:cubicBezTo>
                    <a:pt x="56" y="116"/>
                    <a:pt x="56" y="94"/>
                    <a:pt x="56" y="83"/>
                  </a:cubicBezTo>
                  <a:cubicBezTo>
                    <a:pt x="56" y="72"/>
                    <a:pt x="56" y="61"/>
                    <a:pt x="56" y="61"/>
                  </a:cubicBezTo>
                  <a:cubicBezTo>
                    <a:pt x="68" y="50"/>
                    <a:pt x="68" y="50"/>
                    <a:pt x="79" y="39"/>
                  </a:cubicBezTo>
                  <a:close/>
                  <a:moveTo>
                    <a:pt x="97" y="1"/>
                  </a:moveTo>
                  <a:cubicBezTo>
                    <a:pt x="91" y="1"/>
                    <a:pt x="85" y="2"/>
                    <a:pt x="79" y="5"/>
                  </a:cubicBezTo>
                  <a:cubicBezTo>
                    <a:pt x="56" y="5"/>
                    <a:pt x="34" y="16"/>
                    <a:pt x="23" y="27"/>
                  </a:cubicBezTo>
                  <a:cubicBezTo>
                    <a:pt x="12" y="39"/>
                    <a:pt x="12" y="50"/>
                    <a:pt x="1" y="72"/>
                  </a:cubicBezTo>
                  <a:cubicBezTo>
                    <a:pt x="1" y="94"/>
                    <a:pt x="1" y="116"/>
                    <a:pt x="12" y="150"/>
                  </a:cubicBezTo>
                  <a:cubicBezTo>
                    <a:pt x="22" y="228"/>
                    <a:pt x="57" y="263"/>
                    <a:pt x="103" y="263"/>
                  </a:cubicBezTo>
                  <a:cubicBezTo>
                    <a:pt x="110" y="263"/>
                    <a:pt x="116" y="263"/>
                    <a:pt x="123" y="261"/>
                  </a:cubicBezTo>
                  <a:cubicBezTo>
                    <a:pt x="146" y="261"/>
                    <a:pt x="168" y="250"/>
                    <a:pt x="179" y="217"/>
                  </a:cubicBezTo>
                  <a:cubicBezTo>
                    <a:pt x="190" y="194"/>
                    <a:pt x="190" y="161"/>
                    <a:pt x="190" y="116"/>
                  </a:cubicBezTo>
                  <a:cubicBezTo>
                    <a:pt x="179" y="72"/>
                    <a:pt x="168" y="39"/>
                    <a:pt x="146" y="27"/>
                  </a:cubicBezTo>
                  <a:cubicBezTo>
                    <a:pt x="129" y="11"/>
                    <a:pt x="113" y="1"/>
                    <a:pt x="97"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2"/>
            <p:cNvSpPr/>
            <p:nvPr/>
          </p:nvSpPr>
          <p:spPr>
            <a:xfrm rot="1205253">
              <a:off x="6403033" y="3053057"/>
              <a:ext cx="17388" cy="23943"/>
            </a:xfrm>
            <a:custGeom>
              <a:avLst/>
              <a:gdLst/>
              <a:ahLst/>
              <a:cxnLst/>
              <a:rect l="l" t="t" r="r" b="b"/>
              <a:pathLst>
                <a:path w="191" h="263" extrusionOk="0">
                  <a:moveTo>
                    <a:pt x="79" y="38"/>
                  </a:moveTo>
                  <a:cubicBezTo>
                    <a:pt x="79" y="38"/>
                    <a:pt x="90" y="38"/>
                    <a:pt x="101" y="49"/>
                  </a:cubicBezTo>
                  <a:cubicBezTo>
                    <a:pt x="101" y="49"/>
                    <a:pt x="112" y="60"/>
                    <a:pt x="112" y="72"/>
                  </a:cubicBezTo>
                  <a:cubicBezTo>
                    <a:pt x="123" y="83"/>
                    <a:pt x="123" y="105"/>
                    <a:pt x="123" y="127"/>
                  </a:cubicBezTo>
                  <a:cubicBezTo>
                    <a:pt x="134" y="149"/>
                    <a:pt x="134" y="161"/>
                    <a:pt x="134" y="183"/>
                  </a:cubicBezTo>
                  <a:cubicBezTo>
                    <a:pt x="134" y="194"/>
                    <a:pt x="134" y="205"/>
                    <a:pt x="123" y="205"/>
                  </a:cubicBezTo>
                  <a:cubicBezTo>
                    <a:pt x="123" y="216"/>
                    <a:pt x="112" y="216"/>
                    <a:pt x="112" y="227"/>
                  </a:cubicBezTo>
                  <a:cubicBezTo>
                    <a:pt x="101" y="227"/>
                    <a:pt x="90" y="227"/>
                    <a:pt x="79" y="216"/>
                  </a:cubicBezTo>
                  <a:cubicBezTo>
                    <a:pt x="79" y="216"/>
                    <a:pt x="68" y="205"/>
                    <a:pt x="68" y="194"/>
                  </a:cubicBezTo>
                  <a:cubicBezTo>
                    <a:pt x="57" y="183"/>
                    <a:pt x="57" y="161"/>
                    <a:pt x="57" y="138"/>
                  </a:cubicBezTo>
                  <a:cubicBezTo>
                    <a:pt x="45" y="116"/>
                    <a:pt x="45" y="94"/>
                    <a:pt x="45" y="83"/>
                  </a:cubicBezTo>
                  <a:cubicBezTo>
                    <a:pt x="45" y="72"/>
                    <a:pt x="45" y="60"/>
                    <a:pt x="57" y="49"/>
                  </a:cubicBezTo>
                  <a:cubicBezTo>
                    <a:pt x="57" y="49"/>
                    <a:pt x="68" y="38"/>
                    <a:pt x="79" y="38"/>
                  </a:cubicBezTo>
                  <a:close/>
                  <a:moveTo>
                    <a:pt x="92" y="0"/>
                  </a:moveTo>
                  <a:cubicBezTo>
                    <a:pt x="85" y="0"/>
                    <a:pt x="77" y="2"/>
                    <a:pt x="68" y="5"/>
                  </a:cubicBezTo>
                  <a:cubicBezTo>
                    <a:pt x="45" y="5"/>
                    <a:pt x="34" y="16"/>
                    <a:pt x="23" y="27"/>
                  </a:cubicBezTo>
                  <a:cubicBezTo>
                    <a:pt x="12" y="38"/>
                    <a:pt x="1" y="49"/>
                    <a:pt x="1" y="72"/>
                  </a:cubicBezTo>
                  <a:cubicBezTo>
                    <a:pt x="1" y="94"/>
                    <a:pt x="1" y="116"/>
                    <a:pt x="1" y="149"/>
                  </a:cubicBezTo>
                  <a:cubicBezTo>
                    <a:pt x="20" y="228"/>
                    <a:pt x="48" y="263"/>
                    <a:pt x="93" y="263"/>
                  </a:cubicBezTo>
                  <a:cubicBezTo>
                    <a:pt x="99" y="263"/>
                    <a:pt x="105" y="262"/>
                    <a:pt x="112" y="261"/>
                  </a:cubicBezTo>
                  <a:cubicBezTo>
                    <a:pt x="146" y="261"/>
                    <a:pt x="168" y="239"/>
                    <a:pt x="179" y="216"/>
                  </a:cubicBezTo>
                  <a:cubicBezTo>
                    <a:pt x="190" y="194"/>
                    <a:pt x="190" y="161"/>
                    <a:pt x="179" y="116"/>
                  </a:cubicBezTo>
                  <a:cubicBezTo>
                    <a:pt x="168" y="72"/>
                    <a:pt x="157" y="38"/>
                    <a:pt x="134" y="27"/>
                  </a:cubicBezTo>
                  <a:cubicBezTo>
                    <a:pt x="126" y="11"/>
                    <a:pt x="112" y="0"/>
                    <a:pt x="9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2"/>
            <p:cNvSpPr/>
            <p:nvPr/>
          </p:nvSpPr>
          <p:spPr>
            <a:xfrm rot="1205253">
              <a:off x="6866001" y="3005940"/>
              <a:ext cx="18299" cy="25491"/>
            </a:xfrm>
            <a:custGeom>
              <a:avLst/>
              <a:gdLst/>
              <a:ahLst/>
              <a:cxnLst/>
              <a:rect l="l" t="t" r="r" b="b"/>
              <a:pathLst>
                <a:path w="201" h="280" extrusionOk="0">
                  <a:moveTo>
                    <a:pt x="100" y="1"/>
                  </a:moveTo>
                  <a:lnTo>
                    <a:pt x="56" y="12"/>
                  </a:lnTo>
                  <a:lnTo>
                    <a:pt x="0" y="56"/>
                  </a:lnTo>
                  <a:lnTo>
                    <a:pt x="0" y="101"/>
                  </a:lnTo>
                  <a:lnTo>
                    <a:pt x="56" y="56"/>
                  </a:lnTo>
                  <a:lnTo>
                    <a:pt x="89" y="224"/>
                  </a:lnTo>
                  <a:lnTo>
                    <a:pt x="23" y="235"/>
                  </a:lnTo>
                  <a:lnTo>
                    <a:pt x="34" y="279"/>
                  </a:lnTo>
                  <a:lnTo>
                    <a:pt x="201" y="246"/>
                  </a:lnTo>
                  <a:lnTo>
                    <a:pt x="201" y="201"/>
                  </a:lnTo>
                  <a:lnTo>
                    <a:pt x="145" y="212"/>
                  </a:lnTo>
                  <a:lnTo>
                    <a:pt x="100"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2"/>
            <p:cNvSpPr/>
            <p:nvPr/>
          </p:nvSpPr>
          <p:spPr>
            <a:xfrm rot="1205253">
              <a:off x="6858882" y="3046716"/>
              <a:ext cx="19300" cy="24398"/>
            </a:xfrm>
            <a:custGeom>
              <a:avLst/>
              <a:gdLst/>
              <a:ahLst/>
              <a:cxnLst/>
              <a:rect l="l" t="t" r="r" b="b"/>
              <a:pathLst>
                <a:path w="212" h="268" extrusionOk="0">
                  <a:moveTo>
                    <a:pt x="100" y="0"/>
                  </a:moveTo>
                  <a:lnTo>
                    <a:pt x="56" y="11"/>
                  </a:lnTo>
                  <a:lnTo>
                    <a:pt x="0" y="56"/>
                  </a:lnTo>
                  <a:lnTo>
                    <a:pt x="11" y="101"/>
                  </a:lnTo>
                  <a:lnTo>
                    <a:pt x="67" y="45"/>
                  </a:lnTo>
                  <a:lnTo>
                    <a:pt x="89" y="223"/>
                  </a:lnTo>
                  <a:lnTo>
                    <a:pt x="34" y="234"/>
                  </a:lnTo>
                  <a:lnTo>
                    <a:pt x="34" y="268"/>
                  </a:lnTo>
                  <a:lnTo>
                    <a:pt x="212" y="245"/>
                  </a:lnTo>
                  <a:lnTo>
                    <a:pt x="201" y="201"/>
                  </a:lnTo>
                  <a:lnTo>
                    <a:pt x="145" y="212"/>
                  </a:lnTo>
                  <a:lnTo>
                    <a:pt x="100"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2"/>
            <p:cNvSpPr/>
            <p:nvPr/>
          </p:nvSpPr>
          <p:spPr>
            <a:xfrm rot="1205253">
              <a:off x="6851885" y="3086527"/>
              <a:ext cx="17297" cy="24034"/>
            </a:xfrm>
            <a:custGeom>
              <a:avLst/>
              <a:gdLst/>
              <a:ahLst/>
              <a:cxnLst/>
              <a:rect l="l" t="t" r="r" b="b"/>
              <a:pathLst>
                <a:path w="190" h="264" extrusionOk="0">
                  <a:moveTo>
                    <a:pt x="78" y="38"/>
                  </a:moveTo>
                  <a:cubicBezTo>
                    <a:pt x="89" y="38"/>
                    <a:pt x="100" y="38"/>
                    <a:pt x="100" y="49"/>
                  </a:cubicBezTo>
                  <a:cubicBezTo>
                    <a:pt x="112" y="49"/>
                    <a:pt x="112" y="61"/>
                    <a:pt x="123" y="72"/>
                  </a:cubicBezTo>
                  <a:cubicBezTo>
                    <a:pt x="123" y="83"/>
                    <a:pt x="134" y="105"/>
                    <a:pt x="134" y="127"/>
                  </a:cubicBezTo>
                  <a:cubicBezTo>
                    <a:pt x="145" y="150"/>
                    <a:pt x="145" y="172"/>
                    <a:pt x="145" y="183"/>
                  </a:cubicBezTo>
                  <a:cubicBezTo>
                    <a:pt x="145" y="194"/>
                    <a:pt x="145" y="205"/>
                    <a:pt x="134" y="216"/>
                  </a:cubicBezTo>
                  <a:cubicBezTo>
                    <a:pt x="134" y="216"/>
                    <a:pt x="123" y="228"/>
                    <a:pt x="112" y="228"/>
                  </a:cubicBezTo>
                  <a:cubicBezTo>
                    <a:pt x="100" y="228"/>
                    <a:pt x="100" y="228"/>
                    <a:pt x="89" y="216"/>
                  </a:cubicBezTo>
                  <a:cubicBezTo>
                    <a:pt x="89" y="216"/>
                    <a:pt x="78" y="205"/>
                    <a:pt x="78" y="194"/>
                  </a:cubicBezTo>
                  <a:cubicBezTo>
                    <a:pt x="67" y="183"/>
                    <a:pt x="67" y="161"/>
                    <a:pt x="56" y="139"/>
                  </a:cubicBezTo>
                  <a:cubicBezTo>
                    <a:pt x="56" y="116"/>
                    <a:pt x="56" y="94"/>
                    <a:pt x="56" y="83"/>
                  </a:cubicBezTo>
                  <a:cubicBezTo>
                    <a:pt x="56" y="72"/>
                    <a:pt x="56" y="61"/>
                    <a:pt x="56" y="61"/>
                  </a:cubicBezTo>
                  <a:cubicBezTo>
                    <a:pt x="67" y="49"/>
                    <a:pt x="67" y="49"/>
                    <a:pt x="78" y="38"/>
                  </a:cubicBezTo>
                  <a:close/>
                  <a:moveTo>
                    <a:pt x="98" y="0"/>
                  </a:moveTo>
                  <a:cubicBezTo>
                    <a:pt x="91" y="0"/>
                    <a:pt x="84" y="2"/>
                    <a:pt x="78" y="5"/>
                  </a:cubicBezTo>
                  <a:cubicBezTo>
                    <a:pt x="56" y="5"/>
                    <a:pt x="34" y="16"/>
                    <a:pt x="22" y="27"/>
                  </a:cubicBezTo>
                  <a:cubicBezTo>
                    <a:pt x="11" y="38"/>
                    <a:pt x="11" y="49"/>
                    <a:pt x="11" y="72"/>
                  </a:cubicBezTo>
                  <a:cubicBezTo>
                    <a:pt x="0" y="94"/>
                    <a:pt x="0" y="116"/>
                    <a:pt x="11" y="150"/>
                  </a:cubicBezTo>
                  <a:cubicBezTo>
                    <a:pt x="21" y="228"/>
                    <a:pt x="57" y="263"/>
                    <a:pt x="103" y="263"/>
                  </a:cubicBezTo>
                  <a:cubicBezTo>
                    <a:pt x="109" y="263"/>
                    <a:pt x="116" y="262"/>
                    <a:pt x="123" y="261"/>
                  </a:cubicBezTo>
                  <a:cubicBezTo>
                    <a:pt x="156" y="261"/>
                    <a:pt x="167" y="239"/>
                    <a:pt x="178" y="216"/>
                  </a:cubicBezTo>
                  <a:cubicBezTo>
                    <a:pt x="190" y="194"/>
                    <a:pt x="190" y="161"/>
                    <a:pt x="190" y="116"/>
                  </a:cubicBezTo>
                  <a:cubicBezTo>
                    <a:pt x="178" y="72"/>
                    <a:pt x="167" y="38"/>
                    <a:pt x="145" y="27"/>
                  </a:cubicBezTo>
                  <a:cubicBezTo>
                    <a:pt x="137" y="11"/>
                    <a:pt x="117" y="0"/>
                    <a:pt x="98"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2"/>
            <p:cNvSpPr/>
            <p:nvPr/>
          </p:nvSpPr>
          <p:spPr>
            <a:xfrm rot="1205253">
              <a:off x="6908843" y="2972125"/>
              <a:ext cx="19300" cy="24398"/>
            </a:xfrm>
            <a:custGeom>
              <a:avLst/>
              <a:gdLst/>
              <a:ahLst/>
              <a:cxnLst/>
              <a:rect l="l" t="t" r="r" b="b"/>
              <a:pathLst>
                <a:path w="212" h="268" extrusionOk="0">
                  <a:moveTo>
                    <a:pt x="67" y="0"/>
                  </a:moveTo>
                  <a:lnTo>
                    <a:pt x="0" y="56"/>
                  </a:lnTo>
                  <a:lnTo>
                    <a:pt x="11" y="101"/>
                  </a:lnTo>
                  <a:lnTo>
                    <a:pt x="67" y="45"/>
                  </a:lnTo>
                  <a:lnTo>
                    <a:pt x="100" y="223"/>
                  </a:lnTo>
                  <a:lnTo>
                    <a:pt x="34" y="234"/>
                  </a:lnTo>
                  <a:lnTo>
                    <a:pt x="45" y="268"/>
                  </a:lnTo>
                  <a:lnTo>
                    <a:pt x="212" y="234"/>
                  </a:lnTo>
                  <a:lnTo>
                    <a:pt x="212"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2"/>
            <p:cNvSpPr/>
            <p:nvPr/>
          </p:nvSpPr>
          <p:spPr>
            <a:xfrm rot="1205253">
              <a:off x="6902786" y="3012280"/>
              <a:ext cx="17297" cy="24034"/>
            </a:xfrm>
            <a:custGeom>
              <a:avLst/>
              <a:gdLst/>
              <a:ahLst/>
              <a:cxnLst/>
              <a:rect l="l" t="t" r="r" b="b"/>
              <a:pathLst>
                <a:path w="190" h="264" extrusionOk="0">
                  <a:moveTo>
                    <a:pt x="78" y="38"/>
                  </a:moveTo>
                  <a:cubicBezTo>
                    <a:pt x="89" y="38"/>
                    <a:pt x="89" y="38"/>
                    <a:pt x="101" y="49"/>
                  </a:cubicBezTo>
                  <a:cubicBezTo>
                    <a:pt x="101" y="49"/>
                    <a:pt x="112" y="61"/>
                    <a:pt x="112" y="72"/>
                  </a:cubicBezTo>
                  <a:cubicBezTo>
                    <a:pt x="123" y="83"/>
                    <a:pt x="123" y="105"/>
                    <a:pt x="134" y="127"/>
                  </a:cubicBezTo>
                  <a:cubicBezTo>
                    <a:pt x="134" y="150"/>
                    <a:pt x="134" y="161"/>
                    <a:pt x="134" y="183"/>
                  </a:cubicBezTo>
                  <a:cubicBezTo>
                    <a:pt x="134" y="194"/>
                    <a:pt x="134" y="205"/>
                    <a:pt x="134" y="205"/>
                  </a:cubicBezTo>
                  <a:cubicBezTo>
                    <a:pt x="123" y="217"/>
                    <a:pt x="123" y="217"/>
                    <a:pt x="112" y="228"/>
                  </a:cubicBezTo>
                  <a:cubicBezTo>
                    <a:pt x="101" y="228"/>
                    <a:pt x="89" y="228"/>
                    <a:pt x="89" y="217"/>
                  </a:cubicBezTo>
                  <a:cubicBezTo>
                    <a:pt x="78" y="217"/>
                    <a:pt x="78" y="205"/>
                    <a:pt x="67" y="194"/>
                  </a:cubicBezTo>
                  <a:cubicBezTo>
                    <a:pt x="67" y="183"/>
                    <a:pt x="56" y="161"/>
                    <a:pt x="56" y="139"/>
                  </a:cubicBezTo>
                  <a:cubicBezTo>
                    <a:pt x="56" y="116"/>
                    <a:pt x="45" y="94"/>
                    <a:pt x="45" y="83"/>
                  </a:cubicBezTo>
                  <a:cubicBezTo>
                    <a:pt x="45" y="72"/>
                    <a:pt x="45" y="61"/>
                    <a:pt x="56" y="49"/>
                  </a:cubicBezTo>
                  <a:cubicBezTo>
                    <a:pt x="56" y="49"/>
                    <a:pt x="67" y="38"/>
                    <a:pt x="78" y="38"/>
                  </a:cubicBezTo>
                  <a:close/>
                  <a:moveTo>
                    <a:pt x="94" y="0"/>
                  </a:moveTo>
                  <a:cubicBezTo>
                    <a:pt x="86" y="0"/>
                    <a:pt x="77" y="2"/>
                    <a:pt x="67" y="5"/>
                  </a:cubicBezTo>
                  <a:cubicBezTo>
                    <a:pt x="45" y="5"/>
                    <a:pt x="34" y="16"/>
                    <a:pt x="23" y="27"/>
                  </a:cubicBezTo>
                  <a:cubicBezTo>
                    <a:pt x="11" y="38"/>
                    <a:pt x="0" y="49"/>
                    <a:pt x="0" y="72"/>
                  </a:cubicBezTo>
                  <a:cubicBezTo>
                    <a:pt x="0" y="94"/>
                    <a:pt x="0" y="116"/>
                    <a:pt x="0" y="150"/>
                  </a:cubicBezTo>
                  <a:cubicBezTo>
                    <a:pt x="20" y="228"/>
                    <a:pt x="48" y="263"/>
                    <a:pt x="92" y="263"/>
                  </a:cubicBezTo>
                  <a:cubicBezTo>
                    <a:pt x="98" y="263"/>
                    <a:pt x="105" y="262"/>
                    <a:pt x="112" y="261"/>
                  </a:cubicBezTo>
                  <a:cubicBezTo>
                    <a:pt x="145" y="261"/>
                    <a:pt x="167" y="239"/>
                    <a:pt x="178" y="217"/>
                  </a:cubicBezTo>
                  <a:cubicBezTo>
                    <a:pt x="190" y="194"/>
                    <a:pt x="190" y="161"/>
                    <a:pt x="178" y="116"/>
                  </a:cubicBezTo>
                  <a:cubicBezTo>
                    <a:pt x="167" y="72"/>
                    <a:pt x="156" y="38"/>
                    <a:pt x="145" y="16"/>
                  </a:cubicBezTo>
                  <a:cubicBezTo>
                    <a:pt x="129" y="8"/>
                    <a:pt x="114" y="0"/>
                    <a:pt x="94"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2"/>
            <p:cNvSpPr/>
            <p:nvPr/>
          </p:nvSpPr>
          <p:spPr>
            <a:xfrm rot="1205253">
              <a:off x="6895433" y="3052555"/>
              <a:ext cx="19300" cy="25400"/>
            </a:xfrm>
            <a:custGeom>
              <a:avLst/>
              <a:gdLst/>
              <a:ahLst/>
              <a:cxnLst/>
              <a:rect l="l" t="t" r="r" b="b"/>
              <a:pathLst>
                <a:path w="212" h="279" extrusionOk="0">
                  <a:moveTo>
                    <a:pt x="112" y="0"/>
                  </a:moveTo>
                  <a:lnTo>
                    <a:pt x="56" y="11"/>
                  </a:lnTo>
                  <a:lnTo>
                    <a:pt x="0" y="67"/>
                  </a:lnTo>
                  <a:lnTo>
                    <a:pt x="11" y="101"/>
                  </a:lnTo>
                  <a:lnTo>
                    <a:pt x="67" y="56"/>
                  </a:lnTo>
                  <a:lnTo>
                    <a:pt x="100" y="234"/>
                  </a:lnTo>
                  <a:lnTo>
                    <a:pt x="34" y="245"/>
                  </a:lnTo>
                  <a:lnTo>
                    <a:pt x="45" y="279"/>
                  </a:lnTo>
                  <a:lnTo>
                    <a:pt x="212" y="245"/>
                  </a:lnTo>
                  <a:lnTo>
                    <a:pt x="212" y="212"/>
                  </a:lnTo>
                  <a:lnTo>
                    <a:pt x="145" y="223"/>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2"/>
            <p:cNvSpPr/>
            <p:nvPr/>
          </p:nvSpPr>
          <p:spPr>
            <a:xfrm rot="1205253">
              <a:off x="6889113" y="3093382"/>
              <a:ext cx="19300" cy="25491"/>
            </a:xfrm>
            <a:custGeom>
              <a:avLst/>
              <a:gdLst/>
              <a:ahLst/>
              <a:cxnLst/>
              <a:rect l="l" t="t" r="r" b="b"/>
              <a:pathLst>
                <a:path w="212" h="280" extrusionOk="0">
                  <a:moveTo>
                    <a:pt x="101" y="1"/>
                  </a:moveTo>
                  <a:lnTo>
                    <a:pt x="56" y="12"/>
                  </a:lnTo>
                  <a:lnTo>
                    <a:pt x="0" y="68"/>
                  </a:lnTo>
                  <a:lnTo>
                    <a:pt x="0" y="101"/>
                  </a:lnTo>
                  <a:lnTo>
                    <a:pt x="56" y="57"/>
                  </a:lnTo>
                  <a:lnTo>
                    <a:pt x="89" y="224"/>
                  </a:lnTo>
                  <a:lnTo>
                    <a:pt x="23" y="235"/>
                  </a:lnTo>
                  <a:lnTo>
                    <a:pt x="34" y="279"/>
                  </a:lnTo>
                  <a:lnTo>
                    <a:pt x="212" y="246"/>
                  </a:lnTo>
                  <a:lnTo>
                    <a:pt x="201" y="213"/>
                  </a:lnTo>
                  <a:lnTo>
                    <a:pt x="145" y="224"/>
                  </a:lnTo>
                  <a:lnTo>
                    <a:pt x="101"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2"/>
            <p:cNvSpPr/>
            <p:nvPr/>
          </p:nvSpPr>
          <p:spPr>
            <a:xfrm rot="1205253">
              <a:off x="6881852" y="3133956"/>
              <a:ext cx="19300" cy="25400"/>
            </a:xfrm>
            <a:custGeom>
              <a:avLst/>
              <a:gdLst/>
              <a:ahLst/>
              <a:cxnLst/>
              <a:rect l="l" t="t" r="r" b="b"/>
              <a:pathLst>
                <a:path w="212" h="279" extrusionOk="0">
                  <a:moveTo>
                    <a:pt x="112" y="0"/>
                  </a:moveTo>
                  <a:lnTo>
                    <a:pt x="56" y="12"/>
                  </a:lnTo>
                  <a:lnTo>
                    <a:pt x="0" y="56"/>
                  </a:lnTo>
                  <a:lnTo>
                    <a:pt x="11" y="101"/>
                  </a:lnTo>
                  <a:lnTo>
                    <a:pt x="67" y="56"/>
                  </a:lnTo>
                  <a:lnTo>
                    <a:pt x="101" y="223"/>
                  </a:lnTo>
                  <a:lnTo>
                    <a:pt x="34" y="234"/>
                  </a:lnTo>
                  <a:lnTo>
                    <a:pt x="45" y="279"/>
                  </a:lnTo>
                  <a:lnTo>
                    <a:pt x="212" y="245"/>
                  </a:lnTo>
                  <a:lnTo>
                    <a:pt x="201" y="201"/>
                  </a:lnTo>
                  <a:lnTo>
                    <a:pt x="145" y="212"/>
                  </a:lnTo>
                  <a:lnTo>
                    <a:pt x="112"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2"/>
            <p:cNvSpPr/>
            <p:nvPr/>
          </p:nvSpPr>
          <p:spPr>
            <a:xfrm rot="1205253">
              <a:off x="6946335" y="2978308"/>
              <a:ext cx="19300" cy="25400"/>
            </a:xfrm>
            <a:custGeom>
              <a:avLst/>
              <a:gdLst/>
              <a:ahLst/>
              <a:cxnLst/>
              <a:rect l="l" t="t" r="r" b="b"/>
              <a:pathLst>
                <a:path w="212" h="279" extrusionOk="0">
                  <a:moveTo>
                    <a:pt x="101" y="0"/>
                  </a:moveTo>
                  <a:lnTo>
                    <a:pt x="56" y="11"/>
                  </a:lnTo>
                  <a:lnTo>
                    <a:pt x="0" y="56"/>
                  </a:lnTo>
                  <a:lnTo>
                    <a:pt x="0" y="101"/>
                  </a:lnTo>
                  <a:lnTo>
                    <a:pt x="56" y="45"/>
                  </a:lnTo>
                  <a:lnTo>
                    <a:pt x="89" y="223"/>
                  </a:lnTo>
                  <a:lnTo>
                    <a:pt x="23" y="234"/>
                  </a:lnTo>
                  <a:lnTo>
                    <a:pt x="34" y="279"/>
                  </a:lnTo>
                  <a:lnTo>
                    <a:pt x="212" y="245"/>
                  </a:lnTo>
                  <a:lnTo>
                    <a:pt x="201" y="201"/>
                  </a:lnTo>
                  <a:lnTo>
                    <a:pt x="145" y="212"/>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2"/>
            <p:cNvSpPr/>
            <p:nvPr/>
          </p:nvSpPr>
          <p:spPr>
            <a:xfrm rot="1205253">
              <a:off x="6939510" y="3018150"/>
              <a:ext cx="17297" cy="24034"/>
            </a:xfrm>
            <a:custGeom>
              <a:avLst/>
              <a:gdLst/>
              <a:ahLst/>
              <a:cxnLst/>
              <a:rect l="l" t="t" r="r" b="b"/>
              <a:pathLst>
                <a:path w="190" h="264" extrusionOk="0">
                  <a:moveTo>
                    <a:pt x="78" y="38"/>
                  </a:moveTo>
                  <a:cubicBezTo>
                    <a:pt x="89" y="38"/>
                    <a:pt x="101" y="38"/>
                    <a:pt x="101" y="49"/>
                  </a:cubicBezTo>
                  <a:cubicBezTo>
                    <a:pt x="112" y="49"/>
                    <a:pt x="112" y="61"/>
                    <a:pt x="123" y="72"/>
                  </a:cubicBezTo>
                  <a:cubicBezTo>
                    <a:pt x="123" y="83"/>
                    <a:pt x="123" y="105"/>
                    <a:pt x="134" y="127"/>
                  </a:cubicBezTo>
                  <a:cubicBezTo>
                    <a:pt x="134" y="150"/>
                    <a:pt x="134" y="172"/>
                    <a:pt x="134" y="183"/>
                  </a:cubicBezTo>
                  <a:cubicBezTo>
                    <a:pt x="134" y="194"/>
                    <a:pt x="134" y="205"/>
                    <a:pt x="134" y="217"/>
                  </a:cubicBezTo>
                  <a:cubicBezTo>
                    <a:pt x="134" y="217"/>
                    <a:pt x="123" y="228"/>
                    <a:pt x="112" y="228"/>
                  </a:cubicBezTo>
                  <a:cubicBezTo>
                    <a:pt x="101" y="228"/>
                    <a:pt x="89" y="228"/>
                    <a:pt x="89" y="217"/>
                  </a:cubicBezTo>
                  <a:cubicBezTo>
                    <a:pt x="78" y="217"/>
                    <a:pt x="78" y="205"/>
                    <a:pt x="67" y="194"/>
                  </a:cubicBezTo>
                  <a:cubicBezTo>
                    <a:pt x="67" y="183"/>
                    <a:pt x="67" y="161"/>
                    <a:pt x="56" y="139"/>
                  </a:cubicBezTo>
                  <a:cubicBezTo>
                    <a:pt x="56" y="116"/>
                    <a:pt x="56" y="94"/>
                    <a:pt x="56" y="83"/>
                  </a:cubicBezTo>
                  <a:cubicBezTo>
                    <a:pt x="56" y="72"/>
                    <a:pt x="56" y="61"/>
                    <a:pt x="56" y="61"/>
                  </a:cubicBezTo>
                  <a:cubicBezTo>
                    <a:pt x="56" y="49"/>
                    <a:pt x="67" y="49"/>
                    <a:pt x="78" y="38"/>
                  </a:cubicBezTo>
                  <a:close/>
                  <a:moveTo>
                    <a:pt x="92" y="1"/>
                  </a:moveTo>
                  <a:cubicBezTo>
                    <a:pt x="84" y="1"/>
                    <a:pt x="76" y="2"/>
                    <a:pt x="67" y="5"/>
                  </a:cubicBezTo>
                  <a:cubicBezTo>
                    <a:pt x="56" y="5"/>
                    <a:pt x="34" y="16"/>
                    <a:pt x="23" y="27"/>
                  </a:cubicBezTo>
                  <a:cubicBezTo>
                    <a:pt x="11" y="38"/>
                    <a:pt x="11" y="49"/>
                    <a:pt x="0" y="72"/>
                  </a:cubicBezTo>
                  <a:cubicBezTo>
                    <a:pt x="0" y="94"/>
                    <a:pt x="0" y="116"/>
                    <a:pt x="11" y="150"/>
                  </a:cubicBezTo>
                  <a:cubicBezTo>
                    <a:pt x="21" y="228"/>
                    <a:pt x="48" y="263"/>
                    <a:pt x="100" y="263"/>
                  </a:cubicBezTo>
                  <a:cubicBezTo>
                    <a:pt x="107" y="263"/>
                    <a:pt x="115" y="262"/>
                    <a:pt x="123" y="261"/>
                  </a:cubicBezTo>
                  <a:cubicBezTo>
                    <a:pt x="145" y="261"/>
                    <a:pt x="167" y="250"/>
                    <a:pt x="178" y="217"/>
                  </a:cubicBezTo>
                  <a:cubicBezTo>
                    <a:pt x="190" y="194"/>
                    <a:pt x="190" y="161"/>
                    <a:pt x="178" y="116"/>
                  </a:cubicBezTo>
                  <a:cubicBezTo>
                    <a:pt x="178" y="72"/>
                    <a:pt x="167" y="38"/>
                    <a:pt x="145" y="27"/>
                  </a:cubicBezTo>
                  <a:cubicBezTo>
                    <a:pt x="129" y="11"/>
                    <a:pt x="112" y="1"/>
                    <a:pt x="9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2"/>
            <p:cNvSpPr/>
            <p:nvPr/>
          </p:nvSpPr>
          <p:spPr>
            <a:xfrm rot="1205253">
              <a:off x="6933128" y="3058597"/>
              <a:ext cx="18299" cy="25400"/>
            </a:xfrm>
            <a:custGeom>
              <a:avLst/>
              <a:gdLst/>
              <a:ahLst/>
              <a:cxnLst/>
              <a:rect l="l" t="t" r="r" b="b"/>
              <a:pathLst>
                <a:path w="201" h="279" extrusionOk="0">
                  <a:moveTo>
                    <a:pt x="101" y="0"/>
                  </a:moveTo>
                  <a:lnTo>
                    <a:pt x="56" y="11"/>
                  </a:lnTo>
                  <a:lnTo>
                    <a:pt x="0" y="67"/>
                  </a:lnTo>
                  <a:lnTo>
                    <a:pt x="0" y="112"/>
                  </a:lnTo>
                  <a:lnTo>
                    <a:pt x="56" y="56"/>
                  </a:lnTo>
                  <a:lnTo>
                    <a:pt x="89" y="234"/>
                  </a:lnTo>
                  <a:lnTo>
                    <a:pt x="23" y="245"/>
                  </a:lnTo>
                  <a:lnTo>
                    <a:pt x="34" y="279"/>
                  </a:lnTo>
                  <a:lnTo>
                    <a:pt x="201" y="245"/>
                  </a:lnTo>
                  <a:lnTo>
                    <a:pt x="201" y="212"/>
                  </a:lnTo>
                  <a:lnTo>
                    <a:pt x="145" y="223"/>
                  </a:lnTo>
                  <a:lnTo>
                    <a:pt x="101"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2"/>
            <p:cNvSpPr/>
            <p:nvPr/>
          </p:nvSpPr>
          <p:spPr>
            <a:xfrm flipH="1">
              <a:off x="6222000" y="2442461"/>
              <a:ext cx="251628" cy="347945"/>
            </a:xfrm>
            <a:custGeom>
              <a:avLst/>
              <a:gdLst/>
              <a:ahLst/>
              <a:cxnLst/>
              <a:rect l="l" t="t" r="r" b="b"/>
              <a:pathLst>
                <a:path w="2764" h="3822" extrusionOk="0">
                  <a:moveTo>
                    <a:pt x="2362" y="2986"/>
                  </a:moveTo>
                  <a:cubicBezTo>
                    <a:pt x="2362" y="2986"/>
                    <a:pt x="2763" y="2306"/>
                    <a:pt x="2607" y="1705"/>
                  </a:cubicBezTo>
                  <a:cubicBezTo>
                    <a:pt x="2462" y="1103"/>
                    <a:pt x="1727" y="279"/>
                    <a:pt x="1070" y="0"/>
                  </a:cubicBezTo>
                  <a:cubicBezTo>
                    <a:pt x="1070" y="0"/>
                    <a:pt x="1193" y="724"/>
                    <a:pt x="1193" y="724"/>
                  </a:cubicBezTo>
                  <a:cubicBezTo>
                    <a:pt x="1193" y="747"/>
                    <a:pt x="725" y="1081"/>
                    <a:pt x="691" y="1114"/>
                  </a:cubicBezTo>
                  <a:cubicBezTo>
                    <a:pt x="535" y="1248"/>
                    <a:pt x="402" y="1393"/>
                    <a:pt x="279" y="1549"/>
                  </a:cubicBezTo>
                  <a:cubicBezTo>
                    <a:pt x="223" y="1638"/>
                    <a:pt x="157" y="1694"/>
                    <a:pt x="90" y="1760"/>
                  </a:cubicBezTo>
                  <a:cubicBezTo>
                    <a:pt x="23" y="1827"/>
                    <a:pt x="1" y="1927"/>
                    <a:pt x="34" y="2028"/>
                  </a:cubicBezTo>
                  <a:cubicBezTo>
                    <a:pt x="79" y="2128"/>
                    <a:pt x="212" y="2195"/>
                    <a:pt x="324" y="2161"/>
                  </a:cubicBezTo>
                  <a:cubicBezTo>
                    <a:pt x="223" y="2239"/>
                    <a:pt x="123" y="2340"/>
                    <a:pt x="79" y="2473"/>
                  </a:cubicBezTo>
                  <a:cubicBezTo>
                    <a:pt x="34" y="2607"/>
                    <a:pt x="79" y="2707"/>
                    <a:pt x="168" y="2819"/>
                  </a:cubicBezTo>
                  <a:cubicBezTo>
                    <a:pt x="201" y="2863"/>
                    <a:pt x="402" y="2975"/>
                    <a:pt x="435" y="2997"/>
                  </a:cubicBezTo>
                  <a:cubicBezTo>
                    <a:pt x="457" y="3019"/>
                    <a:pt x="346" y="3142"/>
                    <a:pt x="535" y="3364"/>
                  </a:cubicBezTo>
                  <a:cubicBezTo>
                    <a:pt x="647" y="3498"/>
                    <a:pt x="858" y="3476"/>
                    <a:pt x="903" y="3431"/>
                  </a:cubicBezTo>
                  <a:cubicBezTo>
                    <a:pt x="903" y="3431"/>
                    <a:pt x="948" y="3643"/>
                    <a:pt x="1204" y="3710"/>
                  </a:cubicBezTo>
                  <a:cubicBezTo>
                    <a:pt x="1705" y="3821"/>
                    <a:pt x="2106" y="3342"/>
                    <a:pt x="2362" y="298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9" name="Google Shape;2059;p52"/>
            <p:cNvSpPr/>
            <p:nvPr/>
          </p:nvSpPr>
          <p:spPr>
            <a:xfrm flipH="1">
              <a:off x="6971410" y="2634093"/>
              <a:ext cx="359052" cy="364150"/>
            </a:xfrm>
            <a:custGeom>
              <a:avLst/>
              <a:gdLst/>
              <a:ahLst/>
              <a:cxnLst/>
              <a:rect l="l" t="t" r="r" b="b"/>
              <a:pathLst>
                <a:path w="3944" h="4000" extrusionOk="0">
                  <a:moveTo>
                    <a:pt x="2005" y="45"/>
                  </a:moveTo>
                  <a:cubicBezTo>
                    <a:pt x="1615" y="90"/>
                    <a:pt x="1248" y="268"/>
                    <a:pt x="947" y="502"/>
                  </a:cubicBezTo>
                  <a:cubicBezTo>
                    <a:pt x="680" y="714"/>
                    <a:pt x="379" y="1003"/>
                    <a:pt x="256" y="1326"/>
                  </a:cubicBezTo>
                  <a:cubicBezTo>
                    <a:pt x="22" y="1950"/>
                    <a:pt x="0" y="2785"/>
                    <a:pt x="747" y="3387"/>
                  </a:cubicBezTo>
                  <a:cubicBezTo>
                    <a:pt x="1493" y="4000"/>
                    <a:pt x="3576" y="3131"/>
                    <a:pt x="3787" y="2429"/>
                  </a:cubicBezTo>
                  <a:cubicBezTo>
                    <a:pt x="3787" y="2429"/>
                    <a:pt x="3943" y="2028"/>
                    <a:pt x="3565" y="1917"/>
                  </a:cubicBezTo>
                  <a:cubicBezTo>
                    <a:pt x="3565" y="1917"/>
                    <a:pt x="3676" y="1493"/>
                    <a:pt x="3264" y="1382"/>
                  </a:cubicBezTo>
                  <a:cubicBezTo>
                    <a:pt x="3264" y="1382"/>
                    <a:pt x="3253" y="1103"/>
                    <a:pt x="3253" y="1081"/>
                  </a:cubicBezTo>
                  <a:cubicBezTo>
                    <a:pt x="3175" y="836"/>
                    <a:pt x="2896" y="769"/>
                    <a:pt x="2896" y="769"/>
                  </a:cubicBezTo>
                  <a:cubicBezTo>
                    <a:pt x="2852" y="714"/>
                    <a:pt x="2818" y="513"/>
                    <a:pt x="2818" y="368"/>
                  </a:cubicBezTo>
                  <a:cubicBezTo>
                    <a:pt x="2830" y="1"/>
                    <a:pt x="2273" y="12"/>
                    <a:pt x="2005" y="45"/>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0" name="Google Shape;2060;p52"/>
            <p:cNvSpPr/>
            <p:nvPr/>
          </p:nvSpPr>
          <p:spPr>
            <a:xfrm flipH="1">
              <a:off x="7012015" y="1317886"/>
              <a:ext cx="148118" cy="164323"/>
            </a:xfrm>
            <a:custGeom>
              <a:avLst/>
              <a:gdLst/>
              <a:ahLst/>
              <a:cxnLst/>
              <a:rect l="l" t="t" r="r" b="b"/>
              <a:pathLst>
                <a:path w="1627" h="1805" extrusionOk="0">
                  <a:moveTo>
                    <a:pt x="1627" y="903"/>
                  </a:moveTo>
                  <a:cubicBezTo>
                    <a:pt x="1627" y="1393"/>
                    <a:pt x="1259" y="1805"/>
                    <a:pt x="814" y="1805"/>
                  </a:cubicBezTo>
                  <a:cubicBezTo>
                    <a:pt x="368" y="1805"/>
                    <a:pt x="1" y="1393"/>
                    <a:pt x="1" y="903"/>
                  </a:cubicBezTo>
                  <a:cubicBezTo>
                    <a:pt x="1" y="401"/>
                    <a:pt x="368" y="0"/>
                    <a:pt x="814" y="0"/>
                  </a:cubicBezTo>
                  <a:cubicBezTo>
                    <a:pt x="1259" y="0"/>
                    <a:pt x="1627" y="401"/>
                    <a:pt x="1627" y="903"/>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1" name="Google Shape;2061;p52"/>
            <p:cNvSpPr/>
            <p:nvPr/>
          </p:nvSpPr>
          <p:spPr>
            <a:xfrm flipH="1">
              <a:off x="6702673" y="1291486"/>
              <a:ext cx="149210" cy="164414"/>
            </a:xfrm>
            <a:custGeom>
              <a:avLst/>
              <a:gdLst/>
              <a:ahLst/>
              <a:cxnLst/>
              <a:rect l="l" t="t" r="r" b="b"/>
              <a:pathLst>
                <a:path w="1639" h="1806" extrusionOk="0">
                  <a:moveTo>
                    <a:pt x="1638" y="903"/>
                  </a:moveTo>
                  <a:cubicBezTo>
                    <a:pt x="1638" y="1404"/>
                    <a:pt x="1271" y="1805"/>
                    <a:pt x="825" y="1805"/>
                  </a:cubicBezTo>
                  <a:cubicBezTo>
                    <a:pt x="368" y="1805"/>
                    <a:pt x="1" y="1404"/>
                    <a:pt x="1" y="903"/>
                  </a:cubicBezTo>
                  <a:cubicBezTo>
                    <a:pt x="1" y="413"/>
                    <a:pt x="368" y="1"/>
                    <a:pt x="825" y="1"/>
                  </a:cubicBezTo>
                  <a:cubicBezTo>
                    <a:pt x="1271" y="1"/>
                    <a:pt x="1638" y="413"/>
                    <a:pt x="1638" y="903"/>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2" name="Google Shape;2062;p52"/>
            <p:cNvSpPr/>
            <p:nvPr/>
          </p:nvSpPr>
          <p:spPr>
            <a:xfrm flipH="1">
              <a:off x="7039327" y="1348293"/>
              <a:ext cx="93404" cy="103510"/>
            </a:xfrm>
            <a:custGeom>
              <a:avLst/>
              <a:gdLst/>
              <a:ahLst/>
              <a:cxnLst/>
              <a:rect l="l" t="t" r="r" b="b"/>
              <a:pathLst>
                <a:path w="1026" h="1137" extrusionOk="0">
                  <a:moveTo>
                    <a:pt x="1025" y="569"/>
                  </a:moveTo>
                  <a:cubicBezTo>
                    <a:pt x="1025" y="880"/>
                    <a:pt x="802" y="1137"/>
                    <a:pt x="513" y="1137"/>
                  </a:cubicBezTo>
                  <a:cubicBezTo>
                    <a:pt x="223" y="1137"/>
                    <a:pt x="0" y="880"/>
                    <a:pt x="0" y="569"/>
                  </a:cubicBezTo>
                  <a:cubicBezTo>
                    <a:pt x="0" y="245"/>
                    <a:pt x="223" y="0"/>
                    <a:pt x="513" y="0"/>
                  </a:cubicBezTo>
                  <a:cubicBezTo>
                    <a:pt x="802" y="0"/>
                    <a:pt x="1025" y="245"/>
                    <a:pt x="1025" y="569"/>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3" name="Google Shape;2063;p52"/>
            <p:cNvSpPr/>
            <p:nvPr/>
          </p:nvSpPr>
          <p:spPr>
            <a:xfrm flipH="1">
              <a:off x="6730076" y="1321892"/>
              <a:ext cx="94406" cy="103510"/>
            </a:xfrm>
            <a:custGeom>
              <a:avLst/>
              <a:gdLst/>
              <a:ahLst/>
              <a:cxnLst/>
              <a:rect l="l" t="t" r="r" b="b"/>
              <a:pathLst>
                <a:path w="1037" h="1137" extrusionOk="0">
                  <a:moveTo>
                    <a:pt x="1037" y="569"/>
                  </a:moveTo>
                  <a:cubicBezTo>
                    <a:pt x="1037" y="892"/>
                    <a:pt x="803" y="1137"/>
                    <a:pt x="524" y="1137"/>
                  </a:cubicBezTo>
                  <a:cubicBezTo>
                    <a:pt x="234" y="1137"/>
                    <a:pt x="1" y="892"/>
                    <a:pt x="1" y="569"/>
                  </a:cubicBezTo>
                  <a:cubicBezTo>
                    <a:pt x="1" y="257"/>
                    <a:pt x="234" y="1"/>
                    <a:pt x="524" y="1"/>
                  </a:cubicBezTo>
                  <a:cubicBezTo>
                    <a:pt x="803" y="1"/>
                    <a:pt x="1037" y="257"/>
                    <a:pt x="1037" y="569"/>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4" name="Google Shape;2064;p52"/>
            <p:cNvSpPr/>
            <p:nvPr/>
          </p:nvSpPr>
          <p:spPr>
            <a:xfrm flipH="1">
              <a:off x="7063725" y="1241780"/>
              <a:ext cx="60904" cy="59994"/>
            </a:xfrm>
            <a:custGeom>
              <a:avLst/>
              <a:gdLst/>
              <a:ahLst/>
              <a:cxnLst/>
              <a:rect l="l" t="t" r="r" b="b"/>
              <a:pathLst>
                <a:path w="669" h="659" extrusionOk="0">
                  <a:moveTo>
                    <a:pt x="669" y="324"/>
                  </a:moveTo>
                  <a:cubicBezTo>
                    <a:pt x="669" y="513"/>
                    <a:pt x="513" y="658"/>
                    <a:pt x="335" y="658"/>
                  </a:cubicBezTo>
                  <a:cubicBezTo>
                    <a:pt x="145" y="658"/>
                    <a:pt x="0" y="513"/>
                    <a:pt x="0" y="324"/>
                  </a:cubicBezTo>
                  <a:cubicBezTo>
                    <a:pt x="0" y="146"/>
                    <a:pt x="145" y="1"/>
                    <a:pt x="335" y="1"/>
                  </a:cubicBezTo>
                  <a:cubicBezTo>
                    <a:pt x="513" y="1"/>
                    <a:pt x="669" y="146"/>
                    <a:pt x="669" y="324"/>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5" name="Google Shape;2065;p52"/>
            <p:cNvSpPr/>
            <p:nvPr/>
          </p:nvSpPr>
          <p:spPr>
            <a:xfrm flipH="1">
              <a:off x="6764579" y="1217473"/>
              <a:ext cx="60904" cy="59903"/>
            </a:xfrm>
            <a:custGeom>
              <a:avLst/>
              <a:gdLst/>
              <a:ahLst/>
              <a:cxnLst/>
              <a:rect l="l" t="t" r="r" b="b"/>
              <a:pathLst>
                <a:path w="669" h="658" extrusionOk="0">
                  <a:moveTo>
                    <a:pt x="669" y="335"/>
                  </a:moveTo>
                  <a:cubicBezTo>
                    <a:pt x="669" y="513"/>
                    <a:pt x="513" y="658"/>
                    <a:pt x="335" y="658"/>
                  </a:cubicBezTo>
                  <a:cubicBezTo>
                    <a:pt x="145" y="658"/>
                    <a:pt x="0" y="513"/>
                    <a:pt x="0" y="335"/>
                  </a:cubicBezTo>
                  <a:cubicBezTo>
                    <a:pt x="0" y="145"/>
                    <a:pt x="145" y="0"/>
                    <a:pt x="335" y="0"/>
                  </a:cubicBezTo>
                  <a:cubicBezTo>
                    <a:pt x="513" y="0"/>
                    <a:pt x="669" y="145"/>
                    <a:pt x="669" y="335"/>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6" name="Google Shape;2066;p52"/>
            <p:cNvSpPr/>
            <p:nvPr/>
          </p:nvSpPr>
          <p:spPr>
            <a:xfrm flipH="1">
              <a:off x="6821384" y="1472011"/>
              <a:ext cx="206928" cy="77109"/>
            </a:xfrm>
            <a:custGeom>
              <a:avLst/>
              <a:gdLst/>
              <a:ahLst/>
              <a:cxnLst/>
              <a:rect l="l" t="t" r="r" b="b"/>
              <a:pathLst>
                <a:path w="2273" h="847" extrusionOk="0">
                  <a:moveTo>
                    <a:pt x="1059" y="847"/>
                  </a:moveTo>
                  <a:cubicBezTo>
                    <a:pt x="647" y="847"/>
                    <a:pt x="301" y="680"/>
                    <a:pt x="112" y="535"/>
                  </a:cubicBezTo>
                  <a:cubicBezTo>
                    <a:pt x="12" y="457"/>
                    <a:pt x="1" y="312"/>
                    <a:pt x="79" y="212"/>
                  </a:cubicBezTo>
                  <a:cubicBezTo>
                    <a:pt x="157" y="123"/>
                    <a:pt x="301" y="101"/>
                    <a:pt x="390" y="179"/>
                  </a:cubicBezTo>
                  <a:cubicBezTo>
                    <a:pt x="424" y="201"/>
                    <a:pt x="1103" y="724"/>
                    <a:pt x="1872" y="78"/>
                  </a:cubicBezTo>
                  <a:cubicBezTo>
                    <a:pt x="1961" y="0"/>
                    <a:pt x="2106" y="12"/>
                    <a:pt x="2184" y="101"/>
                  </a:cubicBezTo>
                  <a:cubicBezTo>
                    <a:pt x="2273" y="201"/>
                    <a:pt x="2251" y="346"/>
                    <a:pt x="2162" y="424"/>
                  </a:cubicBezTo>
                  <a:cubicBezTo>
                    <a:pt x="1783" y="736"/>
                    <a:pt x="1404" y="847"/>
                    <a:pt x="1059" y="847"/>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7" name="Google Shape;2067;p52"/>
            <p:cNvSpPr/>
            <p:nvPr/>
          </p:nvSpPr>
          <p:spPr>
            <a:xfrm flipH="1">
              <a:off x="6859894" y="1842166"/>
              <a:ext cx="61905" cy="80204"/>
            </a:xfrm>
            <a:custGeom>
              <a:avLst/>
              <a:gdLst/>
              <a:ahLst/>
              <a:cxnLst/>
              <a:rect l="l" t="t" r="r" b="b"/>
              <a:pathLst>
                <a:path w="680" h="881" extrusionOk="0">
                  <a:moveTo>
                    <a:pt x="680" y="435"/>
                  </a:moveTo>
                  <a:cubicBezTo>
                    <a:pt x="680" y="680"/>
                    <a:pt x="524" y="880"/>
                    <a:pt x="334" y="880"/>
                  </a:cubicBezTo>
                  <a:cubicBezTo>
                    <a:pt x="145" y="880"/>
                    <a:pt x="0" y="680"/>
                    <a:pt x="0" y="435"/>
                  </a:cubicBezTo>
                  <a:cubicBezTo>
                    <a:pt x="0" y="189"/>
                    <a:pt x="145" y="0"/>
                    <a:pt x="334" y="0"/>
                  </a:cubicBezTo>
                  <a:cubicBezTo>
                    <a:pt x="524" y="0"/>
                    <a:pt x="680" y="189"/>
                    <a:pt x="680" y="435"/>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8" name="Google Shape;2068;p52"/>
            <p:cNvSpPr/>
            <p:nvPr/>
          </p:nvSpPr>
          <p:spPr>
            <a:xfrm flipH="1">
              <a:off x="6761484" y="1821865"/>
              <a:ext cx="62998" cy="80204"/>
            </a:xfrm>
            <a:custGeom>
              <a:avLst/>
              <a:gdLst/>
              <a:ahLst/>
              <a:cxnLst/>
              <a:rect l="l" t="t" r="r" b="b"/>
              <a:pathLst>
                <a:path w="692" h="881" extrusionOk="0">
                  <a:moveTo>
                    <a:pt x="691" y="446"/>
                  </a:moveTo>
                  <a:cubicBezTo>
                    <a:pt x="691" y="691"/>
                    <a:pt x="535" y="880"/>
                    <a:pt x="346" y="880"/>
                  </a:cubicBezTo>
                  <a:cubicBezTo>
                    <a:pt x="157" y="880"/>
                    <a:pt x="1" y="691"/>
                    <a:pt x="1" y="446"/>
                  </a:cubicBezTo>
                  <a:cubicBezTo>
                    <a:pt x="1" y="201"/>
                    <a:pt x="157" y="0"/>
                    <a:pt x="346" y="0"/>
                  </a:cubicBezTo>
                  <a:cubicBezTo>
                    <a:pt x="535" y="0"/>
                    <a:pt x="691" y="201"/>
                    <a:pt x="691" y="446"/>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9" name="Google Shape;2069;p52"/>
            <p:cNvSpPr/>
            <p:nvPr/>
          </p:nvSpPr>
          <p:spPr>
            <a:xfrm flipH="1">
              <a:off x="6874096" y="1860373"/>
              <a:ext cx="34503" cy="43698"/>
            </a:xfrm>
            <a:custGeom>
              <a:avLst/>
              <a:gdLst/>
              <a:ahLst/>
              <a:cxnLst/>
              <a:rect l="l" t="t" r="r" b="b"/>
              <a:pathLst>
                <a:path w="379" h="480" extrusionOk="0">
                  <a:moveTo>
                    <a:pt x="379" y="235"/>
                  </a:moveTo>
                  <a:cubicBezTo>
                    <a:pt x="379" y="368"/>
                    <a:pt x="301" y="480"/>
                    <a:pt x="189" y="480"/>
                  </a:cubicBezTo>
                  <a:cubicBezTo>
                    <a:pt x="89" y="480"/>
                    <a:pt x="0" y="368"/>
                    <a:pt x="0" y="235"/>
                  </a:cubicBezTo>
                  <a:cubicBezTo>
                    <a:pt x="0" y="101"/>
                    <a:pt x="89" y="1"/>
                    <a:pt x="189" y="1"/>
                  </a:cubicBezTo>
                  <a:cubicBezTo>
                    <a:pt x="301" y="1"/>
                    <a:pt x="379" y="101"/>
                    <a:pt x="379" y="235"/>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70" name="Google Shape;2070;p52"/>
            <p:cNvSpPr/>
            <p:nvPr/>
          </p:nvSpPr>
          <p:spPr>
            <a:xfrm flipH="1">
              <a:off x="6775686" y="1840072"/>
              <a:ext cx="34594" cy="44699"/>
            </a:xfrm>
            <a:custGeom>
              <a:avLst/>
              <a:gdLst/>
              <a:ahLst/>
              <a:cxnLst/>
              <a:rect l="l" t="t" r="r" b="b"/>
              <a:pathLst>
                <a:path w="380" h="491" extrusionOk="0">
                  <a:moveTo>
                    <a:pt x="379" y="246"/>
                  </a:moveTo>
                  <a:cubicBezTo>
                    <a:pt x="379" y="380"/>
                    <a:pt x="290" y="491"/>
                    <a:pt x="190" y="491"/>
                  </a:cubicBezTo>
                  <a:cubicBezTo>
                    <a:pt x="90" y="491"/>
                    <a:pt x="1" y="380"/>
                    <a:pt x="1" y="246"/>
                  </a:cubicBezTo>
                  <a:cubicBezTo>
                    <a:pt x="1" y="112"/>
                    <a:pt x="90" y="1"/>
                    <a:pt x="190" y="1"/>
                  </a:cubicBezTo>
                  <a:cubicBezTo>
                    <a:pt x="290" y="1"/>
                    <a:pt x="379" y="112"/>
                    <a:pt x="379" y="24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071" name="Google Shape;2071;p52"/>
          <p:cNvSpPr/>
          <p:nvPr/>
        </p:nvSpPr>
        <p:spPr>
          <a:xfrm>
            <a:off x="4333500" y="-860175"/>
            <a:ext cx="1774500" cy="17745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2" name="Google Shape;2072;p52"/>
          <p:cNvGrpSpPr/>
          <p:nvPr/>
        </p:nvGrpSpPr>
        <p:grpSpPr>
          <a:xfrm>
            <a:off x="1628173" y="3380270"/>
            <a:ext cx="384037" cy="438912"/>
            <a:chOff x="-57940525" y="3590375"/>
            <a:chExt cx="279625" cy="319000"/>
          </a:xfrm>
        </p:grpSpPr>
        <p:sp>
          <p:nvSpPr>
            <p:cNvPr id="2073" name="Google Shape;2073;p5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52"/>
          <p:cNvGrpSpPr/>
          <p:nvPr/>
        </p:nvGrpSpPr>
        <p:grpSpPr>
          <a:xfrm>
            <a:off x="1600728" y="1781411"/>
            <a:ext cx="438928" cy="438928"/>
            <a:chOff x="-57568775" y="3198925"/>
            <a:chExt cx="318225" cy="318225"/>
          </a:xfrm>
        </p:grpSpPr>
        <p:sp>
          <p:nvSpPr>
            <p:cNvPr id="2079" name="Google Shape;2079;p5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88"/>
        <p:cNvGrpSpPr/>
        <p:nvPr/>
      </p:nvGrpSpPr>
      <p:grpSpPr>
        <a:xfrm>
          <a:off x="0" y="0"/>
          <a:ext cx="0" cy="0"/>
          <a:chOff x="0" y="0"/>
          <a:chExt cx="0" cy="0"/>
        </a:xfrm>
      </p:grpSpPr>
      <p:sp>
        <p:nvSpPr>
          <p:cNvPr id="2089" name="Google Shape;2089;p53"/>
          <p:cNvSpPr txBox="1">
            <a:spLocks noGrp="1"/>
          </p:cNvSpPr>
          <p:nvPr>
            <p:ph type="body" idx="1"/>
          </p:nvPr>
        </p:nvSpPr>
        <p:spPr>
          <a:xfrm>
            <a:off x="713100" y="3531930"/>
            <a:ext cx="4478700" cy="10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PICTURE IS WORTH </a:t>
            </a:r>
            <a:r>
              <a:rPr lang="en">
                <a:solidFill>
                  <a:schemeClr val="accent6"/>
                </a:solidFill>
              </a:rPr>
              <a:t>A THOUSAND WORDS</a:t>
            </a:r>
            <a:endParaRPr>
              <a:solidFill>
                <a:schemeClr val="accent6"/>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93"/>
        <p:cNvGrpSpPr/>
        <p:nvPr/>
      </p:nvGrpSpPr>
      <p:grpSpPr>
        <a:xfrm>
          <a:off x="0" y="0"/>
          <a:ext cx="0" cy="0"/>
          <a:chOff x="0" y="0"/>
          <a:chExt cx="0" cy="0"/>
        </a:xfrm>
      </p:grpSpPr>
      <p:sp>
        <p:nvSpPr>
          <p:cNvPr id="2094" name="Google Shape;2094;p54"/>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solidFill>
                <a:schemeClr val="accent6"/>
              </a:solidFill>
            </a:endParaRPr>
          </a:p>
        </p:txBody>
      </p:sp>
      <p:sp>
        <p:nvSpPr>
          <p:cNvPr id="2095" name="Google Shape;2095;p54"/>
          <p:cNvSpPr txBox="1">
            <a:spLocks noGrp="1"/>
          </p:cNvSpPr>
          <p:nvPr>
            <p:ph type="subTitle" idx="2"/>
          </p:nvPr>
        </p:nvSpPr>
        <p:spPr>
          <a:xfrm>
            <a:off x="5008203" y="1700691"/>
            <a:ext cx="2921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full of iron oxide dust, which gives the planet its reddish cast</a:t>
            </a:r>
            <a:endParaRPr/>
          </a:p>
        </p:txBody>
      </p:sp>
      <p:sp>
        <p:nvSpPr>
          <p:cNvPr id="2096" name="Google Shape;2096;p54"/>
          <p:cNvSpPr txBox="1">
            <a:spLocks noGrp="1"/>
          </p:cNvSpPr>
          <p:nvPr>
            <p:ph type="subTitle" idx="3"/>
          </p:nvPr>
        </p:nvSpPr>
        <p:spPr>
          <a:xfrm>
            <a:off x="5008203" y="2493389"/>
            <a:ext cx="2921400" cy="41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2097" name="Google Shape;2097;p54"/>
          <p:cNvSpPr txBox="1">
            <a:spLocks noGrp="1"/>
          </p:cNvSpPr>
          <p:nvPr>
            <p:ph type="subTitle" idx="4"/>
          </p:nvPr>
        </p:nvSpPr>
        <p:spPr>
          <a:xfrm>
            <a:off x="5008203" y="2835089"/>
            <a:ext cx="2921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a:t>
            </a:r>
            <a:endParaRPr/>
          </a:p>
        </p:txBody>
      </p:sp>
      <p:sp>
        <p:nvSpPr>
          <p:cNvPr id="2098" name="Google Shape;2098;p54"/>
          <p:cNvSpPr txBox="1">
            <a:spLocks noGrp="1"/>
          </p:cNvSpPr>
          <p:nvPr>
            <p:ph type="subTitle" idx="5"/>
          </p:nvPr>
        </p:nvSpPr>
        <p:spPr>
          <a:xfrm>
            <a:off x="5008203" y="3627788"/>
            <a:ext cx="2921400" cy="41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2099" name="Google Shape;2099;p54"/>
          <p:cNvSpPr txBox="1">
            <a:spLocks noGrp="1"/>
          </p:cNvSpPr>
          <p:nvPr>
            <p:ph type="subTitle" idx="1"/>
          </p:nvPr>
        </p:nvSpPr>
        <p:spPr>
          <a:xfrm>
            <a:off x="5008203" y="1358991"/>
            <a:ext cx="2921400" cy="41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2100" name="Google Shape;2100;p54"/>
          <p:cNvSpPr txBox="1">
            <a:spLocks noGrp="1"/>
          </p:cNvSpPr>
          <p:nvPr>
            <p:ph type="subTitle" idx="6"/>
          </p:nvPr>
        </p:nvSpPr>
        <p:spPr>
          <a:xfrm>
            <a:off x="5008203" y="3969488"/>
            <a:ext cx="2921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2101" name="Google Shape;2101;p54"/>
          <p:cNvSpPr/>
          <p:nvPr/>
        </p:nvSpPr>
        <p:spPr>
          <a:xfrm>
            <a:off x="3927603" y="1394480"/>
            <a:ext cx="852000" cy="8520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02" name="Google Shape;2102;p54"/>
          <p:cNvSpPr/>
          <p:nvPr/>
        </p:nvSpPr>
        <p:spPr>
          <a:xfrm>
            <a:off x="3927603" y="2528879"/>
            <a:ext cx="852000" cy="8520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03" name="Google Shape;2103;p54"/>
          <p:cNvSpPr/>
          <p:nvPr/>
        </p:nvSpPr>
        <p:spPr>
          <a:xfrm>
            <a:off x="3927603" y="3663277"/>
            <a:ext cx="852000" cy="8520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104" name="Google Shape;2104;p54"/>
          <p:cNvGrpSpPr/>
          <p:nvPr/>
        </p:nvGrpSpPr>
        <p:grpSpPr>
          <a:xfrm>
            <a:off x="1214397" y="2133631"/>
            <a:ext cx="1751534" cy="2205338"/>
            <a:chOff x="982800" y="2042875"/>
            <a:chExt cx="1962722" cy="2471243"/>
          </a:xfrm>
        </p:grpSpPr>
        <p:sp>
          <p:nvSpPr>
            <p:cNvPr id="2105" name="Google Shape;2105;p54"/>
            <p:cNvSpPr/>
            <p:nvPr/>
          </p:nvSpPr>
          <p:spPr>
            <a:xfrm flipH="1">
              <a:off x="2430937" y="3006676"/>
              <a:ext cx="514585" cy="808092"/>
            </a:xfrm>
            <a:custGeom>
              <a:avLst/>
              <a:gdLst/>
              <a:ahLst/>
              <a:cxnLst/>
              <a:rect l="l" t="t" r="r" b="b"/>
              <a:pathLst>
                <a:path w="4746" h="7453" extrusionOk="0">
                  <a:moveTo>
                    <a:pt x="3532" y="6027"/>
                  </a:moveTo>
                  <a:cubicBezTo>
                    <a:pt x="3710" y="5581"/>
                    <a:pt x="3877" y="5125"/>
                    <a:pt x="4100" y="4690"/>
                  </a:cubicBezTo>
                  <a:cubicBezTo>
                    <a:pt x="4267" y="4345"/>
                    <a:pt x="4701" y="3866"/>
                    <a:pt x="4746" y="3476"/>
                  </a:cubicBezTo>
                  <a:cubicBezTo>
                    <a:pt x="4590" y="1816"/>
                    <a:pt x="4289" y="268"/>
                    <a:pt x="4289" y="268"/>
                  </a:cubicBezTo>
                  <a:cubicBezTo>
                    <a:pt x="4289" y="268"/>
                    <a:pt x="2942" y="1"/>
                    <a:pt x="2407" y="268"/>
                  </a:cubicBezTo>
                  <a:cubicBezTo>
                    <a:pt x="1883" y="547"/>
                    <a:pt x="1" y="2942"/>
                    <a:pt x="1026" y="6862"/>
                  </a:cubicBezTo>
                  <a:cubicBezTo>
                    <a:pt x="1026" y="6862"/>
                    <a:pt x="1716" y="7275"/>
                    <a:pt x="2585" y="7453"/>
                  </a:cubicBezTo>
                  <a:cubicBezTo>
                    <a:pt x="2942" y="7018"/>
                    <a:pt x="3298" y="6573"/>
                    <a:pt x="3532" y="602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06" name="Google Shape;2106;p54"/>
            <p:cNvSpPr/>
            <p:nvPr/>
          </p:nvSpPr>
          <p:spPr>
            <a:xfrm flipH="1">
              <a:off x="2430936" y="3023590"/>
              <a:ext cx="346635" cy="791177"/>
            </a:xfrm>
            <a:custGeom>
              <a:avLst/>
              <a:gdLst/>
              <a:ahLst/>
              <a:cxnLst/>
              <a:rect l="l" t="t" r="r" b="b"/>
              <a:pathLst>
                <a:path w="3197" h="7297" extrusionOk="0">
                  <a:moveTo>
                    <a:pt x="1794" y="1"/>
                  </a:moveTo>
                  <a:cubicBezTo>
                    <a:pt x="1069" y="1003"/>
                    <a:pt x="0" y="3543"/>
                    <a:pt x="813" y="7252"/>
                  </a:cubicBezTo>
                  <a:cubicBezTo>
                    <a:pt x="891" y="7263"/>
                    <a:pt x="958" y="7286"/>
                    <a:pt x="1036" y="7297"/>
                  </a:cubicBezTo>
                  <a:cubicBezTo>
                    <a:pt x="1393" y="6862"/>
                    <a:pt x="1749" y="6417"/>
                    <a:pt x="1983" y="5871"/>
                  </a:cubicBezTo>
                  <a:cubicBezTo>
                    <a:pt x="2161" y="5425"/>
                    <a:pt x="2328" y="4969"/>
                    <a:pt x="2551" y="4534"/>
                  </a:cubicBezTo>
                  <a:cubicBezTo>
                    <a:pt x="2718" y="4189"/>
                    <a:pt x="3152" y="3710"/>
                    <a:pt x="3197" y="3320"/>
                  </a:cubicBezTo>
                  <a:cubicBezTo>
                    <a:pt x="3041" y="1660"/>
                    <a:pt x="2740" y="112"/>
                    <a:pt x="2740" y="112"/>
                  </a:cubicBezTo>
                  <a:cubicBezTo>
                    <a:pt x="2740" y="112"/>
                    <a:pt x="2284" y="23"/>
                    <a:pt x="1794"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4"/>
            <p:cNvSpPr/>
            <p:nvPr/>
          </p:nvSpPr>
          <p:spPr>
            <a:xfrm flipH="1">
              <a:off x="2628921" y="3748311"/>
              <a:ext cx="276701" cy="285266"/>
            </a:xfrm>
            <a:custGeom>
              <a:avLst/>
              <a:gdLst/>
              <a:ahLst/>
              <a:cxnLst/>
              <a:rect l="l" t="t" r="r" b="b"/>
              <a:pathLst>
                <a:path w="2552" h="2631" extrusionOk="0">
                  <a:moveTo>
                    <a:pt x="691" y="0"/>
                  </a:moveTo>
                  <a:cubicBezTo>
                    <a:pt x="691" y="0"/>
                    <a:pt x="0" y="591"/>
                    <a:pt x="34" y="1359"/>
                  </a:cubicBezTo>
                  <a:cubicBezTo>
                    <a:pt x="56" y="2139"/>
                    <a:pt x="446" y="2506"/>
                    <a:pt x="624" y="2596"/>
                  </a:cubicBezTo>
                  <a:cubicBezTo>
                    <a:pt x="684" y="2622"/>
                    <a:pt x="825" y="2630"/>
                    <a:pt x="986" y="2630"/>
                  </a:cubicBezTo>
                  <a:cubicBezTo>
                    <a:pt x="1310" y="2630"/>
                    <a:pt x="1716" y="2596"/>
                    <a:pt x="1716" y="2596"/>
                  </a:cubicBezTo>
                  <a:cubicBezTo>
                    <a:pt x="1716" y="2596"/>
                    <a:pt x="1905" y="2584"/>
                    <a:pt x="1950" y="2284"/>
                  </a:cubicBezTo>
                  <a:cubicBezTo>
                    <a:pt x="1950" y="2284"/>
                    <a:pt x="1989" y="2294"/>
                    <a:pt x="2048" y="2294"/>
                  </a:cubicBezTo>
                  <a:cubicBezTo>
                    <a:pt x="2219" y="2294"/>
                    <a:pt x="2551" y="2202"/>
                    <a:pt x="2518" y="1471"/>
                  </a:cubicBezTo>
                  <a:cubicBezTo>
                    <a:pt x="2462" y="223"/>
                    <a:pt x="1849" y="290"/>
                    <a:pt x="1571" y="178"/>
                  </a:cubicBezTo>
                  <a:cubicBezTo>
                    <a:pt x="1304" y="56"/>
                    <a:pt x="691" y="0"/>
                    <a:pt x="691"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08" name="Google Shape;2108;p54"/>
            <p:cNvSpPr/>
            <p:nvPr/>
          </p:nvSpPr>
          <p:spPr>
            <a:xfrm flipH="1">
              <a:off x="2698964" y="3748311"/>
              <a:ext cx="206658" cy="289928"/>
            </a:xfrm>
            <a:custGeom>
              <a:avLst/>
              <a:gdLst/>
              <a:ahLst/>
              <a:cxnLst/>
              <a:rect l="l" t="t" r="r" b="b"/>
              <a:pathLst>
                <a:path w="1906" h="2674" extrusionOk="0">
                  <a:moveTo>
                    <a:pt x="1359" y="1548"/>
                  </a:moveTo>
                  <a:cubicBezTo>
                    <a:pt x="1337" y="969"/>
                    <a:pt x="1716" y="490"/>
                    <a:pt x="1905" y="290"/>
                  </a:cubicBezTo>
                  <a:cubicBezTo>
                    <a:pt x="1771" y="234"/>
                    <a:pt x="1649" y="201"/>
                    <a:pt x="1571" y="178"/>
                  </a:cubicBezTo>
                  <a:cubicBezTo>
                    <a:pt x="1304" y="56"/>
                    <a:pt x="691" y="0"/>
                    <a:pt x="691" y="0"/>
                  </a:cubicBezTo>
                  <a:cubicBezTo>
                    <a:pt x="691" y="0"/>
                    <a:pt x="0" y="591"/>
                    <a:pt x="34" y="1359"/>
                  </a:cubicBezTo>
                  <a:cubicBezTo>
                    <a:pt x="56" y="2128"/>
                    <a:pt x="446" y="2506"/>
                    <a:pt x="624" y="2596"/>
                  </a:cubicBezTo>
                  <a:cubicBezTo>
                    <a:pt x="802" y="2674"/>
                    <a:pt x="1716" y="2596"/>
                    <a:pt x="1716" y="2596"/>
                  </a:cubicBezTo>
                  <a:cubicBezTo>
                    <a:pt x="1716" y="2596"/>
                    <a:pt x="1727" y="2596"/>
                    <a:pt x="1727" y="2596"/>
                  </a:cubicBezTo>
                  <a:cubicBezTo>
                    <a:pt x="1560" y="2395"/>
                    <a:pt x="1382" y="2061"/>
                    <a:pt x="1359" y="154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09" name="Google Shape;2109;p54"/>
            <p:cNvSpPr/>
            <p:nvPr/>
          </p:nvSpPr>
          <p:spPr>
            <a:xfrm flipH="1">
              <a:off x="2718372" y="3912576"/>
              <a:ext cx="182479" cy="121002"/>
            </a:xfrm>
            <a:custGeom>
              <a:avLst/>
              <a:gdLst/>
              <a:ahLst/>
              <a:cxnLst/>
              <a:rect l="l" t="t" r="r" b="b"/>
              <a:pathLst>
                <a:path w="1683" h="1116" extrusionOk="0">
                  <a:moveTo>
                    <a:pt x="1" y="0"/>
                  </a:moveTo>
                  <a:cubicBezTo>
                    <a:pt x="68" y="668"/>
                    <a:pt x="413" y="1003"/>
                    <a:pt x="580" y="1081"/>
                  </a:cubicBezTo>
                  <a:cubicBezTo>
                    <a:pt x="640" y="1107"/>
                    <a:pt x="781" y="1115"/>
                    <a:pt x="942" y="1115"/>
                  </a:cubicBezTo>
                  <a:cubicBezTo>
                    <a:pt x="1266" y="1115"/>
                    <a:pt x="1672" y="1081"/>
                    <a:pt x="1672" y="1081"/>
                  </a:cubicBezTo>
                  <a:lnTo>
                    <a:pt x="1683" y="1081"/>
                  </a:lnTo>
                  <a:cubicBezTo>
                    <a:pt x="1560" y="936"/>
                    <a:pt x="1427" y="702"/>
                    <a:pt x="1360" y="379"/>
                  </a:cubicBezTo>
                  <a:cubicBezTo>
                    <a:pt x="1233" y="421"/>
                    <a:pt x="1100" y="440"/>
                    <a:pt x="967" y="440"/>
                  </a:cubicBezTo>
                  <a:cubicBezTo>
                    <a:pt x="855" y="440"/>
                    <a:pt x="743" y="427"/>
                    <a:pt x="636" y="401"/>
                  </a:cubicBezTo>
                  <a:cubicBezTo>
                    <a:pt x="380" y="334"/>
                    <a:pt x="168" y="189"/>
                    <a:pt x="1"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4"/>
            <p:cNvSpPr/>
            <p:nvPr/>
          </p:nvSpPr>
          <p:spPr>
            <a:xfrm flipH="1">
              <a:off x="2375314" y="3956055"/>
              <a:ext cx="381764" cy="527813"/>
            </a:xfrm>
            <a:custGeom>
              <a:avLst/>
              <a:gdLst/>
              <a:ahLst/>
              <a:cxnLst/>
              <a:rect l="l" t="t" r="r" b="b"/>
              <a:pathLst>
                <a:path w="3521" h="4868" extrusionOk="0">
                  <a:moveTo>
                    <a:pt x="1861" y="0"/>
                  </a:moveTo>
                  <a:lnTo>
                    <a:pt x="1705" y="0"/>
                  </a:lnTo>
                  <a:cubicBezTo>
                    <a:pt x="1114" y="0"/>
                    <a:pt x="557" y="357"/>
                    <a:pt x="301" y="969"/>
                  </a:cubicBezTo>
                  <a:cubicBezTo>
                    <a:pt x="134" y="1370"/>
                    <a:pt x="0" y="1938"/>
                    <a:pt x="0" y="2729"/>
                  </a:cubicBezTo>
                  <a:cubicBezTo>
                    <a:pt x="0" y="3342"/>
                    <a:pt x="145" y="3787"/>
                    <a:pt x="335" y="4110"/>
                  </a:cubicBezTo>
                  <a:cubicBezTo>
                    <a:pt x="613" y="4589"/>
                    <a:pt x="1103" y="4868"/>
                    <a:pt x="1616" y="4868"/>
                  </a:cubicBezTo>
                  <a:lnTo>
                    <a:pt x="1883" y="4868"/>
                  </a:lnTo>
                  <a:cubicBezTo>
                    <a:pt x="2618" y="4868"/>
                    <a:pt x="3264" y="4311"/>
                    <a:pt x="3420" y="3498"/>
                  </a:cubicBezTo>
                  <a:cubicBezTo>
                    <a:pt x="3476" y="3208"/>
                    <a:pt x="3520" y="2863"/>
                    <a:pt x="3520" y="2428"/>
                  </a:cubicBezTo>
                  <a:cubicBezTo>
                    <a:pt x="3520" y="1849"/>
                    <a:pt x="3420" y="1392"/>
                    <a:pt x="3298" y="1036"/>
                  </a:cubicBezTo>
                  <a:cubicBezTo>
                    <a:pt x="3053" y="390"/>
                    <a:pt x="2473" y="0"/>
                    <a:pt x="1861" y="0"/>
                  </a:cubicBezTo>
                  <a:close/>
                </a:path>
              </a:pathLst>
            </a:custGeom>
            <a:solidFill>
              <a:srgbClr val="5B5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flipH="1">
              <a:off x="2375314" y="3956055"/>
              <a:ext cx="381764" cy="527813"/>
            </a:xfrm>
            <a:custGeom>
              <a:avLst/>
              <a:gdLst/>
              <a:ahLst/>
              <a:cxnLst/>
              <a:rect l="l" t="t" r="r" b="b"/>
              <a:pathLst>
                <a:path w="3521" h="4868" extrusionOk="0">
                  <a:moveTo>
                    <a:pt x="1861" y="0"/>
                  </a:moveTo>
                  <a:lnTo>
                    <a:pt x="1705" y="0"/>
                  </a:lnTo>
                  <a:cubicBezTo>
                    <a:pt x="1114" y="0"/>
                    <a:pt x="557" y="357"/>
                    <a:pt x="301" y="969"/>
                  </a:cubicBezTo>
                  <a:cubicBezTo>
                    <a:pt x="134" y="1370"/>
                    <a:pt x="0" y="1938"/>
                    <a:pt x="0" y="2729"/>
                  </a:cubicBezTo>
                  <a:cubicBezTo>
                    <a:pt x="0" y="3342"/>
                    <a:pt x="145" y="3787"/>
                    <a:pt x="335" y="4110"/>
                  </a:cubicBezTo>
                  <a:cubicBezTo>
                    <a:pt x="613" y="4589"/>
                    <a:pt x="1103" y="4868"/>
                    <a:pt x="1616" y="4868"/>
                  </a:cubicBezTo>
                  <a:lnTo>
                    <a:pt x="1883" y="4868"/>
                  </a:lnTo>
                  <a:cubicBezTo>
                    <a:pt x="2618" y="4868"/>
                    <a:pt x="3264" y="4311"/>
                    <a:pt x="3420" y="3498"/>
                  </a:cubicBezTo>
                  <a:cubicBezTo>
                    <a:pt x="3476" y="3208"/>
                    <a:pt x="3520" y="2863"/>
                    <a:pt x="3520" y="2428"/>
                  </a:cubicBezTo>
                  <a:cubicBezTo>
                    <a:pt x="3520" y="1849"/>
                    <a:pt x="3420" y="1392"/>
                    <a:pt x="3298" y="1036"/>
                  </a:cubicBezTo>
                  <a:cubicBezTo>
                    <a:pt x="3053" y="390"/>
                    <a:pt x="2473" y="0"/>
                    <a:pt x="186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12" name="Google Shape;2112;p54"/>
            <p:cNvSpPr/>
            <p:nvPr/>
          </p:nvSpPr>
          <p:spPr>
            <a:xfrm flipH="1">
              <a:off x="2414020" y="4051470"/>
              <a:ext cx="91836" cy="343057"/>
            </a:xfrm>
            <a:custGeom>
              <a:avLst/>
              <a:gdLst/>
              <a:ahLst/>
              <a:cxnLst/>
              <a:rect l="l" t="t" r="r" b="b"/>
              <a:pathLst>
                <a:path w="847" h="3164" extrusionOk="0">
                  <a:moveTo>
                    <a:pt x="401" y="0"/>
                  </a:moveTo>
                  <a:cubicBezTo>
                    <a:pt x="179" y="0"/>
                    <a:pt x="0" y="713"/>
                    <a:pt x="0" y="1582"/>
                  </a:cubicBezTo>
                  <a:cubicBezTo>
                    <a:pt x="0" y="2451"/>
                    <a:pt x="179" y="3164"/>
                    <a:pt x="401" y="3164"/>
                  </a:cubicBezTo>
                  <a:cubicBezTo>
                    <a:pt x="613" y="3164"/>
                    <a:pt x="847" y="2451"/>
                    <a:pt x="847" y="1582"/>
                  </a:cubicBezTo>
                  <a:cubicBezTo>
                    <a:pt x="847" y="713"/>
                    <a:pt x="613" y="0"/>
                    <a:pt x="401"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13" name="Google Shape;2113;p54"/>
            <p:cNvSpPr/>
            <p:nvPr/>
          </p:nvSpPr>
          <p:spPr>
            <a:xfrm flipH="1">
              <a:off x="2485257" y="3956055"/>
              <a:ext cx="271821" cy="527813"/>
            </a:xfrm>
            <a:custGeom>
              <a:avLst/>
              <a:gdLst/>
              <a:ahLst/>
              <a:cxnLst/>
              <a:rect l="l" t="t" r="r" b="b"/>
              <a:pathLst>
                <a:path w="2507" h="4868" extrusionOk="0">
                  <a:moveTo>
                    <a:pt x="2284" y="4467"/>
                  </a:moveTo>
                  <a:cubicBezTo>
                    <a:pt x="2106" y="4077"/>
                    <a:pt x="1961" y="3531"/>
                    <a:pt x="1961" y="2796"/>
                  </a:cubicBezTo>
                  <a:cubicBezTo>
                    <a:pt x="1961" y="1838"/>
                    <a:pt x="2083" y="1147"/>
                    <a:pt x="2251" y="657"/>
                  </a:cubicBezTo>
                  <a:cubicBezTo>
                    <a:pt x="2317" y="468"/>
                    <a:pt x="2407" y="301"/>
                    <a:pt x="2507" y="156"/>
                  </a:cubicBezTo>
                  <a:cubicBezTo>
                    <a:pt x="2306" y="56"/>
                    <a:pt x="2083" y="0"/>
                    <a:pt x="1861" y="0"/>
                  </a:cubicBezTo>
                  <a:lnTo>
                    <a:pt x="1705" y="0"/>
                  </a:lnTo>
                  <a:cubicBezTo>
                    <a:pt x="1114" y="0"/>
                    <a:pt x="557" y="357"/>
                    <a:pt x="301" y="969"/>
                  </a:cubicBezTo>
                  <a:cubicBezTo>
                    <a:pt x="134" y="1370"/>
                    <a:pt x="0" y="1938"/>
                    <a:pt x="0" y="2729"/>
                  </a:cubicBezTo>
                  <a:cubicBezTo>
                    <a:pt x="0" y="3342"/>
                    <a:pt x="145" y="3787"/>
                    <a:pt x="335" y="4110"/>
                  </a:cubicBezTo>
                  <a:cubicBezTo>
                    <a:pt x="613" y="4589"/>
                    <a:pt x="1103" y="4868"/>
                    <a:pt x="1616" y="4868"/>
                  </a:cubicBezTo>
                  <a:lnTo>
                    <a:pt x="1883" y="4868"/>
                  </a:lnTo>
                  <a:cubicBezTo>
                    <a:pt x="2083" y="4868"/>
                    <a:pt x="2273" y="4823"/>
                    <a:pt x="2451" y="4745"/>
                  </a:cubicBezTo>
                  <a:cubicBezTo>
                    <a:pt x="2395" y="4656"/>
                    <a:pt x="2340" y="4567"/>
                    <a:pt x="2284" y="446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14" name="Google Shape;2114;p54"/>
            <p:cNvSpPr/>
            <p:nvPr/>
          </p:nvSpPr>
          <p:spPr>
            <a:xfrm flipH="1">
              <a:off x="1680849" y="2766403"/>
              <a:ext cx="765806" cy="332214"/>
            </a:xfrm>
            <a:custGeom>
              <a:avLst/>
              <a:gdLst/>
              <a:ahLst/>
              <a:cxnLst/>
              <a:rect l="l" t="t" r="r" b="b"/>
              <a:pathLst>
                <a:path w="7063" h="3064" extrusionOk="0">
                  <a:moveTo>
                    <a:pt x="0" y="0"/>
                  </a:moveTo>
                  <a:lnTo>
                    <a:pt x="7062" y="0"/>
                  </a:lnTo>
                  <a:lnTo>
                    <a:pt x="7062" y="3063"/>
                  </a:lnTo>
                  <a:lnTo>
                    <a:pt x="0" y="3063"/>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15" name="Google Shape;2115;p54"/>
            <p:cNvSpPr/>
            <p:nvPr/>
          </p:nvSpPr>
          <p:spPr>
            <a:xfrm flipH="1">
              <a:off x="1819742" y="2766403"/>
              <a:ext cx="626913" cy="332214"/>
            </a:xfrm>
            <a:custGeom>
              <a:avLst/>
              <a:gdLst/>
              <a:ahLst/>
              <a:cxnLst/>
              <a:rect l="l" t="t" r="r" b="b"/>
              <a:pathLst>
                <a:path w="5782" h="3064" extrusionOk="0">
                  <a:moveTo>
                    <a:pt x="0" y="0"/>
                  </a:moveTo>
                  <a:lnTo>
                    <a:pt x="0" y="3063"/>
                  </a:lnTo>
                  <a:lnTo>
                    <a:pt x="5781" y="3063"/>
                  </a:lnTo>
                  <a:lnTo>
                    <a:pt x="5781"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4"/>
            <p:cNvSpPr/>
            <p:nvPr/>
          </p:nvSpPr>
          <p:spPr>
            <a:xfrm flipH="1">
              <a:off x="1416396" y="2939126"/>
              <a:ext cx="403449" cy="1497675"/>
            </a:xfrm>
            <a:custGeom>
              <a:avLst/>
              <a:gdLst/>
              <a:ahLst/>
              <a:cxnLst/>
              <a:rect l="l" t="t" r="r" b="b"/>
              <a:pathLst>
                <a:path w="3721" h="13813" extrusionOk="0">
                  <a:moveTo>
                    <a:pt x="3052" y="1248"/>
                  </a:moveTo>
                  <a:lnTo>
                    <a:pt x="1281" y="0"/>
                  </a:lnTo>
                  <a:lnTo>
                    <a:pt x="0" y="624"/>
                  </a:lnTo>
                  <a:lnTo>
                    <a:pt x="1716" y="13812"/>
                  </a:lnTo>
                  <a:lnTo>
                    <a:pt x="3398" y="13812"/>
                  </a:lnTo>
                  <a:cubicBezTo>
                    <a:pt x="3398" y="13812"/>
                    <a:pt x="3721" y="2183"/>
                    <a:pt x="3052" y="124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17" name="Google Shape;2117;p54"/>
            <p:cNvSpPr/>
            <p:nvPr/>
          </p:nvSpPr>
          <p:spPr>
            <a:xfrm flipH="1">
              <a:off x="1416396" y="3041697"/>
              <a:ext cx="393800" cy="1395104"/>
            </a:xfrm>
            <a:custGeom>
              <a:avLst/>
              <a:gdLst/>
              <a:ahLst/>
              <a:cxnLst/>
              <a:rect l="l" t="t" r="r" b="b"/>
              <a:pathLst>
                <a:path w="3632" h="12867" extrusionOk="0">
                  <a:moveTo>
                    <a:pt x="2518" y="1"/>
                  </a:moveTo>
                  <a:cubicBezTo>
                    <a:pt x="1794" y="324"/>
                    <a:pt x="858" y="402"/>
                    <a:pt x="0" y="380"/>
                  </a:cubicBezTo>
                  <a:lnTo>
                    <a:pt x="1627" y="12866"/>
                  </a:lnTo>
                  <a:lnTo>
                    <a:pt x="3309" y="12866"/>
                  </a:lnTo>
                  <a:cubicBezTo>
                    <a:pt x="3309" y="12866"/>
                    <a:pt x="3632" y="1237"/>
                    <a:pt x="2963" y="30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18" name="Google Shape;2118;p54"/>
            <p:cNvSpPr/>
            <p:nvPr/>
          </p:nvSpPr>
          <p:spPr>
            <a:xfrm flipH="1">
              <a:off x="1441766" y="3686725"/>
              <a:ext cx="289928" cy="750084"/>
            </a:xfrm>
            <a:custGeom>
              <a:avLst/>
              <a:gdLst/>
              <a:ahLst/>
              <a:cxnLst/>
              <a:rect l="l" t="t" r="r" b="b"/>
              <a:pathLst>
                <a:path w="2674" h="6918" extrusionOk="0">
                  <a:moveTo>
                    <a:pt x="1" y="0"/>
                  </a:moveTo>
                  <a:lnTo>
                    <a:pt x="903" y="6917"/>
                  </a:lnTo>
                  <a:lnTo>
                    <a:pt x="2585" y="6917"/>
                  </a:lnTo>
                  <a:cubicBezTo>
                    <a:pt x="2585" y="6917"/>
                    <a:pt x="2674" y="3832"/>
                    <a:pt x="2663" y="702"/>
                  </a:cubicBezTo>
                  <a:cubicBezTo>
                    <a:pt x="2150" y="579"/>
                    <a:pt x="1638" y="446"/>
                    <a:pt x="1126" y="323"/>
                  </a:cubicBezTo>
                  <a:cubicBezTo>
                    <a:pt x="825" y="245"/>
                    <a:pt x="379" y="56"/>
                    <a:pt x="1"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4"/>
            <p:cNvSpPr/>
            <p:nvPr/>
          </p:nvSpPr>
          <p:spPr>
            <a:xfrm flipH="1">
              <a:off x="1614495" y="2991062"/>
              <a:ext cx="1026676" cy="1445739"/>
            </a:xfrm>
            <a:custGeom>
              <a:avLst/>
              <a:gdLst/>
              <a:ahLst/>
              <a:cxnLst/>
              <a:rect l="l" t="t" r="r" b="b"/>
              <a:pathLst>
                <a:path w="9469" h="13334" extrusionOk="0">
                  <a:moveTo>
                    <a:pt x="1794" y="0"/>
                  </a:moveTo>
                  <a:lnTo>
                    <a:pt x="613" y="401"/>
                  </a:lnTo>
                  <a:cubicBezTo>
                    <a:pt x="613" y="401"/>
                    <a:pt x="1" y="10571"/>
                    <a:pt x="2218" y="13333"/>
                  </a:cubicBezTo>
                  <a:lnTo>
                    <a:pt x="9469" y="13333"/>
                  </a:lnTo>
                  <a:cubicBezTo>
                    <a:pt x="9469" y="13333"/>
                    <a:pt x="8544" y="2840"/>
                    <a:pt x="8856" y="702"/>
                  </a:cubicBezTo>
                  <a:lnTo>
                    <a:pt x="7575"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20" name="Google Shape;2120;p54"/>
            <p:cNvSpPr/>
            <p:nvPr/>
          </p:nvSpPr>
          <p:spPr>
            <a:xfrm flipH="1">
              <a:off x="1654286" y="2991062"/>
              <a:ext cx="920420" cy="1445739"/>
            </a:xfrm>
            <a:custGeom>
              <a:avLst/>
              <a:gdLst/>
              <a:ahLst/>
              <a:cxnLst/>
              <a:rect l="l" t="t" r="r" b="b"/>
              <a:pathLst>
                <a:path w="8489" h="13334" extrusionOk="0">
                  <a:moveTo>
                    <a:pt x="8321" y="6026"/>
                  </a:moveTo>
                  <a:cubicBezTo>
                    <a:pt x="7709" y="5681"/>
                    <a:pt x="7174" y="5135"/>
                    <a:pt x="6506" y="4912"/>
                  </a:cubicBezTo>
                  <a:cubicBezTo>
                    <a:pt x="5982" y="4734"/>
                    <a:pt x="5503" y="4133"/>
                    <a:pt x="5737" y="3542"/>
                  </a:cubicBezTo>
                  <a:cubicBezTo>
                    <a:pt x="5971" y="2941"/>
                    <a:pt x="5514" y="2183"/>
                    <a:pt x="5492" y="1559"/>
                  </a:cubicBezTo>
                  <a:cubicBezTo>
                    <a:pt x="5481" y="1047"/>
                    <a:pt x="5414" y="512"/>
                    <a:pt x="5403" y="0"/>
                  </a:cubicBezTo>
                  <a:lnTo>
                    <a:pt x="1994" y="0"/>
                  </a:lnTo>
                  <a:cubicBezTo>
                    <a:pt x="2039" y="679"/>
                    <a:pt x="1972" y="1392"/>
                    <a:pt x="1983" y="2072"/>
                  </a:cubicBezTo>
                  <a:cubicBezTo>
                    <a:pt x="2006" y="2840"/>
                    <a:pt x="2039" y="3620"/>
                    <a:pt x="1861" y="4367"/>
                  </a:cubicBezTo>
                  <a:cubicBezTo>
                    <a:pt x="1716" y="5001"/>
                    <a:pt x="1059" y="5302"/>
                    <a:pt x="647" y="5725"/>
                  </a:cubicBezTo>
                  <a:cubicBezTo>
                    <a:pt x="446" y="5926"/>
                    <a:pt x="268" y="6093"/>
                    <a:pt x="45" y="6260"/>
                  </a:cubicBezTo>
                  <a:cubicBezTo>
                    <a:pt x="34" y="6271"/>
                    <a:pt x="23" y="6271"/>
                    <a:pt x="12" y="6282"/>
                  </a:cubicBezTo>
                  <a:cubicBezTo>
                    <a:pt x="0" y="6294"/>
                    <a:pt x="0" y="6305"/>
                    <a:pt x="0" y="6316"/>
                  </a:cubicBezTo>
                  <a:cubicBezTo>
                    <a:pt x="34" y="7096"/>
                    <a:pt x="101" y="7898"/>
                    <a:pt x="190" y="8666"/>
                  </a:cubicBezTo>
                  <a:lnTo>
                    <a:pt x="3053" y="13333"/>
                  </a:lnTo>
                  <a:lnTo>
                    <a:pt x="5715" y="13333"/>
                  </a:lnTo>
                  <a:lnTo>
                    <a:pt x="8488" y="8666"/>
                  </a:lnTo>
                  <a:cubicBezTo>
                    <a:pt x="8433" y="7808"/>
                    <a:pt x="8377" y="6906"/>
                    <a:pt x="8321" y="6026"/>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21" name="Google Shape;2121;p54"/>
            <p:cNvSpPr/>
            <p:nvPr/>
          </p:nvSpPr>
          <p:spPr>
            <a:xfrm flipH="1">
              <a:off x="1651695" y="3812906"/>
              <a:ext cx="920430" cy="623896"/>
            </a:xfrm>
            <a:custGeom>
              <a:avLst/>
              <a:gdLst/>
              <a:ahLst/>
              <a:cxnLst/>
              <a:rect l="l" t="t" r="r" b="b"/>
              <a:pathLst>
                <a:path w="8021" h="5437" extrusionOk="0">
                  <a:moveTo>
                    <a:pt x="7953" y="1"/>
                  </a:moveTo>
                  <a:cubicBezTo>
                    <a:pt x="4099" y="914"/>
                    <a:pt x="3654" y="1025"/>
                    <a:pt x="0" y="90"/>
                  </a:cubicBezTo>
                  <a:cubicBezTo>
                    <a:pt x="22" y="390"/>
                    <a:pt x="45" y="680"/>
                    <a:pt x="89" y="981"/>
                  </a:cubicBezTo>
                  <a:lnTo>
                    <a:pt x="2818" y="5436"/>
                  </a:lnTo>
                  <a:lnTo>
                    <a:pt x="5369" y="5436"/>
                  </a:lnTo>
                  <a:lnTo>
                    <a:pt x="8020" y="981"/>
                  </a:lnTo>
                  <a:cubicBezTo>
                    <a:pt x="7998" y="658"/>
                    <a:pt x="7976" y="335"/>
                    <a:pt x="7953"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22" name="Google Shape;2122;p54"/>
            <p:cNvSpPr/>
            <p:nvPr/>
          </p:nvSpPr>
          <p:spPr>
            <a:xfrm flipH="1">
              <a:off x="1671196" y="2991062"/>
              <a:ext cx="329829" cy="675162"/>
            </a:xfrm>
            <a:custGeom>
              <a:avLst/>
              <a:gdLst/>
              <a:ahLst/>
              <a:cxnLst/>
              <a:rect l="l" t="t" r="r" b="b"/>
              <a:pathLst>
                <a:path w="3042" h="6227" extrusionOk="0">
                  <a:moveTo>
                    <a:pt x="1" y="0"/>
                  </a:moveTo>
                  <a:lnTo>
                    <a:pt x="301" y="4556"/>
                  </a:lnTo>
                  <a:lnTo>
                    <a:pt x="3041" y="6227"/>
                  </a:lnTo>
                  <a:cubicBezTo>
                    <a:pt x="3041" y="6104"/>
                    <a:pt x="3030" y="5971"/>
                    <a:pt x="3019" y="5848"/>
                  </a:cubicBezTo>
                  <a:lnTo>
                    <a:pt x="613" y="4367"/>
                  </a:lnTo>
                  <a:lnTo>
                    <a:pt x="312" y="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23" name="Google Shape;2123;p54"/>
            <p:cNvSpPr/>
            <p:nvPr/>
          </p:nvSpPr>
          <p:spPr>
            <a:xfrm flipH="1">
              <a:off x="2342677" y="2991062"/>
              <a:ext cx="233222" cy="717448"/>
            </a:xfrm>
            <a:custGeom>
              <a:avLst/>
              <a:gdLst/>
              <a:ahLst/>
              <a:cxnLst/>
              <a:rect l="l" t="t" r="r" b="b"/>
              <a:pathLst>
                <a:path w="2151" h="6617" extrusionOk="0">
                  <a:moveTo>
                    <a:pt x="1838" y="0"/>
                  </a:moveTo>
                  <a:lnTo>
                    <a:pt x="1838" y="4355"/>
                  </a:lnTo>
                  <a:lnTo>
                    <a:pt x="0" y="6193"/>
                  </a:lnTo>
                  <a:cubicBezTo>
                    <a:pt x="0" y="6216"/>
                    <a:pt x="0" y="6249"/>
                    <a:pt x="0" y="6271"/>
                  </a:cubicBezTo>
                  <a:cubicBezTo>
                    <a:pt x="11" y="6372"/>
                    <a:pt x="11" y="6483"/>
                    <a:pt x="23" y="6583"/>
                  </a:cubicBezTo>
                  <a:cubicBezTo>
                    <a:pt x="23" y="6594"/>
                    <a:pt x="23" y="6605"/>
                    <a:pt x="23" y="6617"/>
                  </a:cubicBezTo>
                  <a:lnTo>
                    <a:pt x="2150" y="4489"/>
                  </a:lnTo>
                  <a:lnTo>
                    <a:pt x="2150" y="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24" name="Google Shape;2124;p54"/>
            <p:cNvSpPr/>
            <p:nvPr/>
          </p:nvSpPr>
          <p:spPr>
            <a:xfrm flipH="1">
              <a:off x="1614490" y="3924286"/>
              <a:ext cx="372006" cy="512525"/>
            </a:xfrm>
            <a:custGeom>
              <a:avLst/>
              <a:gdLst/>
              <a:ahLst/>
              <a:cxnLst/>
              <a:rect l="l" t="t" r="r" b="b"/>
              <a:pathLst>
                <a:path w="3431" h="4727" extrusionOk="0">
                  <a:moveTo>
                    <a:pt x="2907" y="1"/>
                  </a:moveTo>
                  <a:cubicBezTo>
                    <a:pt x="2" y="1"/>
                    <a:pt x="66" y="2756"/>
                    <a:pt x="0" y="4726"/>
                  </a:cubicBezTo>
                  <a:lnTo>
                    <a:pt x="3431" y="4726"/>
                  </a:lnTo>
                  <a:cubicBezTo>
                    <a:pt x="3431" y="4726"/>
                    <a:pt x="3242" y="2565"/>
                    <a:pt x="3063" y="3"/>
                  </a:cubicBezTo>
                  <a:cubicBezTo>
                    <a:pt x="3010" y="2"/>
                    <a:pt x="2958" y="1"/>
                    <a:pt x="2907"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25" name="Google Shape;2125;p54"/>
            <p:cNvSpPr/>
            <p:nvPr/>
          </p:nvSpPr>
          <p:spPr>
            <a:xfrm flipH="1">
              <a:off x="2186870" y="3926997"/>
              <a:ext cx="367344" cy="509814"/>
            </a:xfrm>
            <a:custGeom>
              <a:avLst/>
              <a:gdLst/>
              <a:ahLst/>
              <a:cxnLst/>
              <a:rect l="l" t="t" r="r" b="b"/>
              <a:pathLst>
                <a:path w="3388" h="4702" extrusionOk="0">
                  <a:moveTo>
                    <a:pt x="84" y="0"/>
                  </a:moveTo>
                  <a:cubicBezTo>
                    <a:pt x="57" y="0"/>
                    <a:pt x="29" y="0"/>
                    <a:pt x="1" y="1"/>
                  </a:cubicBezTo>
                  <a:cubicBezTo>
                    <a:pt x="235" y="1961"/>
                    <a:pt x="658" y="3766"/>
                    <a:pt x="1416" y="4701"/>
                  </a:cubicBezTo>
                  <a:lnTo>
                    <a:pt x="3387" y="4701"/>
                  </a:lnTo>
                  <a:cubicBezTo>
                    <a:pt x="3343" y="3320"/>
                    <a:pt x="3187" y="1616"/>
                    <a:pt x="2206" y="758"/>
                  </a:cubicBezTo>
                  <a:cubicBezTo>
                    <a:pt x="1509" y="147"/>
                    <a:pt x="812" y="0"/>
                    <a:pt x="84"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26" name="Google Shape;2126;p54"/>
            <p:cNvSpPr/>
            <p:nvPr/>
          </p:nvSpPr>
          <p:spPr>
            <a:xfrm flipH="1">
              <a:off x="1098709" y="3042890"/>
              <a:ext cx="570207" cy="771878"/>
            </a:xfrm>
            <a:custGeom>
              <a:avLst/>
              <a:gdLst/>
              <a:ahLst/>
              <a:cxnLst/>
              <a:rect l="l" t="t" r="r" b="b"/>
              <a:pathLst>
                <a:path w="5259" h="7119" extrusionOk="0">
                  <a:moveTo>
                    <a:pt x="5258" y="6807"/>
                  </a:moveTo>
                  <a:cubicBezTo>
                    <a:pt x="5258" y="6807"/>
                    <a:pt x="4646" y="3499"/>
                    <a:pt x="3955" y="2140"/>
                  </a:cubicBezTo>
                  <a:cubicBezTo>
                    <a:pt x="3265" y="770"/>
                    <a:pt x="2574" y="1"/>
                    <a:pt x="1460" y="157"/>
                  </a:cubicBezTo>
                  <a:cubicBezTo>
                    <a:pt x="357" y="313"/>
                    <a:pt x="1" y="1616"/>
                    <a:pt x="502" y="2864"/>
                  </a:cubicBezTo>
                  <a:cubicBezTo>
                    <a:pt x="1003" y="4111"/>
                    <a:pt x="3654" y="7119"/>
                    <a:pt x="3654" y="7119"/>
                  </a:cubicBezTo>
                  <a:cubicBezTo>
                    <a:pt x="3654" y="7119"/>
                    <a:pt x="4612" y="7097"/>
                    <a:pt x="5258" y="6807"/>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4"/>
            <p:cNvSpPr/>
            <p:nvPr/>
          </p:nvSpPr>
          <p:spPr>
            <a:xfrm flipH="1">
              <a:off x="1098709" y="3042890"/>
              <a:ext cx="570207" cy="771878"/>
            </a:xfrm>
            <a:custGeom>
              <a:avLst/>
              <a:gdLst/>
              <a:ahLst/>
              <a:cxnLst/>
              <a:rect l="l" t="t" r="r" b="b"/>
              <a:pathLst>
                <a:path w="5259" h="7119" extrusionOk="0">
                  <a:moveTo>
                    <a:pt x="5258" y="6807"/>
                  </a:moveTo>
                  <a:cubicBezTo>
                    <a:pt x="5258" y="6807"/>
                    <a:pt x="4646" y="3499"/>
                    <a:pt x="3955" y="2140"/>
                  </a:cubicBezTo>
                  <a:cubicBezTo>
                    <a:pt x="3265" y="770"/>
                    <a:pt x="2574" y="1"/>
                    <a:pt x="1460" y="157"/>
                  </a:cubicBezTo>
                  <a:cubicBezTo>
                    <a:pt x="357" y="313"/>
                    <a:pt x="1" y="1616"/>
                    <a:pt x="502" y="2864"/>
                  </a:cubicBezTo>
                  <a:cubicBezTo>
                    <a:pt x="1003" y="4111"/>
                    <a:pt x="3654" y="7119"/>
                    <a:pt x="3654" y="7119"/>
                  </a:cubicBezTo>
                  <a:cubicBezTo>
                    <a:pt x="3654" y="7119"/>
                    <a:pt x="4612" y="7097"/>
                    <a:pt x="5258" y="680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28" name="Google Shape;2128;p54"/>
            <p:cNvSpPr/>
            <p:nvPr/>
          </p:nvSpPr>
          <p:spPr>
            <a:xfrm flipH="1">
              <a:off x="1212230" y="3057744"/>
              <a:ext cx="456686" cy="757023"/>
            </a:xfrm>
            <a:custGeom>
              <a:avLst/>
              <a:gdLst/>
              <a:ahLst/>
              <a:cxnLst/>
              <a:rect l="l" t="t" r="r" b="b"/>
              <a:pathLst>
                <a:path w="4212" h="6982" extrusionOk="0">
                  <a:moveTo>
                    <a:pt x="1718" y="1"/>
                  </a:moveTo>
                  <a:cubicBezTo>
                    <a:pt x="1634" y="1"/>
                    <a:pt x="1548" y="7"/>
                    <a:pt x="1460" y="20"/>
                  </a:cubicBezTo>
                  <a:cubicBezTo>
                    <a:pt x="357" y="176"/>
                    <a:pt x="1" y="1479"/>
                    <a:pt x="502" y="2727"/>
                  </a:cubicBezTo>
                  <a:cubicBezTo>
                    <a:pt x="1003" y="3974"/>
                    <a:pt x="3654" y="6982"/>
                    <a:pt x="3654" y="6982"/>
                  </a:cubicBezTo>
                  <a:cubicBezTo>
                    <a:pt x="3654" y="6982"/>
                    <a:pt x="3888" y="6982"/>
                    <a:pt x="4211" y="6937"/>
                  </a:cubicBezTo>
                  <a:cubicBezTo>
                    <a:pt x="3543" y="5478"/>
                    <a:pt x="2418" y="2983"/>
                    <a:pt x="2073" y="2114"/>
                  </a:cubicBezTo>
                  <a:cubicBezTo>
                    <a:pt x="1761" y="1357"/>
                    <a:pt x="1772" y="566"/>
                    <a:pt x="2084" y="42"/>
                  </a:cubicBezTo>
                  <a:cubicBezTo>
                    <a:pt x="1969" y="15"/>
                    <a:pt x="1846" y="1"/>
                    <a:pt x="1718"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4"/>
            <p:cNvSpPr/>
            <p:nvPr/>
          </p:nvSpPr>
          <p:spPr>
            <a:xfrm flipH="1">
              <a:off x="982800" y="3765225"/>
              <a:ext cx="316493" cy="301964"/>
            </a:xfrm>
            <a:custGeom>
              <a:avLst/>
              <a:gdLst/>
              <a:ahLst/>
              <a:cxnLst/>
              <a:rect l="l" t="t" r="r" b="b"/>
              <a:pathLst>
                <a:path w="2919" h="2785" extrusionOk="0">
                  <a:moveTo>
                    <a:pt x="245" y="457"/>
                  </a:moveTo>
                  <a:cubicBezTo>
                    <a:pt x="245" y="457"/>
                    <a:pt x="0" y="836"/>
                    <a:pt x="78" y="1459"/>
                  </a:cubicBezTo>
                  <a:cubicBezTo>
                    <a:pt x="156" y="2083"/>
                    <a:pt x="446" y="2406"/>
                    <a:pt x="613" y="2462"/>
                  </a:cubicBezTo>
                  <a:cubicBezTo>
                    <a:pt x="780" y="2506"/>
                    <a:pt x="936" y="2462"/>
                    <a:pt x="1114" y="2395"/>
                  </a:cubicBezTo>
                  <a:cubicBezTo>
                    <a:pt x="1114" y="2395"/>
                    <a:pt x="1114" y="2685"/>
                    <a:pt x="1292" y="2740"/>
                  </a:cubicBezTo>
                  <a:cubicBezTo>
                    <a:pt x="1460" y="2785"/>
                    <a:pt x="2406" y="2696"/>
                    <a:pt x="2640" y="1994"/>
                  </a:cubicBezTo>
                  <a:cubicBezTo>
                    <a:pt x="2919" y="1170"/>
                    <a:pt x="1849" y="0"/>
                    <a:pt x="1849" y="0"/>
                  </a:cubicBezTo>
                  <a:cubicBezTo>
                    <a:pt x="1849" y="0"/>
                    <a:pt x="1136" y="357"/>
                    <a:pt x="245" y="45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0" name="Google Shape;2130;p54"/>
            <p:cNvSpPr/>
            <p:nvPr/>
          </p:nvSpPr>
          <p:spPr>
            <a:xfrm flipH="1">
              <a:off x="1005678" y="3811090"/>
              <a:ext cx="293615" cy="252305"/>
            </a:xfrm>
            <a:custGeom>
              <a:avLst/>
              <a:gdLst/>
              <a:ahLst/>
              <a:cxnLst/>
              <a:rect l="l" t="t" r="r" b="b"/>
              <a:pathLst>
                <a:path w="2708" h="2327" extrusionOk="0">
                  <a:moveTo>
                    <a:pt x="513" y="0"/>
                  </a:moveTo>
                  <a:cubicBezTo>
                    <a:pt x="424" y="12"/>
                    <a:pt x="334" y="23"/>
                    <a:pt x="245" y="34"/>
                  </a:cubicBezTo>
                  <a:cubicBezTo>
                    <a:pt x="245" y="34"/>
                    <a:pt x="0" y="413"/>
                    <a:pt x="78" y="1036"/>
                  </a:cubicBezTo>
                  <a:cubicBezTo>
                    <a:pt x="156" y="1660"/>
                    <a:pt x="446" y="1983"/>
                    <a:pt x="613" y="2039"/>
                  </a:cubicBezTo>
                  <a:cubicBezTo>
                    <a:pt x="660" y="2051"/>
                    <a:pt x="705" y="2057"/>
                    <a:pt x="751" y="2057"/>
                  </a:cubicBezTo>
                  <a:cubicBezTo>
                    <a:pt x="869" y="2057"/>
                    <a:pt x="986" y="2020"/>
                    <a:pt x="1114" y="1972"/>
                  </a:cubicBezTo>
                  <a:cubicBezTo>
                    <a:pt x="1114" y="1972"/>
                    <a:pt x="1114" y="2262"/>
                    <a:pt x="1292" y="2317"/>
                  </a:cubicBezTo>
                  <a:cubicBezTo>
                    <a:pt x="1315" y="2323"/>
                    <a:pt x="1351" y="2327"/>
                    <a:pt x="1398" y="2327"/>
                  </a:cubicBezTo>
                  <a:cubicBezTo>
                    <a:pt x="1701" y="2327"/>
                    <a:pt x="2438" y="2178"/>
                    <a:pt x="2640" y="1571"/>
                  </a:cubicBezTo>
                  <a:cubicBezTo>
                    <a:pt x="2707" y="1393"/>
                    <a:pt x="2696" y="1203"/>
                    <a:pt x="2663" y="1014"/>
                  </a:cubicBezTo>
                  <a:lnTo>
                    <a:pt x="2663" y="1014"/>
                  </a:lnTo>
                  <a:cubicBezTo>
                    <a:pt x="2595" y="1463"/>
                    <a:pt x="2132" y="1580"/>
                    <a:pt x="1759" y="1580"/>
                  </a:cubicBezTo>
                  <a:cubicBezTo>
                    <a:pt x="1522" y="1580"/>
                    <a:pt x="1320" y="1532"/>
                    <a:pt x="1281" y="1493"/>
                  </a:cubicBezTo>
                  <a:cubicBezTo>
                    <a:pt x="1181" y="1393"/>
                    <a:pt x="669" y="346"/>
                    <a:pt x="513"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4"/>
            <p:cNvSpPr/>
            <p:nvPr/>
          </p:nvSpPr>
          <p:spPr>
            <a:xfrm flipH="1">
              <a:off x="1557681" y="2158891"/>
              <a:ext cx="1222383" cy="716256"/>
            </a:xfrm>
            <a:custGeom>
              <a:avLst/>
              <a:gdLst/>
              <a:ahLst/>
              <a:cxnLst/>
              <a:rect l="l" t="t" r="r" b="b"/>
              <a:pathLst>
                <a:path w="11274" h="6606" extrusionOk="0">
                  <a:moveTo>
                    <a:pt x="1204" y="1003"/>
                  </a:moveTo>
                  <a:cubicBezTo>
                    <a:pt x="1204" y="1003"/>
                    <a:pt x="1" y="3119"/>
                    <a:pt x="1382" y="5603"/>
                  </a:cubicBezTo>
                  <a:cubicBezTo>
                    <a:pt x="1382" y="5603"/>
                    <a:pt x="6016" y="6606"/>
                    <a:pt x="8645" y="5815"/>
                  </a:cubicBezTo>
                  <a:cubicBezTo>
                    <a:pt x="11274" y="5024"/>
                    <a:pt x="11118" y="3186"/>
                    <a:pt x="10750" y="2451"/>
                  </a:cubicBezTo>
                  <a:cubicBezTo>
                    <a:pt x="10382" y="1716"/>
                    <a:pt x="8411" y="0"/>
                    <a:pt x="1204" y="100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2" name="Google Shape;2132;p54"/>
            <p:cNvSpPr/>
            <p:nvPr/>
          </p:nvSpPr>
          <p:spPr>
            <a:xfrm flipH="1">
              <a:off x="2475606" y="2389514"/>
              <a:ext cx="116015" cy="186166"/>
            </a:xfrm>
            <a:custGeom>
              <a:avLst/>
              <a:gdLst/>
              <a:ahLst/>
              <a:cxnLst/>
              <a:rect l="l" t="t" r="r" b="b"/>
              <a:pathLst>
                <a:path w="1070" h="1717" extrusionOk="0">
                  <a:moveTo>
                    <a:pt x="1070" y="1716"/>
                  </a:moveTo>
                  <a:lnTo>
                    <a:pt x="1" y="1583"/>
                  </a:lnTo>
                  <a:lnTo>
                    <a:pt x="1" y="1"/>
                  </a:lnTo>
                  <a:lnTo>
                    <a:pt x="1070" y="134"/>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3" name="Google Shape;2133;p54"/>
            <p:cNvSpPr/>
            <p:nvPr/>
          </p:nvSpPr>
          <p:spPr>
            <a:xfrm flipH="1">
              <a:off x="2017832" y="2412500"/>
              <a:ext cx="116015" cy="186057"/>
            </a:xfrm>
            <a:custGeom>
              <a:avLst/>
              <a:gdLst/>
              <a:ahLst/>
              <a:cxnLst/>
              <a:rect l="l" t="t" r="r" b="b"/>
              <a:pathLst>
                <a:path w="1070" h="1716" extrusionOk="0">
                  <a:moveTo>
                    <a:pt x="1070" y="1716"/>
                  </a:moveTo>
                  <a:lnTo>
                    <a:pt x="0" y="1582"/>
                  </a:lnTo>
                  <a:lnTo>
                    <a:pt x="0" y="0"/>
                  </a:lnTo>
                  <a:lnTo>
                    <a:pt x="1070" y="134"/>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4" name="Google Shape;2134;p54"/>
            <p:cNvSpPr/>
            <p:nvPr/>
          </p:nvSpPr>
          <p:spPr>
            <a:xfrm flipH="1">
              <a:off x="2207469" y="2602137"/>
              <a:ext cx="223464" cy="85873"/>
            </a:xfrm>
            <a:custGeom>
              <a:avLst/>
              <a:gdLst/>
              <a:ahLst/>
              <a:cxnLst/>
              <a:rect l="l" t="t" r="r" b="b"/>
              <a:pathLst>
                <a:path w="2061" h="792" extrusionOk="0">
                  <a:moveTo>
                    <a:pt x="267" y="0"/>
                  </a:moveTo>
                  <a:lnTo>
                    <a:pt x="0" y="245"/>
                  </a:lnTo>
                  <a:cubicBezTo>
                    <a:pt x="0" y="245"/>
                    <a:pt x="368" y="791"/>
                    <a:pt x="1025" y="791"/>
                  </a:cubicBezTo>
                  <a:cubicBezTo>
                    <a:pt x="1693" y="791"/>
                    <a:pt x="2061" y="346"/>
                    <a:pt x="2061" y="346"/>
                  </a:cubicBezTo>
                  <a:lnTo>
                    <a:pt x="1805" y="112"/>
                  </a:lnTo>
                  <a:cubicBezTo>
                    <a:pt x="1805" y="112"/>
                    <a:pt x="1448" y="401"/>
                    <a:pt x="1025" y="401"/>
                  </a:cubicBezTo>
                  <a:cubicBezTo>
                    <a:pt x="613" y="401"/>
                    <a:pt x="267" y="0"/>
                    <a:pt x="267"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5" name="Google Shape;2135;p54"/>
            <p:cNvSpPr/>
            <p:nvPr/>
          </p:nvSpPr>
          <p:spPr>
            <a:xfrm flipH="1">
              <a:off x="1345059" y="2042875"/>
              <a:ext cx="1379383" cy="862521"/>
            </a:xfrm>
            <a:custGeom>
              <a:avLst/>
              <a:gdLst/>
              <a:ahLst/>
              <a:cxnLst/>
              <a:rect l="l" t="t" r="r" b="b"/>
              <a:pathLst>
                <a:path w="12722" h="7955" extrusionOk="0">
                  <a:moveTo>
                    <a:pt x="7675" y="1"/>
                  </a:moveTo>
                  <a:lnTo>
                    <a:pt x="3364" y="1"/>
                  </a:lnTo>
                  <a:lnTo>
                    <a:pt x="0" y="1850"/>
                  </a:lnTo>
                  <a:lnTo>
                    <a:pt x="0" y="2429"/>
                  </a:lnTo>
                  <a:lnTo>
                    <a:pt x="7920" y="2429"/>
                  </a:lnTo>
                  <a:lnTo>
                    <a:pt x="9814" y="4267"/>
                  </a:lnTo>
                  <a:lnTo>
                    <a:pt x="7764" y="6439"/>
                  </a:lnTo>
                  <a:lnTo>
                    <a:pt x="0" y="6439"/>
                  </a:lnTo>
                  <a:lnTo>
                    <a:pt x="0" y="7108"/>
                  </a:lnTo>
                  <a:lnTo>
                    <a:pt x="1838" y="7954"/>
                  </a:lnTo>
                  <a:lnTo>
                    <a:pt x="8343" y="7954"/>
                  </a:lnTo>
                  <a:lnTo>
                    <a:pt x="12721" y="5726"/>
                  </a:lnTo>
                  <a:lnTo>
                    <a:pt x="12721" y="284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6" name="Google Shape;2136;p54"/>
            <p:cNvSpPr/>
            <p:nvPr/>
          </p:nvSpPr>
          <p:spPr>
            <a:xfrm flipH="1">
              <a:off x="1555289" y="2042875"/>
              <a:ext cx="361164" cy="794864"/>
            </a:xfrm>
            <a:custGeom>
              <a:avLst/>
              <a:gdLst/>
              <a:ahLst/>
              <a:cxnLst/>
              <a:rect l="l" t="t" r="r" b="b"/>
              <a:pathLst>
                <a:path w="3331" h="7331" extrusionOk="0">
                  <a:moveTo>
                    <a:pt x="0" y="1"/>
                  </a:moveTo>
                  <a:lnTo>
                    <a:pt x="3175" y="3064"/>
                  </a:lnTo>
                  <a:lnTo>
                    <a:pt x="3175" y="5336"/>
                  </a:lnTo>
                  <a:lnTo>
                    <a:pt x="702" y="7208"/>
                  </a:lnTo>
                  <a:lnTo>
                    <a:pt x="802" y="7330"/>
                  </a:lnTo>
                  <a:lnTo>
                    <a:pt x="3331" y="5414"/>
                  </a:lnTo>
                  <a:lnTo>
                    <a:pt x="3331" y="2997"/>
                  </a:lnTo>
                  <a:lnTo>
                    <a:pt x="245" y="12"/>
                  </a:lnTo>
                  <a:lnTo>
                    <a:pt x="223" y="1"/>
                  </a:lnTo>
                  <a:close/>
                </a:path>
              </a:pathLst>
            </a:custGeom>
            <a:solidFill>
              <a:srgbClr val="817E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4"/>
            <p:cNvSpPr/>
            <p:nvPr/>
          </p:nvSpPr>
          <p:spPr>
            <a:xfrm flipH="1">
              <a:off x="1592702" y="2247042"/>
              <a:ext cx="1131740" cy="567713"/>
            </a:xfrm>
            <a:custGeom>
              <a:avLst/>
              <a:gdLst/>
              <a:ahLst/>
              <a:cxnLst/>
              <a:rect l="l" t="t" r="r" b="b"/>
              <a:pathLst>
                <a:path w="10438" h="5236" extrusionOk="0">
                  <a:moveTo>
                    <a:pt x="8098" y="0"/>
                  </a:moveTo>
                  <a:lnTo>
                    <a:pt x="0" y="0"/>
                  </a:lnTo>
                  <a:lnTo>
                    <a:pt x="0" y="546"/>
                  </a:lnTo>
                  <a:lnTo>
                    <a:pt x="7920" y="546"/>
                  </a:lnTo>
                  <a:lnTo>
                    <a:pt x="9814" y="2384"/>
                  </a:lnTo>
                  <a:lnTo>
                    <a:pt x="7764" y="4556"/>
                  </a:lnTo>
                  <a:lnTo>
                    <a:pt x="0" y="4556"/>
                  </a:lnTo>
                  <a:lnTo>
                    <a:pt x="0" y="5225"/>
                  </a:lnTo>
                  <a:lnTo>
                    <a:pt x="8332" y="5236"/>
                  </a:lnTo>
                  <a:lnTo>
                    <a:pt x="10438" y="2384"/>
                  </a:ln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8" name="Google Shape;2138;p54"/>
            <p:cNvSpPr/>
            <p:nvPr/>
          </p:nvSpPr>
          <p:spPr>
            <a:xfrm flipH="1">
              <a:off x="1345059" y="2604523"/>
              <a:ext cx="1379383" cy="300879"/>
            </a:xfrm>
            <a:custGeom>
              <a:avLst/>
              <a:gdLst/>
              <a:ahLst/>
              <a:cxnLst/>
              <a:rect l="l" t="t" r="r" b="b"/>
              <a:pathLst>
                <a:path w="12722" h="2775" extrusionOk="0">
                  <a:moveTo>
                    <a:pt x="12721" y="1"/>
                  </a:moveTo>
                  <a:lnTo>
                    <a:pt x="8332" y="1939"/>
                  </a:lnTo>
                  <a:lnTo>
                    <a:pt x="0" y="1928"/>
                  </a:lnTo>
                  <a:lnTo>
                    <a:pt x="1838" y="2774"/>
                  </a:lnTo>
                  <a:lnTo>
                    <a:pt x="8343" y="2774"/>
                  </a:lnTo>
                  <a:lnTo>
                    <a:pt x="12721" y="546"/>
                  </a:lnTo>
                  <a:lnTo>
                    <a:pt x="12721"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39" name="Google Shape;2139;p54"/>
            <p:cNvSpPr/>
            <p:nvPr/>
          </p:nvSpPr>
          <p:spPr>
            <a:xfrm flipH="1">
              <a:off x="1386143" y="2369021"/>
              <a:ext cx="154722" cy="229536"/>
            </a:xfrm>
            <a:custGeom>
              <a:avLst/>
              <a:gdLst/>
              <a:ahLst/>
              <a:cxnLst/>
              <a:rect l="l" t="t" r="r" b="b"/>
              <a:pathLst>
                <a:path w="1427" h="2117" extrusionOk="0">
                  <a:moveTo>
                    <a:pt x="1070" y="0"/>
                  </a:moveTo>
                  <a:lnTo>
                    <a:pt x="535" y="0"/>
                  </a:lnTo>
                  <a:cubicBezTo>
                    <a:pt x="535" y="0"/>
                    <a:pt x="1" y="201"/>
                    <a:pt x="1" y="1025"/>
                  </a:cubicBezTo>
                  <a:cubicBezTo>
                    <a:pt x="1" y="1861"/>
                    <a:pt x="324" y="2095"/>
                    <a:pt x="390" y="2117"/>
                  </a:cubicBezTo>
                  <a:lnTo>
                    <a:pt x="981" y="2117"/>
                  </a:lnTo>
                  <a:cubicBezTo>
                    <a:pt x="981" y="2117"/>
                    <a:pt x="1426" y="1772"/>
                    <a:pt x="1426" y="1092"/>
                  </a:cubicBezTo>
                  <a:cubicBezTo>
                    <a:pt x="1426" y="279"/>
                    <a:pt x="1070" y="0"/>
                    <a:pt x="1070"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0" name="Google Shape;2140;p54"/>
            <p:cNvSpPr/>
            <p:nvPr/>
          </p:nvSpPr>
          <p:spPr>
            <a:xfrm flipH="1">
              <a:off x="1422357" y="2369021"/>
              <a:ext cx="118509" cy="229536"/>
            </a:xfrm>
            <a:custGeom>
              <a:avLst/>
              <a:gdLst/>
              <a:ahLst/>
              <a:cxnLst/>
              <a:rect l="l" t="t" r="r" b="b"/>
              <a:pathLst>
                <a:path w="1093" h="2117" extrusionOk="0">
                  <a:moveTo>
                    <a:pt x="468" y="1070"/>
                  </a:moveTo>
                  <a:cubicBezTo>
                    <a:pt x="468" y="546"/>
                    <a:pt x="736" y="101"/>
                    <a:pt x="1092" y="23"/>
                  </a:cubicBezTo>
                  <a:cubicBezTo>
                    <a:pt x="1081" y="12"/>
                    <a:pt x="1070" y="0"/>
                    <a:pt x="1070" y="0"/>
                  </a:cubicBezTo>
                  <a:lnTo>
                    <a:pt x="535" y="0"/>
                  </a:lnTo>
                  <a:cubicBezTo>
                    <a:pt x="535" y="0"/>
                    <a:pt x="1" y="201"/>
                    <a:pt x="1" y="1025"/>
                  </a:cubicBezTo>
                  <a:cubicBezTo>
                    <a:pt x="1" y="1861"/>
                    <a:pt x="324" y="2095"/>
                    <a:pt x="390" y="2117"/>
                  </a:cubicBezTo>
                  <a:lnTo>
                    <a:pt x="981" y="2117"/>
                  </a:lnTo>
                  <a:lnTo>
                    <a:pt x="981" y="2117"/>
                  </a:lnTo>
                  <a:cubicBezTo>
                    <a:pt x="658" y="2005"/>
                    <a:pt x="468" y="1582"/>
                    <a:pt x="468" y="107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1" name="Google Shape;2141;p54"/>
            <p:cNvSpPr/>
            <p:nvPr/>
          </p:nvSpPr>
          <p:spPr>
            <a:xfrm flipH="1">
              <a:off x="1328246" y="3925804"/>
              <a:ext cx="472299" cy="588314"/>
            </a:xfrm>
            <a:custGeom>
              <a:avLst/>
              <a:gdLst/>
              <a:ahLst/>
              <a:cxnLst/>
              <a:rect l="l" t="t" r="r" b="b"/>
              <a:pathLst>
                <a:path w="4356" h="5426" extrusionOk="0">
                  <a:moveTo>
                    <a:pt x="2429" y="1"/>
                  </a:moveTo>
                  <a:lnTo>
                    <a:pt x="2228" y="1"/>
                  </a:lnTo>
                  <a:cubicBezTo>
                    <a:pt x="1449" y="1"/>
                    <a:pt x="725" y="413"/>
                    <a:pt x="390" y="1081"/>
                  </a:cubicBezTo>
                  <a:cubicBezTo>
                    <a:pt x="168" y="1538"/>
                    <a:pt x="1" y="2162"/>
                    <a:pt x="1" y="3042"/>
                  </a:cubicBezTo>
                  <a:cubicBezTo>
                    <a:pt x="1" y="3721"/>
                    <a:pt x="190" y="4222"/>
                    <a:pt x="435" y="4579"/>
                  </a:cubicBezTo>
                  <a:cubicBezTo>
                    <a:pt x="791" y="5113"/>
                    <a:pt x="1438" y="5414"/>
                    <a:pt x="2106" y="5414"/>
                  </a:cubicBezTo>
                  <a:lnTo>
                    <a:pt x="2462" y="5414"/>
                  </a:lnTo>
                  <a:cubicBezTo>
                    <a:pt x="3420" y="5425"/>
                    <a:pt x="4022" y="4790"/>
                    <a:pt x="4233" y="3899"/>
                  </a:cubicBezTo>
                  <a:cubicBezTo>
                    <a:pt x="4311" y="3576"/>
                    <a:pt x="4356" y="3186"/>
                    <a:pt x="4356" y="2707"/>
                  </a:cubicBezTo>
                  <a:cubicBezTo>
                    <a:pt x="4356" y="2061"/>
                    <a:pt x="4233" y="1549"/>
                    <a:pt x="4066" y="1159"/>
                  </a:cubicBezTo>
                  <a:cubicBezTo>
                    <a:pt x="3754" y="446"/>
                    <a:pt x="3242" y="1"/>
                    <a:pt x="2429"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2" name="Google Shape;2142;p54"/>
            <p:cNvSpPr/>
            <p:nvPr/>
          </p:nvSpPr>
          <p:spPr>
            <a:xfrm flipH="1">
              <a:off x="1448923" y="3925804"/>
              <a:ext cx="351622" cy="587121"/>
            </a:xfrm>
            <a:custGeom>
              <a:avLst/>
              <a:gdLst/>
              <a:ahLst/>
              <a:cxnLst/>
              <a:rect l="l" t="t" r="r" b="b"/>
              <a:pathLst>
                <a:path w="3243" h="5415" extrusionOk="0">
                  <a:moveTo>
                    <a:pt x="2819" y="5381"/>
                  </a:moveTo>
                  <a:cubicBezTo>
                    <a:pt x="2952" y="5358"/>
                    <a:pt x="3064" y="5325"/>
                    <a:pt x="3175" y="5269"/>
                  </a:cubicBezTo>
                  <a:cubicBezTo>
                    <a:pt x="2741" y="5191"/>
                    <a:pt x="2496" y="3922"/>
                    <a:pt x="2496" y="2930"/>
                  </a:cubicBezTo>
                  <a:cubicBezTo>
                    <a:pt x="2496" y="636"/>
                    <a:pt x="2952" y="223"/>
                    <a:pt x="3242" y="190"/>
                  </a:cubicBezTo>
                  <a:cubicBezTo>
                    <a:pt x="3097" y="123"/>
                    <a:pt x="2941" y="67"/>
                    <a:pt x="2763" y="34"/>
                  </a:cubicBezTo>
                  <a:cubicBezTo>
                    <a:pt x="2741" y="34"/>
                    <a:pt x="2719" y="23"/>
                    <a:pt x="2696" y="23"/>
                  </a:cubicBezTo>
                  <a:cubicBezTo>
                    <a:pt x="2607" y="12"/>
                    <a:pt x="2518" y="1"/>
                    <a:pt x="2429" y="1"/>
                  </a:cubicBezTo>
                  <a:lnTo>
                    <a:pt x="2228" y="1"/>
                  </a:lnTo>
                  <a:cubicBezTo>
                    <a:pt x="1839" y="1"/>
                    <a:pt x="1460" y="112"/>
                    <a:pt x="1137" y="290"/>
                  </a:cubicBezTo>
                  <a:cubicBezTo>
                    <a:pt x="1059" y="335"/>
                    <a:pt x="981" y="390"/>
                    <a:pt x="914" y="446"/>
                  </a:cubicBezTo>
                  <a:cubicBezTo>
                    <a:pt x="769" y="558"/>
                    <a:pt x="636" y="691"/>
                    <a:pt x="535" y="847"/>
                  </a:cubicBezTo>
                  <a:cubicBezTo>
                    <a:pt x="480" y="914"/>
                    <a:pt x="435" y="1003"/>
                    <a:pt x="390" y="1081"/>
                  </a:cubicBezTo>
                  <a:cubicBezTo>
                    <a:pt x="357" y="1159"/>
                    <a:pt x="324" y="1237"/>
                    <a:pt x="290" y="1326"/>
                  </a:cubicBezTo>
                  <a:cubicBezTo>
                    <a:pt x="279" y="1337"/>
                    <a:pt x="268" y="1360"/>
                    <a:pt x="268" y="1382"/>
                  </a:cubicBezTo>
                  <a:cubicBezTo>
                    <a:pt x="201" y="1560"/>
                    <a:pt x="145" y="1761"/>
                    <a:pt x="101" y="1983"/>
                  </a:cubicBezTo>
                  <a:cubicBezTo>
                    <a:pt x="90" y="2006"/>
                    <a:pt x="90" y="2028"/>
                    <a:pt x="90" y="2039"/>
                  </a:cubicBezTo>
                  <a:cubicBezTo>
                    <a:pt x="67" y="2162"/>
                    <a:pt x="45" y="2273"/>
                    <a:pt x="34" y="2407"/>
                  </a:cubicBezTo>
                  <a:lnTo>
                    <a:pt x="34" y="2407"/>
                  </a:lnTo>
                  <a:cubicBezTo>
                    <a:pt x="12" y="2607"/>
                    <a:pt x="1" y="2830"/>
                    <a:pt x="1" y="3064"/>
                  </a:cubicBezTo>
                  <a:cubicBezTo>
                    <a:pt x="1" y="3064"/>
                    <a:pt x="1" y="3064"/>
                    <a:pt x="1" y="3064"/>
                  </a:cubicBezTo>
                  <a:cubicBezTo>
                    <a:pt x="1" y="3732"/>
                    <a:pt x="190" y="4222"/>
                    <a:pt x="435" y="4579"/>
                  </a:cubicBezTo>
                  <a:cubicBezTo>
                    <a:pt x="524" y="4712"/>
                    <a:pt x="624" y="4824"/>
                    <a:pt x="747" y="4935"/>
                  </a:cubicBezTo>
                  <a:cubicBezTo>
                    <a:pt x="869" y="5035"/>
                    <a:pt x="1014" y="5125"/>
                    <a:pt x="1159" y="5191"/>
                  </a:cubicBezTo>
                  <a:cubicBezTo>
                    <a:pt x="1226" y="5225"/>
                    <a:pt x="1304" y="5258"/>
                    <a:pt x="1382" y="5292"/>
                  </a:cubicBezTo>
                  <a:cubicBezTo>
                    <a:pt x="1605" y="5370"/>
                    <a:pt x="1861" y="5414"/>
                    <a:pt x="2106" y="5414"/>
                  </a:cubicBezTo>
                  <a:lnTo>
                    <a:pt x="2462" y="5414"/>
                  </a:lnTo>
                  <a:cubicBezTo>
                    <a:pt x="2574" y="5414"/>
                    <a:pt x="2674" y="5403"/>
                    <a:pt x="2774" y="5392"/>
                  </a:cubicBezTo>
                  <a:cubicBezTo>
                    <a:pt x="2785" y="5392"/>
                    <a:pt x="2808" y="5392"/>
                    <a:pt x="2819" y="538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3" name="Google Shape;2143;p54"/>
            <p:cNvSpPr/>
            <p:nvPr/>
          </p:nvSpPr>
          <p:spPr>
            <a:xfrm flipH="1">
              <a:off x="2073346" y="3129848"/>
              <a:ext cx="177709" cy="83487"/>
            </a:xfrm>
            <a:custGeom>
              <a:avLst/>
              <a:gdLst/>
              <a:ahLst/>
              <a:cxnLst/>
              <a:rect l="l" t="t" r="r" b="b"/>
              <a:pathLst>
                <a:path w="1639" h="770" extrusionOk="0">
                  <a:moveTo>
                    <a:pt x="1" y="1"/>
                  </a:moveTo>
                  <a:lnTo>
                    <a:pt x="1638" y="1"/>
                  </a:lnTo>
                  <a:lnTo>
                    <a:pt x="1638" y="770"/>
                  </a:lnTo>
                  <a:lnTo>
                    <a:pt x="1" y="77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4" name="Google Shape;2144;p54"/>
            <p:cNvSpPr/>
            <p:nvPr/>
          </p:nvSpPr>
          <p:spPr>
            <a:xfrm flipH="1">
              <a:off x="2073346" y="3253128"/>
              <a:ext cx="177709" cy="83379"/>
            </a:xfrm>
            <a:custGeom>
              <a:avLst/>
              <a:gdLst/>
              <a:ahLst/>
              <a:cxnLst/>
              <a:rect l="l" t="t" r="r" b="b"/>
              <a:pathLst>
                <a:path w="1639" h="769" extrusionOk="0">
                  <a:moveTo>
                    <a:pt x="1" y="0"/>
                  </a:moveTo>
                  <a:lnTo>
                    <a:pt x="1638" y="0"/>
                  </a:lnTo>
                  <a:lnTo>
                    <a:pt x="1638" y="769"/>
                  </a:lnTo>
                  <a:lnTo>
                    <a:pt x="1" y="769"/>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5" name="Google Shape;2145;p54"/>
            <p:cNvSpPr/>
            <p:nvPr/>
          </p:nvSpPr>
          <p:spPr>
            <a:xfrm flipH="1">
              <a:off x="2011761" y="3542952"/>
              <a:ext cx="274315" cy="275508"/>
            </a:xfrm>
            <a:custGeom>
              <a:avLst/>
              <a:gdLst/>
              <a:ahLst/>
              <a:cxnLst/>
              <a:rect l="l" t="t" r="r" b="b"/>
              <a:pathLst>
                <a:path w="2530" h="2541" extrusionOk="0">
                  <a:moveTo>
                    <a:pt x="2529" y="1270"/>
                  </a:moveTo>
                  <a:cubicBezTo>
                    <a:pt x="2529" y="1972"/>
                    <a:pt x="1961" y="2540"/>
                    <a:pt x="1259" y="2540"/>
                  </a:cubicBezTo>
                  <a:cubicBezTo>
                    <a:pt x="569" y="2540"/>
                    <a:pt x="1" y="1972"/>
                    <a:pt x="1" y="1270"/>
                  </a:cubicBezTo>
                  <a:cubicBezTo>
                    <a:pt x="1" y="569"/>
                    <a:pt x="569" y="1"/>
                    <a:pt x="1259" y="1"/>
                  </a:cubicBezTo>
                  <a:cubicBezTo>
                    <a:pt x="1961" y="1"/>
                    <a:pt x="2529" y="569"/>
                    <a:pt x="2529" y="127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6" name="Google Shape;2146;p54"/>
            <p:cNvSpPr/>
            <p:nvPr/>
          </p:nvSpPr>
          <p:spPr>
            <a:xfrm flipH="1">
              <a:off x="2073346" y="3604538"/>
              <a:ext cx="151144" cy="152337"/>
            </a:xfrm>
            <a:custGeom>
              <a:avLst/>
              <a:gdLst/>
              <a:ahLst/>
              <a:cxnLst/>
              <a:rect l="l" t="t" r="r" b="b"/>
              <a:pathLst>
                <a:path w="1394" h="1405" extrusionOk="0">
                  <a:moveTo>
                    <a:pt x="1393" y="702"/>
                  </a:moveTo>
                  <a:cubicBezTo>
                    <a:pt x="1393" y="1092"/>
                    <a:pt x="1081" y="1404"/>
                    <a:pt x="691" y="1404"/>
                  </a:cubicBezTo>
                  <a:cubicBezTo>
                    <a:pt x="313" y="1404"/>
                    <a:pt x="1" y="1092"/>
                    <a:pt x="1" y="702"/>
                  </a:cubicBezTo>
                  <a:cubicBezTo>
                    <a:pt x="1" y="313"/>
                    <a:pt x="313" y="1"/>
                    <a:pt x="691" y="1"/>
                  </a:cubicBezTo>
                  <a:cubicBezTo>
                    <a:pt x="1081" y="1"/>
                    <a:pt x="1393" y="313"/>
                    <a:pt x="1393" y="70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7" name="Google Shape;2147;p54"/>
            <p:cNvSpPr/>
            <p:nvPr/>
          </p:nvSpPr>
          <p:spPr>
            <a:xfrm flipH="1">
              <a:off x="2098717" y="3629909"/>
              <a:ext cx="100402" cy="101594"/>
            </a:xfrm>
            <a:custGeom>
              <a:avLst/>
              <a:gdLst/>
              <a:ahLst/>
              <a:cxnLst/>
              <a:rect l="l" t="t" r="r" b="b"/>
              <a:pathLst>
                <a:path w="926" h="937" extrusionOk="0">
                  <a:moveTo>
                    <a:pt x="457" y="1"/>
                  </a:moveTo>
                  <a:cubicBezTo>
                    <a:pt x="201" y="1"/>
                    <a:pt x="1" y="212"/>
                    <a:pt x="1" y="468"/>
                  </a:cubicBezTo>
                  <a:cubicBezTo>
                    <a:pt x="1" y="725"/>
                    <a:pt x="201" y="936"/>
                    <a:pt x="457" y="936"/>
                  </a:cubicBezTo>
                  <a:cubicBezTo>
                    <a:pt x="714" y="936"/>
                    <a:pt x="925" y="725"/>
                    <a:pt x="925" y="468"/>
                  </a:cubicBezTo>
                  <a:cubicBezTo>
                    <a:pt x="925" y="212"/>
                    <a:pt x="714" y="1"/>
                    <a:pt x="457"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8" name="Google Shape;2148;p54"/>
            <p:cNvSpPr/>
            <p:nvPr/>
          </p:nvSpPr>
          <p:spPr>
            <a:xfrm flipH="1">
              <a:off x="2112057" y="2216791"/>
              <a:ext cx="467529" cy="89559"/>
            </a:xfrm>
            <a:custGeom>
              <a:avLst/>
              <a:gdLst/>
              <a:ahLst/>
              <a:cxnLst/>
              <a:rect l="l" t="t" r="r" b="b"/>
              <a:pathLst>
                <a:path w="4312" h="826" extrusionOk="0">
                  <a:moveTo>
                    <a:pt x="703" y="1"/>
                  </a:moveTo>
                  <a:cubicBezTo>
                    <a:pt x="235" y="1"/>
                    <a:pt x="57" y="569"/>
                    <a:pt x="1" y="825"/>
                  </a:cubicBezTo>
                  <a:lnTo>
                    <a:pt x="4312" y="825"/>
                  </a:lnTo>
                  <a:cubicBezTo>
                    <a:pt x="4122" y="34"/>
                    <a:pt x="3153" y="1"/>
                    <a:pt x="3153"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9" name="Google Shape;2149;p54"/>
            <p:cNvSpPr/>
            <p:nvPr/>
          </p:nvSpPr>
          <p:spPr>
            <a:xfrm flipH="1">
              <a:off x="2112057" y="2216791"/>
              <a:ext cx="467529" cy="89559"/>
            </a:xfrm>
            <a:custGeom>
              <a:avLst/>
              <a:gdLst/>
              <a:ahLst/>
              <a:cxnLst/>
              <a:rect l="l" t="t" r="r" b="b"/>
              <a:pathLst>
                <a:path w="4312" h="826" extrusionOk="0">
                  <a:moveTo>
                    <a:pt x="836" y="168"/>
                  </a:moveTo>
                  <a:lnTo>
                    <a:pt x="3064" y="168"/>
                  </a:lnTo>
                  <a:cubicBezTo>
                    <a:pt x="3064" y="168"/>
                    <a:pt x="3944" y="123"/>
                    <a:pt x="4122" y="825"/>
                  </a:cubicBezTo>
                  <a:lnTo>
                    <a:pt x="4312" y="825"/>
                  </a:lnTo>
                  <a:cubicBezTo>
                    <a:pt x="4122" y="34"/>
                    <a:pt x="3153" y="1"/>
                    <a:pt x="3153" y="1"/>
                  </a:cubicBezTo>
                  <a:lnTo>
                    <a:pt x="703" y="1"/>
                  </a:lnTo>
                  <a:cubicBezTo>
                    <a:pt x="235" y="1"/>
                    <a:pt x="57" y="569"/>
                    <a:pt x="1" y="825"/>
                  </a:cubicBezTo>
                  <a:lnTo>
                    <a:pt x="201" y="825"/>
                  </a:lnTo>
                  <a:cubicBezTo>
                    <a:pt x="257" y="602"/>
                    <a:pt x="413" y="168"/>
                    <a:pt x="836" y="168"/>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50" name="Google Shape;2150;p54"/>
            <p:cNvSpPr/>
            <p:nvPr/>
          </p:nvSpPr>
          <p:spPr>
            <a:xfrm flipH="1">
              <a:off x="1368036" y="4029677"/>
              <a:ext cx="116015" cy="380572"/>
            </a:xfrm>
            <a:custGeom>
              <a:avLst/>
              <a:gdLst/>
              <a:ahLst/>
              <a:cxnLst/>
              <a:rect l="l" t="t" r="r" b="b"/>
              <a:pathLst>
                <a:path w="1070" h="3510" extrusionOk="0">
                  <a:moveTo>
                    <a:pt x="501" y="1"/>
                  </a:moveTo>
                  <a:cubicBezTo>
                    <a:pt x="223" y="1"/>
                    <a:pt x="0" y="780"/>
                    <a:pt x="0" y="1749"/>
                  </a:cubicBezTo>
                  <a:cubicBezTo>
                    <a:pt x="0" y="2718"/>
                    <a:pt x="223" y="3509"/>
                    <a:pt x="501" y="3509"/>
                  </a:cubicBezTo>
                  <a:cubicBezTo>
                    <a:pt x="769" y="3509"/>
                    <a:pt x="1069" y="2718"/>
                    <a:pt x="1069" y="1749"/>
                  </a:cubicBezTo>
                  <a:cubicBezTo>
                    <a:pt x="1069" y="780"/>
                    <a:pt x="769" y="1"/>
                    <a:pt x="501"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151" name="Google Shape;2151;p54"/>
          <p:cNvSpPr/>
          <p:nvPr/>
        </p:nvSpPr>
        <p:spPr>
          <a:xfrm>
            <a:off x="-550600" y="1218125"/>
            <a:ext cx="1528500" cy="15285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54"/>
          <p:cNvGrpSpPr/>
          <p:nvPr/>
        </p:nvGrpSpPr>
        <p:grpSpPr>
          <a:xfrm>
            <a:off x="4166082" y="2746962"/>
            <a:ext cx="375042" cy="415834"/>
            <a:chOff x="3300325" y="249875"/>
            <a:chExt cx="433725" cy="480900"/>
          </a:xfrm>
        </p:grpSpPr>
        <p:sp>
          <p:nvSpPr>
            <p:cNvPr id="2153" name="Google Shape;2153;p54"/>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4" name="Google Shape;2154;p54"/>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5" name="Google Shape;2155;p54"/>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6" name="Google Shape;2156;p54"/>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7" name="Google Shape;2157;p54"/>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8" name="Google Shape;2158;p54"/>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59" name="Google Shape;2159;p54"/>
          <p:cNvGrpSpPr/>
          <p:nvPr/>
        </p:nvGrpSpPr>
        <p:grpSpPr>
          <a:xfrm>
            <a:off x="4145221" y="3880960"/>
            <a:ext cx="416764" cy="416634"/>
            <a:chOff x="5642475" y="1435075"/>
            <a:chExt cx="481975" cy="481825"/>
          </a:xfrm>
        </p:grpSpPr>
        <p:sp>
          <p:nvSpPr>
            <p:cNvPr id="2160" name="Google Shape;2160;p54"/>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61" name="Google Shape;2161;p54"/>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62" name="Google Shape;2162;p54"/>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63" name="Google Shape;2163;p54"/>
          <p:cNvGrpSpPr/>
          <p:nvPr/>
        </p:nvGrpSpPr>
        <p:grpSpPr>
          <a:xfrm>
            <a:off x="4145246" y="1613169"/>
            <a:ext cx="416716" cy="414622"/>
            <a:chOff x="-41893475" y="3584850"/>
            <a:chExt cx="318225" cy="316650"/>
          </a:xfrm>
        </p:grpSpPr>
        <p:sp>
          <p:nvSpPr>
            <p:cNvPr id="2164" name="Google Shape;2164;p5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71"/>
        <p:cNvGrpSpPr/>
        <p:nvPr/>
      </p:nvGrpSpPr>
      <p:grpSpPr>
        <a:xfrm>
          <a:off x="0" y="0"/>
          <a:ext cx="0" cy="0"/>
          <a:chOff x="0" y="0"/>
          <a:chExt cx="0" cy="0"/>
        </a:xfrm>
      </p:grpSpPr>
      <p:sp>
        <p:nvSpPr>
          <p:cNvPr id="2172" name="Google Shape;2172;p55"/>
          <p:cNvSpPr/>
          <p:nvPr/>
        </p:nvSpPr>
        <p:spPr>
          <a:xfrm>
            <a:off x="6875719" y="1973026"/>
            <a:ext cx="1267200" cy="1267200"/>
          </a:xfrm>
          <a:prstGeom prst="pie">
            <a:avLst>
              <a:gd name="adj1" fmla="val 16164032"/>
              <a:gd name="adj2" fmla="val 8492613"/>
            </a:avLst>
          </a:pr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500">
              <a:solidFill>
                <a:schemeClr val="dk1"/>
              </a:solidFill>
              <a:latin typeface="Manrope"/>
              <a:ea typeface="Manrope"/>
              <a:cs typeface="Manrope"/>
              <a:sym typeface="Manrope"/>
            </a:endParaRPr>
          </a:p>
        </p:txBody>
      </p:sp>
      <p:sp>
        <p:nvSpPr>
          <p:cNvPr id="2173" name="Google Shape;2173;p55"/>
          <p:cNvSpPr/>
          <p:nvPr/>
        </p:nvSpPr>
        <p:spPr>
          <a:xfrm>
            <a:off x="1001081" y="1973026"/>
            <a:ext cx="1267200" cy="1267200"/>
          </a:xfrm>
          <a:prstGeom prst="pie">
            <a:avLst>
              <a:gd name="adj1" fmla="val 16164032"/>
              <a:gd name="adj2" fmla="val 2740043"/>
            </a:avLst>
          </a:pr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2500">
              <a:solidFill>
                <a:schemeClr val="dk1"/>
              </a:solidFill>
              <a:latin typeface="Manrope"/>
              <a:ea typeface="Manrope"/>
              <a:cs typeface="Manrope"/>
              <a:sym typeface="Manrope"/>
            </a:endParaRPr>
          </a:p>
        </p:txBody>
      </p:sp>
      <p:sp>
        <p:nvSpPr>
          <p:cNvPr id="2174" name="Google Shape;2174;p5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a:t>
            </a:r>
            <a:r>
              <a:rPr lang="en">
                <a:solidFill>
                  <a:schemeClr val="accent6"/>
                </a:solidFill>
              </a:rPr>
              <a:t>SIZE</a:t>
            </a:r>
            <a:endParaRPr>
              <a:solidFill>
                <a:schemeClr val="accent6"/>
              </a:solidFill>
            </a:endParaRPr>
          </a:p>
        </p:txBody>
      </p:sp>
      <p:grpSp>
        <p:nvGrpSpPr>
          <p:cNvPr id="2175" name="Google Shape;2175;p55"/>
          <p:cNvGrpSpPr/>
          <p:nvPr/>
        </p:nvGrpSpPr>
        <p:grpSpPr>
          <a:xfrm>
            <a:off x="2696104" y="1455406"/>
            <a:ext cx="3751792" cy="1998717"/>
            <a:chOff x="2466853" y="1607763"/>
            <a:chExt cx="4210293" cy="2242977"/>
          </a:xfrm>
        </p:grpSpPr>
        <p:sp>
          <p:nvSpPr>
            <p:cNvPr id="2176" name="Google Shape;2176;p55"/>
            <p:cNvSpPr/>
            <p:nvPr/>
          </p:nvSpPr>
          <p:spPr>
            <a:xfrm>
              <a:off x="4941543" y="2704638"/>
              <a:ext cx="872403" cy="194726"/>
            </a:xfrm>
            <a:custGeom>
              <a:avLst/>
              <a:gdLst/>
              <a:ahLst/>
              <a:cxnLst/>
              <a:rect l="l" t="t" r="r" b="b"/>
              <a:pathLst>
                <a:path w="59156" h="13204" extrusionOk="0">
                  <a:moveTo>
                    <a:pt x="1" y="0"/>
                  </a:moveTo>
                  <a:lnTo>
                    <a:pt x="1" y="0"/>
                  </a:lnTo>
                  <a:close/>
                  <a:moveTo>
                    <a:pt x="59155" y="13203"/>
                  </a:move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4045455" y="1682607"/>
              <a:ext cx="2429592" cy="1834132"/>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5817751" y="3126048"/>
              <a:ext cx="654243" cy="48010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6129439" y="2958310"/>
              <a:ext cx="337202" cy="183931"/>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5808829" y="2834741"/>
              <a:ext cx="166440" cy="187854"/>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5599842" y="2855977"/>
              <a:ext cx="319608" cy="25407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4918094" y="3130502"/>
              <a:ext cx="134070" cy="233261"/>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6127153" y="2164983"/>
              <a:ext cx="157769" cy="246740"/>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6400616" y="3537607"/>
              <a:ext cx="276530" cy="209149"/>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6049169" y="2613882"/>
              <a:ext cx="137373" cy="227362"/>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5951039" y="2922827"/>
              <a:ext cx="109353" cy="134158"/>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4877568" y="1684436"/>
              <a:ext cx="153448" cy="96154"/>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4456291" y="1647862"/>
              <a:ext cx="145278" cy="52368"/>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4194036" y="1999177"/>
              <a:ext cx="68325" cy="683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5917473" y="3087882"/>
              <a:ext cx="127035" cy="48593"/>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5707454" y="1698962"/>
              <a:ext cx="154657" cy="32341"/>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6162326" y="3638361"/>
              <a:ext cx="74165" cy="57442"/>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5476243" y="2762227"/>
              <a:ext cx="48431" cy="75537"/>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5201497" y="1636256"/>
              <a:ext cx="94826" cy="39022"/>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4549318" y="1636801"/>
              <a:ext cx="69593" cy="32872"/>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6012978" y="3090728"/>
              <a:ext cx="75448" cy="45216"/>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6037739" y="2501506"/>
              <a:ext cx="39980" cy="55362"/>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6033359" y="2735726"/>
              <a:ext cx="44611" cy="57383"/>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4774350" y="1634737"/>
              <a:ext cx="65774" cy="27917"/>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6584518" y="3291397"/>
              <a:ext cx="43697" cy="47221"/>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6188341" y="2887316"/>
              <a:ext cx="38978" cy="47074"/>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4852851" y="1630150"/>
              <a:ext cx="51454" cy="29583"/>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6219974" y="1758099"/>
              <a:ext cx="47826" cy="24658"/>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5302503" y="1658126"/>
              <a:ext cx="48106" cy="27711"/>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6093323" y="2995931"/>
              <a:ext cx="45894" cy="23729"/>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4915808" y="1635754"/>
              <a:ext cx="36589" cy="23463"/>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3568359" y="1640355"/>
              <a:ext cx="306866" cy="5607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2466853" y="1607763"/>
              <a:ext cx="1906881" cy="2242977"/>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3262024" y="1667859"/>
              <a:ext cx="166942" cy="54079"/>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4184097" y="1826100"/>
              <a:ext cx="125914" cy="56380"/>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3186325" y="2527860"/>
              <a:ext cx="155483" cy="66718"/>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3438640" y="1649705"/>
              <a:ext cx="95579" cy="66084"/>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3325482" y="2583576"/>
              <a:ext cx="97363" cy="43623"/>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3463106" y="1841172"/>
              <a:ext cx="76466" cy="38063"/>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3383838" y="1655722"/>
              <a:ext cx="55598" cy="26442"/>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3432520" y="2604709"/>
              <a:ext cx="34937" cy="26147"/>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3665206" y="3779112"/>
              <a:ext cx="36972" cy="23139"/>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3275533" y="2608293"/>
              <a:ext cx="33138" cy="22578"/>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6485326" y="3044170"/>
              <a:ext cx="27947" cy="31589"/>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4860756" y="1785412"/>
              <a:ext cx="32386" cy="22357"/>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6059359" y="3003246"/>
              <a:ext cx="29569" cy="22018"/>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6269865" y="2163154"/>
              <a:ext cx="27180" cy="24894"/>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4423920" y="2201291"/>
              <a:ext cx="31619" cy="74431"/>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4635709" y="2322855"/>
              <a:ext cx="55318" cy="26781"/>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4762892" y="2330170"/>
              <a:ext cx="29834" cy="2218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4344166" y="2250209"/>
              <a:ext cx="26501" cy="22519"/>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7" name="Google Shape;2227;p55"/>
          <p:cNvSpPr txBox="1"/>
          <p:nvPr/>
        </p:nvSpPr>
        <p:spPr>
          <a:xfrm>
            <a:off x="717731" y="3344839"/>
            <a:ext cx="1833900" cy="457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NEPTUNE</a:t>
            </a:r>
            <a:endParaRPr sz="2000">
              <a:solidFill>
                <a:schemeClr val="lt1"/>
              </a:solidFill>
              <a:latin typeface="Manrope"/>
              <a:ea typeface="Manrope"/>
              <a:cs typeface="Manrope"/>
              <a:sym typeface="Manrope"/>
            </a:endParaRPr>
          </a:p>
        </p:txBody>
      </p:sp>
      <p:sp>
        <p:nvSpPr>
          <p:cNvPr id="2228" name="Google Shape;2228;p55"/>
          <p:cNvSpPr txBox="1"/>
          <p:nvPr/>
        </p:nvSpPr>
        <p:spPr>
          <a:xfrm>
            <a:off x="717725" y="3742823"/>
            <a:ext cx="1833900" cy="78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Neptune is the fourth-largest planet in the Solar System</a:t>
            </a:r>
            <a:endParaRPr>
              <a:solidFill>
                <a:schemeClr val="lt1"/>
              </a:solidFill>
              <a:latin typeface="Assistant"/>
              <a:ea typeface="Assistant"/>
              <a:cs typeface="Assistant"/>
              <a:sym typeface="Assistant"/>
            </a:endParaRPr>
          </a:p>
        </p:txBody>
      </p:sp>
      <p:sp>
        <p:nvSpPr>
          <p:cNvPr id="2229" name="Google Shape;2229;p55"/>
          <p:cNvSpPr txBox="1"/>
          <p:nvPr/>
        </p:nvSpPr>
        <p:spPr>
          <a:xfrm>
            <a:off x="6592369" y="3344839"/>
            <a:ext cx="1833900" cy="457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SATURN</a:t>
            </a:r>
            <a:endParaRPr sz="2000">
              <a:solidFill>
                <a:schemeClr val="lt1"/>
              </a:solidFill>
              <a:latin typeface="Manrope"/>
              <a:ea typeface="Manrope"/>
              <a:cs typeface="Manrope"/>
              <a:sym typeface="Manrope"/>
            </a:endParaRPr>
          </a:p>
        </p:txBody>
      </p:sp>
      <p:sp>
        <p:nvSpPr>
          <p:cNvPr id="2230" name="Google Shape;2230;p55"/>
          <p:cNvSpPr txBox="1"/>
          <p:nvPr/>
        </p:nvSpPr>
        <p:spPr>
          <a:xfrm>
            <a:off x="6592372" y="3742823"/>
            <a:ext cx="1833900" cy="78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Saturn is the second-largest planet in the Solar System</a:t>
            </a:r>
            <a:endParaRPr>
              <a:solidFill>
                <a:schemeClr val="lt1"/>
              </a:solidFill>
              <a:latin typeface="Assistant"/>
              <a:ea typeface="Assistant"/>
              <a:cs typeface="Assistant"/>
              <a:sym typeface="Assistant"/>
            </a:endParaRPr>
          </a:p>
        </p:txBody>
      </p:sp>
      <p:sp>
        <p:nvSpPr>
          <p:cNvPr id="2231" name="Google Shape;2231;p55"/>
          <p:cNvSpPr/>
          <p:nvPr/>
        </p:nvSpPr>
        <p:spPr>
          <a:xfrm>
            <a:off x="1115831" y="2087635"/>
            <a:ext cx="1037700" cy="1038000"/>
          </a:xfrm>
          <a:prstGeom prst="ellipse">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0" tIns="91425" rIns="0" bIns="91425" anchor="ctr" anchorCtr="0">
            <a:noAutofit/>
          </a:bodyPr>
          <a:lstStyle/>
          <a:p>
            <a:pPr marL="0" marR="0" lvl="0" indent="0" algn="ctr" rtl="0">
              <a:lnSpc>
                <a:spcPct val="100000"/>
              </a:lnSpc>
              <a:spcBef>
                <a:spcPts val="0"/>
              </a:spcBef>
              <a:spcAft>
                <a:spcPts val="0"/>
              </a:spcAft>
              <a:buNone/>
            </a:pPr>
            <a:r>
              <a:rPr lang="en" sz="2500">
                <a:solidFill>
                  <a:schemeClr val="dk1"/>
                </a:solidFill>
                <a:latin typeface="Manrope"/>
                <a:ea typeface="Manrope"/>
                <a:cs typeface="Manrope"/>
                <a:sym typeface="Manrope"/>
              </a:rPr>
              <a:t>39%</a:t>
            </a:r>
            <a:endParaRPr sz="2500">
              <a:solidFill>
                <a:schemeClr val="dk1"/>
              </a:solidFill>
              <a:latin typeface="Manrope"/>
              <a:ea typeface="Manrope"/>
              <a:cs typeface="Manrope"/>
              <a:sym typeface="Manrope"/>
            </a:endParaRPr>
          </a:p>
        </p:txBody>
      </p:sp>
      <p:sp>
        <p:nvSpPr>
          <p:cNvPr id="2232" name="Google Shape;2232;p55"/>
          <p:cNvSpPr/>
          <p:nvPr/>
        </p:nvSpPr>
        <p:spPr>
          <a:xfrm>
            <a:off x="6990469" y="2087635"/>
            <a:ext cx="1037700" cy="10380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0" tIns="91425" rIns="0" bIns="91425" anchor="ctr" anchorCtr="0">
            <a:noAutofit/>
          </a:bodyPr>
          <a:lstStyle/>
          <a:p>
            <a:pPr marL="0" marR="0" lvl="0" indent="0" algn="ctr" rtl="0">
              <a:lnSpc>
                <a:spcPct val="100000"/>
              </a:lnSpc>
              <a:spcBef>
                <a:spcPts val="0"/>
              </a:spcBef>
              <a:spcAft>
                <a:spcPts val="0"/>
              </a:spcAft>
              <a:buNone/>
            </a:pPr>
            <a:r>
              <a:rPr lang="en" sz="2500">
                <a:solidFill>
                  <a:schemeClr val="dk1"/>
                </a:solidFill>
                <a:latin typeface="Manrope"/>
                <a:ea typeface="Manrope"/>
                <a:cs typeface="Manrope"/>
                <a:sym typeface="Manrope"/>
              </a:rPr>
              <a:t>61%</a:t>
            </a:r>
            <a:endParaRPr sz="2500">
              <a:solidFill>
                <a:schemeClr val="dk1"/>
              </a:solidFill>
              <a:latin typeface="Manrope"/>
              <a:ea typeface="Manrope"/>
              <a:cs typeface="Manrope"/>
              <a:sym typeface="Manrope"/>
            </a:endParaRPr>
          </a:p>
        </p:txBody>
      </p:sp>
      <p:grpSp>
        <p:nvGrpSpPr>
          <p:cNvPr id="2233" name="Google Shape;2233;p55"/>
          <p:cNvGrpSpPr/>
          <p:nvPr/>
        </p:nvGrpSpPr>
        <p:grpSpPr>
          <a:xfrm>
            <a:off x="3915915" y="3432793"/>
            <a:ext cx="1312171" cy="981427"/>
            <a:chOff x="7343425" y="328575"/>
            <a:chExt cx="1354149" cy="1012825"/>
          </a:xfrm>
        </p:grpSpPr>
        <p:sp>
          <p:nvSpPr>
            <p:cNvPr id="2234" name="Google Shape;2234;p55"/>
            <p:cNvSpPr/>
            <p:nvPr/>
          </p:nvSpPr>
          <p:spPr>
            <a:xfrm>
              <a:off x="7503954" y="981659"/>
              <a:ext cx="140567" cy="257529"/>
            </a:xfrm>
            <a:custGeom>
              <a:avLst/>
              <a:gdLst/>
              <a:ahLst/>
              <a:cxnLst/>
              <a:rect l="l" t="t" r="r" b="b"/>
              <a:pathLst>
                <a:path w="2507" h="4379" extrusionOk="0">
                  <a:moveTo>
                    <a:pt x="1827" y="2774"/>
                  </a:moveTo>
                  <a:cubicBezTo>
                    <a:pt x="1604" y="1972"/>
                    <a:pt x="1883" y="1170"/>
                    <a:pt x="2039" y="836"/>
                  </a:cubicBezTo>
                  <a:cubicBezTo>
                    <a:pt x="1927" y="747"/>
                    <a:pt x="1805" y="669"/>
                    <a:pt x="1694" y="591"/>
                  </a:cubicBezTo>
                  <a:cubicBezTo>
                    <a:pt x="1526" y="480"/>
                    <a:pt x="1337" y="391"/>
                    <a:pt x="1181" y="268"/>
                  </a:cubicBezTo>
                  <a:cubicBezTo>
                    <a:pt x="1070" y="190"/>
                    <a:pt x="970" y="101"/>
                    <a:pt x="869" y="1"/>
                  </a:cubicBezTo>
                  <a:cubicBezTo>
                    <a:pt x="212" y="636"/>
                    <a:pt x="0" y="1761"/>
                    <a:pt x="424" y="2830"/>
                  </a:cubicBezTo>
                  <a:cubicBezTo>
                    <a:pt x="892" y="4011"/>
                    <a:pt x="2195" y="4378"/>
                    <a:pt x="2195" y="4378"/>
                  </a:cubicBezTo>
                  <a:lnTo>
                    <a:pt x="2507" y="4100"/>
                  </a:lnTo>
                  <a:cubicBezTo>
                    <a:pt x="2507" y="4100"/>
                    <a:pt x="2128" y="3822"/>
                    <a:pt x="1827"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35" name="Google Shape;2235;p55"/>
            <p:cNvSpPr/>
            <p:nvPr/>
          </p:nvSpPr>
          <p:spPr>
            <a:xfrm>
              <a:off x="7526438" y="981659"/>
              <a:ext cx="91843" cy="89156"/>
            </a:xfrm>
            <a:custGeom>
              <a:avLst/>
              <a:gdLst/>
              <a:ahLst/>
              <a:cxnLst/>
              <a:rect l="l" t="t" r="r" b="b"/>
              <a:pathLst>
                <a:path w="1638" h="1516" extrusionOk="0">
                  <a:moveTo>
                    <a:pt x="468" y="1"/>
                  </a:moveTo>
                  <a:cubicBezTo>
                    <a:pt x="268" y="201"/>
                    <a:pt x="112" y="435"/>
                    <a:pt x="0" y="714"/>
                  </a:cubicBezTo>
                  <a:cubicBezTo>
                    <a:pt x="179" y="1115"/>
                    <a:pt x="1281" y="1493"/>
                    <a:pt x="1415" y="1516"/>
                  </a:cubicBezTo>
                  <a:cubicBezTo>
                    <a:pt x="1482" y="1226"/>
                    <a:pt x="1571" y="981"/>
                    <a:pt x="1638" y="836"/>
                  </a:cubicBezTo>
                  <a:cubicBezTo>
                    <a:pt x="1526" y="747"/>
                    <a:pt x="1404" y="669"/>
                    <a:pt x="1293" y="591"/>
                  </a:cubicBezTo>
                  <a:cubicBezTo>
                    <a:pt x="1125" y="480"/>
                    <a:pt x="936" y="391"/>
                    <a:pt x="780" y="268"/>
                  </a:cubicBezTo>
                  <a:cubicBezTo>
                    <a:pt x="669" y="190"/>
                    <a:pt x="569" y="101"/>
                    <a:pt x="468"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7530195" y="826401"/>
              <a:ext cx="474072" cy="246414"/>
            </a:xfrm>
            <a:custGeom>
              <a:avLst/>
              <a:gdLst/>
              <a:ahLst/>
              <a:cxnLst/>
              <a:rect l="l" t="t" r="r" b="b"/>
              <a:pathLst>
                <a:path w="8455" h="4190" extrusionOk="0">
                  <a:moveTo>
                    <a:pt x="7731" y="2641"/>
                  </a:moveTo>
                  <a:lnTo>
                    <a:pt x="5815" y="2708"/>
                  </a:lnTo>
                  <a:lnTo>
                    <a:pt x="3743" y="1"/>
                  </a:lnTo>
                  <a:lnTo>
                    <a:pt x="0" y="3008"/>
                  </a:lnTo>
                  <a:lnTo>
                    <a:pt x="1716" y="3744"/>
                  </a:lnTo>
                  <a:lnTo>
                    <a:pt x="3387" y="1995"/>
                  </a:lnTo>
                  <a:lnTo>
                    <a:pt x="5325" y="4189"/>
                  </a:lnTo>
                  <a:lnTo>
                    <a:pt x="8455"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37" name="Google Shape;2237;p55"/>
            <p:cNvSpPr/>
            <p:nvPr/>
          </p:nvSpPr>
          <p:spPr>
            <a:xfrm>
              <a:off x="7601404" y="905030"/>
              <a:ext cx="402863" cy="167785"/>
            </a:xfrm>
            <a:custGeom>
              <a:avLst/>
              <a:gdLst/>
              <a:ahLst/>
              <a:cxnLst/>
              <a:rect l="l" t="t" r="r" b="b"/>
              <a:pathLst>
                <a:path w="7185" h="2853" extrusionOk="0">
                  <a:moveTo>
                    <a:pt x="2206" y="1"/>
                  </a:moveTo>
                  <a:lnTo>
                    <a:pt x="0" y="2206"/>
                  </a:lnTo>
                  <a:lnTo>
                    <a:pt x="446" y="2407"/>
                  </a:lnTo>
                  <a:lnTo>
                    <a:pt x="2117" y="658"/>
                  </a:lnTo>
                  <a:lnTo>
                    <a:pt x="4055" y="2852"/>
                  </a:lnTo>
                  <a:lnTo>
                    <a:pt x="7185" y="1727"/>
                  </a:lnTo>
                  <a:lnTo>
                    <a:pt x="6684" y="1438"/>
                  </a:lnTo>
                  <a:lnTo>
                    <a:pt x="4244" y="2362"/>
                  </a:lnTo>
                  <a:lnTo>
                    <a:pt x="2206"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7612618" y="1210312"/>
              <a:ext cx="54388" cy="57046"/>
            </a:xfrm>
            <a:custGeom>
              <a:avLst/>
              <a:gdLst/>
              <a:ahLst/>
              <a:cxnLst/>
              <a:rect l="l" t="t" r="r" b="b"/>
              <a:pathLst>
                <a:path w="970" h="970" extrusionOk="0">
                  <a:moveTo>
                    <a:pt x="970" y="490"/>
                  </a:moveTo>
                  <a:cubicBezTo>
                    <a:pt x="970" y="758"/>
                    <a:pt x="758" y="969"/>
                    <a:pt x="480" y="969"/>
                  </a:cubicBezTo>
                  <a:cubicBezTo>
                    <a:pt x="212" y="969"/>
                    <a:pt x="1" y="758"/>
                    <a:pt x="1" y="490"/>
                  </a:cubicBezTo>
                  <a:cubicBezTo>
                    <a:pt x="1" y="212"/>
                    <a:pt x="212" y="0"/>
                    <a:pt x="480" y="0"/>
                  </a:cubicBezTo>
                  <a:cubicBezTo>
                    <a:pt x="758" y="0"/>
                    <a:pt x="970" y="212"/>
                    <a:pt x="970" y="49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39" name="Google Shape;2239;p55"/>
            <p:cNvSpPr/>
            <p:nvPr/>
          </p:nvSpPr>
          <p:spPr>
            <a:xfrm>
              <a:off x="7526438" y="772061"/>
              <a:ext cx="257361" cy="236534"/>
            </a:xfrm>
            <a:custGeom>
              <a:avLst/>
              <a:gdLst/>
              <a:ahLst/>
              <a:cxnLst/>
              <a:rect l="l" t="t" r="r" b="b"/>
              <a:pathLst>
                <a:path w="4590" h="4022" extrusionOk="0">
                  <a:moveTo>
                    <a:pt x="3988" y="0"/>
                  </a:moveTo>
                  <a:lnTo>
                    <a:pt x="0" y="3843"/>
                  </a:lnTo>
                  <a:lnTo>
                    <a:pt x="279" y="4022"/>
                  </a:lnTo>
                  <a:lnTo>
                    <a:pt x="4590" y="702"/>
                  </a:ln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40" name="Google Shape;2240;p55"/>
            <p:cNvSpPr/>
            <p:nvPr/>
          </p:nvSpPr>
          <p:spPr>
            <a:xfrm>
              <a:off x="8396478" y="981659"/>
              <a:ext cx="140567" cy="257529"/>
            </a:xfrm>
            <a:custGeom>
              <a:avLst/>
              <a:gdLst/>
              <a:ahLst/>
              <a:cxnLst/>
              <a:rect l="l" t="t" r="r" b="b"/>
              <a:pathLst>
                <a:path w="2507" h="4379" extrusionOk="0">
                  <a:moveTo>
                    <a:pt x="680" y="2774"/>
                  </a:moveTo>
                  <a:cubicBezTo>
                    <a:pt x="902" y="1972"/>
                    <a:pt x="624" y="1170"/>
                    <a:pt x="468" y="836"/>
                  </a:cubicBezTo>
                  <a:cubicBezTo>
                    <a:pt x="590" y="747"/>
                    <a:pt x="702" y="669"/>
                    <a:pt x="813" y="591"/>
                  </a:cubicBezTo>
                  <a:cubicBezTo>
                    <a:pt x="980" y="480"/>
                    <a:pt x="1170" y="391"/>
                    <a:pt x="1326" y="268"/>
                  </a:cubicBezTo>
                  <a:cubicBezTo>
                    <a:pt x="1437" y="190"/>
                    <a:pt x="1537" y="101"/>
                    <a:pt x="1638" y="1"/>
                  </a:cubicBezTo>
                  <a:cubicBezTo>
                    <a:pt x="2295" y="636"/>
                    <a:pt x="2506" y="1761"/>
                    <a:pt x="2083" y="2830"/>
                  </a:cubicBezTo>
                  <a:cubicBezTo>
                    <a:pt x="1615" y="4011"/>
                    <a:pt x="312" y="4378"/>
                    <a:pt x="312" y="4378"/>
                  </a:cubicBezTo>
                  <a:lnTo>
                    <a:pt x="0" y="4100"/>
                  </a:lnTo>
                  <a:cubicBezTo>
                    <a:pt x="0" y="4100"/>
                    <a:pt x="379" y="3822"/>
                    <a:pt x="680"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41" name="Google Shape;2241;p55"/>
            <p:cNvSpPr/>
            <p:nvPr/>
          </p:nvSpPr>
          <p:spPr>
            <a:xfrm>
              <a:off x="8422663" y="981659"/>
              <a:ext cx="91899" cy="89156"/>
            </a:xfrm>
            <a:custGeom>
              <a:avLst/>
              <a:gdLst/>
              <a:ahLst/>
              <a:cxnLst/>
              <a:rect l="l" t="t" r="r" b="b"/>
              <a:pathLst>
                <a:path w="1639" h="1516" extrusionOk="0">
                  <a:moveTo>
                    <a:pt x="1171" y="1"/>
                  </a:moveTo>
                  <a:cubicBezTo>
                    <a:pt x="1070" y="101"/>
                    <a:pt x="970" y="190"/>
                    <a:pt x="859" y="268"/>
                  </a:cubicBezTo>
                  <a:cubicBezTo>
                    <a:pt x="703" y="391"/>
                    <a:pt x="513" y="480"/>
                    <a:pt x="346" y="591"/>
                  </a:cubicBezTo>
                  <a:cubicBezTo>
                    <a:pt x="235" y="669"/>
                    <a:pt x="123" y="747"/>
                    <a:pt x="1" y="836"/>
                  </a:cubicBezTo>
                  <a:cubicBezTo>
                    <a:pt x="68" y="981"/>
                    <a:pt x="157" y="1226"/>
                    <a:pt x="224" y="1516"/>
                  </a:cubicBezTo>
                  <a:cubicBezTo>
                    <a:pt x="357" y="1493"/>
                    <a:pt x="1471" y="1115"/>
                    <a:pt x="1638" y="714"/>
                  </a:cubicBezTo>
                  <a:cubicBezTo>
                    <a:pt x="1527" y="435"/>
                    <a:pt x="1371" y="201"/>
                    <a:pt x="1171"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8036732" y="826401"/>
              <a:ext cx="474072" cy="246414"/>
            </a:xfrm>
            <a:custGeom>
              <a:avLst/>
              <a:gdLst/>
              <a:ahLst/>
              <a:cxnLst/>
              <a:rect l="l" t="t" r="r" b="b"/>
              <a:pathLst>
                <a:path w="8455" h="4190" extrusionOk="0">
                  <a:moveTo>
                    <a:pt x="724" y="2641"/>
                  </a:moveTo>
                  <a:lnTo>
                    <a:pt x="2640" y="2708"/>
                  </a:lnTo>
                  <a:lnTo>
                    <a:pt x="4712" y="1"/>
                  </a:lnTo>
                  <a:lnTo>
                    <a:pt x="8455" y="3008"/>
                  </a:lnTo>
                  <a:lnTo>
                    <a:pt x="6739" y="3744"/>
                  </a:lnTo>
                  <a:lnTo>
                    <a:pt x="5068" y="1995"/>
                  </a:lnTo>
                  <a:lnTo>
                    <a:pt x="3130" y="4189"/>
                  </a:lnTo>
                  <a:lnTo>
                    <a:pt x="0"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43" name="Google Shape;2243;p55"/>
            <p:cNvSpPr/>
            <p:nvPr/>
          </p:nvSpPr>
          <p:spPr>
            <a:xfrm>
              <a:off x="8036732" y="905030"/>
              <a:ext cx="402863" cy="167785"/>
            </a:xfrm>
            <a:custGeom>
              <a:avLst/>
              <a:gdLst/>
              <a:ahLst/>
              <a:cxnLst/>
              <a:rect l="l" t="t" r="r" b="b"/>
              <a:pathLst>
                <a:path w="7185" h="2853" extrusionOk="0">
                  <a:moveTo>
                    <a:pt x="4979" y="1"/>
                  </a:moveTo>
                  <a:lnTo>
                    <a:pt x="2941" y="2362"/>
                  </a:lnTo>
                  <a:lnTo>
                    <a:pt x="501" y="1438"/>
                  </a:lnTo>
                  <a:lnTo>
                    <a:pt x="0" y="1727"/>
                  </a:lnTo>
                  <a:lnTo>
                    <a:pt x="3130" y="2852"/>
                  </a:lnTo>
                  <a:lnTo>
                    <a:pt x="5068" y="658"/>
                  </a:lnTo>
                  <a:lnTo>
                    <a:pt x="6739" y="2407"/>
                  </a:lnTo>
                  <a:lnTo>
                    <a:pt x="7185" y="2206"/>
                  </a:lnTo>
                  <a:lnTo>
                    <a:pt x="4979"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8373994" y="1210312"/>
              <a:ext cx="55005" cy="57046"/>
            </a:xfrm>
            <a:custGeom>
              <a:avLst/>
              <a:gdLst/>
              <a:ahLst/>
              <a:cxnLst/>
              <a:rect l="l" t="t" r="r" b="b"/>
              <a:pathLst>
                <a:path w="981" h="970" extrusionOk="0">
                  <a:moveTo>
                    <a:pt x="0" y="490"/>
                  </a:moveTo>
                  <a:cubicBezTo>
                    <a:pt x="0" y="758"/>
                    <a:pt x="212" y="969"/>
                    <a:pt x="490" y="969"/>
                  </a:cubicBezTo>
                  <a:cubicBezTo>
                    <a:pt x="758" y="969"/>
                    <a:pt x="980" y="758"/>
                    <a:pt x="980" y="490"/>
                  </a:cubicBezTo>
                  <a:cubicBezTo>
                    <a:pt x="980" y="212"/>
                    <a:pt x="758" y="0"/>
                    <a:pt x="490" y="0"/>
                  </a:cubicBezTo>
                  <a:cubicBezTo>
                    <a:pt x="212" y="0"/>
                    <a:pt x="0" y="212"/>
                    <a:pt x="0" y="49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45" name="Google Shape;2245;p55"/>
            <p:cNvSpPr/>
            <p:nvPr/>
          </p:nvSpPr>
          <p:spPr>
            <a:xfrm>
              <a:off x="8257817" y="772061"/>
              <a:ext cx="256745" cy="236534"/>
            </a:xfrm>
            <a:custGeom>
              <a:avLst/>
              <a:gdLst/>
              <a:ahLst/>
              <a:cxnLst/>
              <a:rect l="l" t="t" r="r" b="b"/>
              <a:pathLst>
                <a:path w="4579" h="4022" extrusionOk="0">
                  <a:moveTo>
                    <a:pt x="591" y="0"/>
                  </a:moveTo>
                  <a:lnTo>
                    <a:pt x="4578" y="3843"/>
                  </a:lnTo>
                  <a:lnTo>
                    <a:pt x="4300" y="4022"/>
                  </a:lnTo>
                  <a:lnTo>
                    <a:pt x="0" y="702"/>
                  </a:ln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46" name="Google Shape;2246;p55"/>
            <p:cNvSpPr/>
            <p:nvPr/>
          </p:nvSpPr>
          <p:spPr>
            <a:xfrm>
              <a:off x="7343425" y="967251"/>
              <a:ext cx="184302" cy="336805"/>
            </a:xfrm>
            <a:custGeom>
              <a:avLst/>
              <a:gdLst/>
              <a:ahLst/>
              <a:cxnLst/>
              <a:rect l="l" t="t" r="r" b="b"/>
              <a:pathLst>
                <a:path w="3287" h="5727" extrusionOk="0">
                  <a:moveTo>
                    <a:pt x="2396" y="3621"/>
                  </a:moveTo>
                  <a:cubicBezTo>
                    <a:pt x="2106" y="2585"/>
                    <a:pt x="2474" y="1538"/>
                    <a:pt x="2674" y="1092"/>
                  </a:cubicBezTo>
                  <a:cubicBezTo>
                    <a:pt x="2518" y="981"/>
                    <a:pt x="2373" y="870"/>
                    <a:pt x="2217" y="769"/>
                  </a:cubicBezTo>
                  <a:cubicBezTo>
                    <a:pt x="1995" y="625"/>
                    <a:pt x="1761" y="502"/>
                    <a:pt x="1549" y="335"/>
                  </a:cubicBezTo>
                  <a:cubicBezTo>
                    <a:pt x="1415" y="235"/>
                    <a:pt x="1271" y="123"/>
                    <a:pt x="1137" y="1"/>
                  </a:cubicBezTo>
                  <a:cubicBezTo>
                    <a:pt x="279" y="825"/>
                    <a:pt x="1" y="2307"/>
                    <a:pt x="558" y="3699"/>
                  </a:cubicBezTo>
                  <a:cubicBezTo>
                    <a:pt x="1181" y="5258"/>
                    <a:pt x="2886" y="5726"/>
                    <a:pt x="2886" y="5726"/>
                  </a:cubicBezTo>
                  <a:lnTo>
                    <a:pt x="3287" y="5359"/>
                  </a:lnTo>
                  <a:cubicBezTo>
                    <a:pt x="3287" y="5359"/>
                    <a:pt x="2797" y="5002"/>
                    <a:pt x="2396"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47" name="Google Shape;2247;p55"/>
            <p:cNvSpPr/>
            <p:nvPr/>
          </p:nvSpPr>
          <p:spPr>
            <a:xfrm>
              <a:off x="7372806" y="967251"/>
              <a:ext cx="120607" cy="116032"/>
            </a:xfrm>
            <a:custGeom>
              <a:avLst/>
              <a:gdLst/>
              <a:ahLst/>
              <a:cxnLst/>
              <a:rect l="l" t="t" r="r" b="b"/>
              <a:pathLst>
                <a:path w="2151" h="1973" extrusionOk="0">
                  <a:moveTo>
                    <a:pt x="613" y="1"/>
                  </a:moveTo>
                  <a:cubicBezTo>
                    <a:pt x="357" y="246"/>
                    <a:pt x="145" y="569"/>
                    <a:pt x="0" y="925"/>
                  </a:cubicBezTo>
                  <a:cubicBezTo>
                    <a:pt x="234" y="1460"/>
                    <a:pt x="1682" y="1950"/>
                    <a:pt x="1860" y="1972"/>
                  </a:cubicBezTo>
                  <a:cubicBezTo>
                    <a:pt x="1938" y="1605"/>
                    <a:pt x="2061" y="1282"/>
                    <a:pt x="2150" y="1092"/>
                  </a:cubicBezTo>
                  <a:cubicBezTo>
                    <a:pt x="1994" y="981"/>
                    <a:pt x="1849" y="870"/>
                    <a:pt x="1693" y="769"/>
                  </a:cubicBezTo>
                  <a:cubicBezTo>
                    <a:pt x="1471" y="625"/>
                    <a:pt x="1237" y="502"/>
                    <a:pt x="1025" y="335"/>
                  </a:cubicBezTo>
                  <a:cubicBezTo>
                    <a:pt x="891" y="235"/>
                    <a:pt x="747" y="123"/>
                    <a:pt x="613"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7377796" y="763533"/>
              <a:ext cx="621480" cy="323043"/>
            </a:xfrm>
            <a:custGeom>
              <a:avLst/>
              <a:gdLst/>
              <a:ahLst/>
              <a:cxnLst/>
              <a:rect l="l" t="t" r="r" b="b"/>
              <a:pathLst>
                <a:path w="11084" h="5493" extrusionOk="0">
                  <a:moveTo>
                    <a:pt x="10137" y="3465"/>
                  </a:moveTo>
                  <a:lnTo>
                    <a:pt x="7631" y="3543"/>
                  </a:lnTo>
                  <a:lnTo>
                    <a:pt x="4913" y="1"/>
                  </a:lnTo>
                  <a:lnTo>
                    <a:pt x="0" y="3933"/>
                  </a:lnTo>
                  <a:lnTo>
                    <a:pt x="2250" y="4902"/>
                  </a:lnTo>
                  <a:lnTo>
                    <a:pt x="4445" y="2607"/>
                  </a:lnTo>
                  <a:lnTo>
                    <a:pt x="6985" y="5492"/>
                  </a:lnTo>
                  <a:lnTo>
                    <a:pt x="11084"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49" name="Google Shape;2249;p55"/>
            <p:cNvSpPr/>
            <p:nvPr/>
          </p:nvSpPr>
          <p:spPr>
            <a:xfrm>
              <a:off x="7470872" y="866392"/>
              <a:ext cx="528404" cy="220185"/>
            </a:xfrm>
            <a:custGeom>
              <a:avLst/>
              <a:gdLst/>
              <a:ahLst/>
              <a:cxnLst/>
              <a:rect l="l" t="t" r="r" b="b"/>
              <a:pathLst>
                <a:path w="9424" h="3744" extrusionOk="0">
                  <a:moveTo>
                    <a:pt x="2907" y="0"/>
                  </a:moveTo>
                  <a:lnTo>
                    <a:pt x="0" y="2897"/>
                  </a:lnTo>
                  <a:lnTo>
                    <a:pt x="590" y="3153"/>
                  </a:lnTo>
                  <a:lnTo>
                    <a:pt x="2785" y="858"/>
                  </a:lnTo>
                  <a:lnTo>
                    <a:pt x="5325" y="3743"/>
                  </a:lnTo>
                  <a:lnTo>
                    <a:pt x="9424" y="2262"/>
                  </a:lnTo>
                  <a:lnTo>
                    <a:pt x="8778" y="1883"/>
                  </a:lnTo>
                  <a:lnTo>
                    <a:pt x="5581" y="3097"/>
                  </a:lnTo>
                  <a:lnTo>
                    <a:pt x="2907"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7485843" y="1266005"/>
              <a:ext cx="71882" cy="75394"/>
            </a:xfrm>
            <a:custGeom>
              <a:avLst/>
              <a:gdLst/>
              <a:ahLst/>
              <a:cxnLst/>
              <a:rect l="l" t="t" r="r" b="b"/>
              <a:pathLst>
                <a:path w="1282" h="1282" extrusionOk="0">
                  <a:moveTo>
                    <a:pt x="1281" y="646"/>
                  </a:moveTo>
                  <a:cubicBezTo>
                    <a:pt x="1281" y="1003"/>
                    <a:pt x="992" y="1281"/>
                    <a:pt x="635" y="1281"/>
                  </a:cubicBezTo>
                  <a:cubicBezTo>
                    <a:pt x="279" y="1281"/>
                    <a:pt x="0" y="1003"/>
                    <a:pt x="0" y="646"/>
                  </a:cubicBezTo>
                  <a:cubicBezTo>
                    <a:pt x="0" y="290"/>
                    <a:pt x="279" y="0"/>
                    <a:pt x="635" y="0"/>
                  </a:cubicBezTo>
                  <a:cubicBezTo>
                    <a:pt x="992" y="0"/>
                    <a:pt x="1281" y="290"/>
                    <a:pt x="1281" y="646"/>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1" name="Google Shape;2251;p55"/>
            <p:cNvSpPr/>
            <p:nvPr/>
          </p:nvSpPr>
          <p:spPr>
            <a:xfrm>
              <a:off x="7372806" y="692138"/>
              <a:ext cx="337317" cy="309929"/>
            </a:xfrm>
            <a:custGeom>
              <a:avLst/>
              <a:gdLst/>
              <a:ahLst/>
              <a:cxnLst/>
              <a:rect l="l" t="t" r="r" b="b"/>
              <a:pathLst>
                <a:path w="6016" h="5270" extrusionOk="0">
                  <a:moveTo>
                    <a:pt x="5224" y="0"/>
                  </a:moveTo>
                  <a:lnTo>
                    <a:pt x="0" y="5046"/>
                  </a:lnTo>
                  <a:lnTo>
                    <a:pt x="379" y="5269"/>
                  </a:lnTo>
                  <a:lnTo>
                    <a:pt x="6015" y="925"/>
                  </a:ln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2" name="Google Shape;2252;p55"/>
            <p:cNvSpPr/>
            <p:nvPr/>
          </p:nvSpPr>
          <p:spPr>
            <a:xfrm>
              <a:off x="8513272" y="967251"/>
              <a:ext cx="184302" cy="336805"/>
            </a:xfrm>
            <a:custGeom>
              <a:avLst/>
              <a:gdLst/>
              <a:ahLst/>
              <a:cxnLst/>
              <a:rect l="l" t="t" r="r" b="b"/>
              <a:pathLst>
                <a:path w="3287" h="5727" extrusionOk="0">
                  <a:moveTo>
                    <a:pt x="891" y="3621"/>
                  </a:moveTo>
                  <a:cubicBezTo>
                    <a:pt x="1192" y="2585"/>
                    <a:pt x="813" y="1538"/>
                    <a:pt x="624" y="1092"/>
                  </a:cubicBezTo>
                  <a:cubicBezTo>
                    <a:pt x="769" y="981"/>
                    <a:pt x="914" y="870"/>
                    <a:pt x="1069" y="769"/>
                  </a:cubicBezTo>
                  <a:cubicBezTo>
                    <a:pt x="1292" y="625"/>
                    <a:pt x="1526" y="502"/>
                    <a:pt x="1738" y="335"/>
                  </a:cubicBezTo>
                  <a:cubicBezTo>
                    <a:pt x="1883" y="235"/>
                    <a:pt x="2016" y="123"/>
                    <a:pt x="2150" y="1"/>
                  </a:cubicBezTo>
                  <a:cubicBezTo>
                    <a:pt x="3008" y="825"/>
                    <a:pt x="3286" y="2307"/>
                    <a:pt x="2729" y="3699"/>
                  </a:cubicBezTo>
                  <a:cubicBezTo>
                    <a:pt x="2117" y="5258"/>
                    <a:pt x="401" y="5726"/>
                    <a:pt x="401" y="5726"/>
                  </a:cubicBezTo>
                  <a:lnTo>
                    <a:pt x="0" y="5359"/>
                  </a:lnTo>
                  <a:cubicBezTo>
                    <a:pt x="0" y="5359"/>
                    <a:pt x="501" y="5002"/>
                    <a:pt x="891"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3" name="Google Shape;2253;p55"/>
            <p:cNvSpPr/>
            <p:nvPr/>
          </p:nvSpPr>
          <p:spPr>
            <a:xfrm>
              <a:off x="8548204" y="967251"/>
              <a:ext cx="119990" cy="116032"/>
            </a:xfrm>
            <a:custGeom>
              <a:avLst/>
              <a:gdLst/>
              <a:ahLst/>
              <a:cxnLst/>
              <a:rect l="l" t="t" r="r" b="b"/>
              <a:pathLst>
                <a:path w="2140" h="1973" extrusionOk="0">
                  <a:moveTo>
                    <a:pt x="1527" y="1"/>
                  </a:moveTo>
                  <a:cubicBezTo>
                    <a:pt x="1393" y="123"/>
                    <a:pt x="1260" y="235"/>
                    <a:pt x="1115" y="335"/>
                  </a:cubicBezTo>
                  <a:cubicBezTo>
                    <a:pt x="903" y="502"/>
                    <a:pt x="669" y="625"/>
                    <a:pt x="446" y="769"/>
                  </a:cubicBezTo>
                  <a:cubicBezTo>
                    <a:pt x="291" y="870"/>
                    <a:pt x="146" y="981"/>
                    <a:pt x="1" y="1092"/>
                  </a:cubicBezTo>
                  <a:cubicBezTo>
                    <a:pt x="79" y="1282"/>
                    <a:pt x="201" y="1605"/>
                    <a:pt x="279" y="1972"/>
                  </a:cubicBezTo>
                  <a:cubicBezTo>
                    <a:pt x="458" y="1950"/>
                    <a:pt x="1906" y="1460"/>
                    <a:pt x="2140" y="925"/>
                  </a:cubicBezTo>
                  <a:cubicBezTo>
                    <a:pt x="1995" y="569"/>
                    <a:pt x="1794" y="246"/>
                    <a:pt x="1527"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8041722" y="763533"/>
              <a:ext cx="621480" cy="323043"/>
            </a:xfrm>
            <a:custGeom>
              <a:avLst/>
              <a:gdLst/>
              <a:ahLst/>
              <a:cxnLst/>
              <a:rect l="l" t="t" r="r" b="b"/>
              <a:pathLst>
                <a:path w="11084" h="5493" extrusionOk="0">
                  <a:moveTo>
                    <a:pt x="947" y="3465"/>
                  </a:moveTo>
                  <a:lnTo>
                    <a:pt x="3453" y="3543"/>
                  </a:lnTo>
                  <a:lnTo>
                    <a:pt x="6171" y="1"/>
                  </a:lnTo>
                  <a:lnTo>
                    <a:pt x="11083" y="3933"/>
                  </a:lnTo>
                  <a:lnTo>
                    <a:pt x="8833" y="4902"/>
                  </a:lnTo>
                  <a:lnTo>
                    <a:pt x="6639" y="2607"/>
                  </a:lnTo>
                  <a:lnTo>
                    <a:pt x="4110" y="5492"/>
                  </a:lnTo>
                  <a:lnTo>
                    <a:pt x="0"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5" name="Google Shape;2255;p55"/>
            <p:cNvSpPr/>
            <p:nvPr/>
          </p:nvSpPr>
          <p:spPr>
            <a:xfrm>
              <a:off x="8041722" y="866392"/>
              <a:ext cx="528404" cy="220185"/>
            </a:xfrm>
            <a:custGeom>
              <a:avLst/>
              <a:gdLst/>
              <a:ahLst/>
              <a:cxnLst/>
              <a:rect l="l" t="t" r="r" b="b"/>
              <a:pathLst>
                <a:path w="9424" h="3744" extrusionOk="0">
                  <a:moveTo>
                    <a:pt x="6516" y="0"/>
                  </a:moveTo>
                  <a:lnTo>
                    <a:pt x="3854" y="3097"/>
                  </a:lnTo>
                  <a:lnTo>
                    <a:pt x="657" y="1883"/>
                  </a:lnTo>
                  <a:lnTo>
                    <a:pt x="0" y="2262"/>
                  </a:lnTo>
                  <a:lnTo>
                    <a:pt x="4110" y="3743"/>
                  </a:lnTo>
                  <a:lnTo>
                    <a:pt x="6639" y="858"/>
                  </a:lnTo>
                  <a:lnTo>
                    <a:pt x="8833" y="3153"/>
                  </a:lnTo>
                  <a:lnTo>
                    <a:pt x="9424" y="2897"/>
                  </a:lnTo>
                  <a:lnTo>
                    <a:pt x="6516"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8483275" y="1266005"/>
              <a:ext cx="72499" cy="75394"/>
            </a:xfrm>
            <a:custGeom>
              <a:avLst/>
              <a:gdLst/>
              <a:ahLst/>
              <a:cxnLst/>
              <a:rect l="l" t="t" r="r" b="b"/>
              <a:pathLst>
                <a:path w="1293" h="1282" extrusionOk="0">
                  <a:moveTo>
                    <a:pt x="0" y="646"/>
                  </a:moveTo>
                  <a:cubicBezTo>
                    <a:pt x="0" y="1003"/>
                    <a:pt x="290" y="1281"/>
                    <a:pt x="647" y="1281"/>
                  </a:cubicBezTo>
                  <a:cubicBezTo>
                    <a:pt x="1003" y="1281"/>
                    <a:pt x="1293" y="1003"/>
                    <a:pt x="1293" y="646"/>
                  </a:cubicBezTo>
                  <a:cubicBezTo>
                    <a:pt x="1293" y="290"/>
                    <a:pt x="1003" y="0"/>
                    <a:pt x="647" y="0"/>
                  </a:cubicBezTo>
                  <a:cubicBezTo>
                    <a:pt x="290" y="0"/>
                    <a:pt x="0" y="290"/>
                    <a:pt x="0" y="646"/>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7" name="Google Shape;2257;p55"/>
            <p:cNvSpPr/>
            <p:nvPr/>
          </p:nvSpPr>
          <p:spPr>
            <a:xfrm>
              <a:off x="8330876" y="692138"/>
              <a:ext cx="337317" cy="309929"/>
            </a:xfrm>
            <a:custGeom>
              <a:avLst/>
              <a:gdLst/>
              <a:ahLst/>
              <a:cxnLst/>
              <a:rect l="l" t="t" r="r" b="b"/>
              <a:pathLst>
                <a:path w="6016" h="5270" extrusionOk="0">
                  <a:moveTo>
                    <a:pt x="791" y="0"/>
                  </a:moveTo>
                  <a:lnTo>
                    <a:pt x="6016" y="5046"/>
                  </a:lnTo>
                  <a:lnTo>
                    <a:pt x="5648" y="5269"/>
                  </a:lnTo>
                  <a:lnTo>
                    <a:pt x="1" y="925"/>
                  </a:ln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8" name="Google Shape;2258;p55"/>
            <p:cNvSpPr/>
            <p:nvPr/>
          </p:nvSpPr>
          <p:spPr>
            <a:xfrm>
              <a:off x="7790024" y="810052"/>
              <a:ext cx="460951" cy="211657"/>
            </a:xfrm>
            <a:custGeom>
              <a:avLst/>
              <a:gdLst/>
              <a:ahLst/>
              <a:cxnLst/>
              <a:rect l="l" t="t" r="r" b="b"/>
              <a:pathLst>
                <a:path w="8221" h="3599" extrusionOk="0">
                  <a:moveTo>
                    <a:pt x="11" y="0"/>
                  </a:moveTo>
                  <a:cubicBezTo>
                    <a:pt x="0" y="279"/>
                    <a:pt x="11" y="502"/>
                    <a:pt x="34" y="635"/>
                  </a:cubicBezTo>
                  <a:cubicBezTo>
                    <a:pt x="145" y="1215"/>
                    <a:pt x="1693" y="3086"/>
                    <a:pt x="1983" y="3264"/>
                  </a:cubicBezTo>
                  <a:cubicBezTo>
                    <a:pt x="2272" y="3442"/>
                    <a:pt x="2997" y="3598"/>
                    <a:pt x="4110" y="3598"/>
                  </a:cubicBezTo>
                  <a:cubicBezTo>
                    <a:pt x="5224" y="3598"/>
                    <a:pt x="5948" y="3442"/>
                    <a:pt x="6238" y="3264"/>
                  </a:cubicBezTo>
                  <a:cubicBezTo>
                    <a:pt x="6539" y="3086"/>
                    <a:pt x="8076" y="1215"/>
                    <a:pt x="8187" y="635"/>
                  </a:cubicBezTo>
                  <a:cubicBezTo>
                    <a:pt x="8210" y="502"/>
                    <a:pt x="8221" y="279"/>
                    <a:pt x="8210" y="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59" name="Google Shape;2259;p55"/>
            <p:cNvSpPr/>
            <p:nvPr/>
          </p:nvSpPr>
          <p:spPr>
            <a:xfrm>
              <a:off x="7785650" y="328575"/>
              <a:ext cx="469698" cy="579808"/>
            </a:xfrm>
            <a:custGeom>
              <a:avLst/>
              <a:gdLst/>
              <a:ahLst/>
              <a:cxnLst/>
              <a:rect l="l" t="t" r="r" b="b"/>
              <a:pathLst>
                <a:path w="8377" h="9859" extrusionOk="0">
                  <a:moveTo>
                    <a:pt x="4957" y="502"/>
                  </a:moveTo>
                  <a:cubicBezTo>
                    <a:pt x="4567" y="0"/>
                    <a:pt x="3810" y="0"/>
                    <a:pt x="3420" y="502"/>
                  </a:cubicBezTo>
                  <a:cubicBezTo>
                    <a:pt x="3008" y="1025"/>
                    <a:pt x="2451" y="1816"/>
                    <a:pt x="1749" y="3019"/>
                  </a:cubicBezTo>
                  <a:cubicBezTo>
                    <a:pt x="156" y="5715"/>
                    <a:pt x="0" y="8232"/>
                    <a:pt x="112" y="8822"/>
                  </a:cubicBezTo>
                  <a:cubicBezTo>
                    <a:pt x="112" y="8834"/>
                    <a:pt x="123" y="8856"/>
                    <a:pt x="134" y="8867"/>
                  </a:cubicBezTo>
                  <a:cubicBezTo>
                    <a:pt x="1337" y="9502"/>
                    <a:pt x="2718" y="9858"/>
                    <a:pt x="4188" y="9858"/>
                  </a:cubicBezTo>
                  <a:cubicBezTo>
                    <a:pt x="5659" y="9858"/>
                    <a:pt x="7040" y="9502"/>
                    <a:pt x="8254" y="8867"/>
                  </a:cubicBezTo>
                  <a:cubicBezTo>
                    <a:pt x="8254" y="8856"/>
                    <a:pt x="8265" y="8834"/>
                    <a:pt x="8265" y="8822"/>
                  </a:cubicBezTo>
                  <a:cubicBezTo>
                    <a:pt x="8377" y="8232"/>
                    <a:pt x="8221" y="5715"/>
                    <a:pt x="6639" y="3019"/>
                  </a:cubicBezTo>
                  <a:cubicBezTo>
                    <a:pt x="5926" y="1816"/>
                    <a:pt x="5369" y="1025"/>
                    <a:pt x="4957" y="502"/>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0" name="Google Shape;2260;p55"/>
            <p:cNvSpPr/>
            <p:nvPr/>
          </p:nvSpPr>
          <p:spPr>
            <a:xfrm>
              <a:off x="7948646" y="382268"/>
              <a:ext cx="143707" cy="28876"/>
            </a:xfrm>
            <a:custGeom>
              <a:avLst/>
              <a:gdLst/>
              <a:ahLst/>
              <a:cxnLst/>
              <a:rect l="l" t="t" r="r" b="b"/>
              <a:pathLst>
                <a:path w="2563" h="491" extrusionOk="0">
                  <a:moveTo>
                    <a:pt x="1281" y="491"/>
                  </a:moveTo>
                  <a:cubicBezTo>
                    <a:pt x="1716" y="491"/>
                    <a:pt x="2150" y="413"/>
                    <a:pt x="2562" y="290"/>
                  </a:cubicBezTo>
                  <a:cubicBezTo>
                    <a:pt x="2496" y="190"/>
                    <a:pt x="2429" y="90"/>
                    <a:pt x="2362" y="1"/>
                  </a:cubicBezTo>
                  <a:cubicBezTo>
                    <a:pt x="2306" y="23"/>
                    <a:pt x="2251" y="34"/>
                    <a:pt x="2195" y="45"/>
                  </a:cubicBezTo>
                  <a:cubicBezTo>
                    <a:pt x="2161" y="56"/>
                    <a:pt x="2128" y="56"/>
                    <a:pt x="2106" y="67"/>
                  </a:cubicBezTo>
                  <a:cubicBezTo>
                    <a:pt x="1950" y="179"/>
                    <a:pt x="1749" y="246"/>
                    <a:pt x="1515" y="246"/>
                  </a:cubicBezTo>
                  <a:cubicBezTo>
                    <a:pt x="1371" y="246"/>
                    <a:pt x="1248" y="223"/>
                    <a:pt x="1137" y="179"/>
                  </a:cubicBezTo>
                  <a:cubicBezTo>
                    <a:pt x="992" y="168"/>
                    <a:pt x="858" y="157"/>
                    <a:pt x="1047" y="145"/>
                  </a:cubicBezTo>
                  <a:cubicBezTo>
                    <a:pt x="981" y="157"/>
                    <a:pt x="914" y="157"/>
                    <a:pt x="847" y="157"/>
                  </a:cubicBezTo>
                  <a:cubicBezTo>
                    <a:pt x="669" y="145"/>
                    <a:pt x="502" y="123"/>
                    <a:pt x="335" y="79"/>
                  </a:cubicBezTo>
                  <a:cubicBezTo>
                    <a:pt x="279" y="67"/>
                    <a:pt x="223" y="56"/>
                    <a:pt x="179" y="34"/>
                  </a:cubicBezTo>
                  <a:cubicBezTo>
                    <a:pt x="123" y="112"/>
                    <a:pt x="56" y="201"/>
                    <a:pt x="0" y="290"/>
                  </a:cubicBezTo>
                  <a:cubicBezTo>
                    <a:pt x="413" y="413"/>
                    <a:pt x="847" y="491"/>
                    <a:pt x="1281" y="491"/>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1" name="Google Shape;2261;p55"/>
            <p:cNvSpPr/>
            <p:nvPr/>
          </p:nvSpPr>
          <p:spPr>
            <a:xfrm>
              <a:off x="7956776" y="335926"/>
              <a:ext cx="128064" cy="63456"/>
            </a:xfrm>
            <a:custGeom>
              <a:avLst/>
              <a:gdLst/>
              <a:ahLst/>
              <a:cxnLst/>
              <a:rect l="l" t="t" r="r" b="b"/>
              <a:pathLst>
                <a:path w="2284" h="1079" extrusionOk="0">
                  <a:moveTo>
                    <a:pt x="1136" y="1"/>
                  </a:moveTo>
                  <a:cubicBezTo>
                    <a:pt x="850" y="1"/>
                    <a:pt x="563" y="126"/>
                    <a:pt x="368" y="377"/>
                  </a:cubicBezTo>
                  <a:cubicBezTo>
                    <a:pt x="256" y="521"/>
                    <a:pt x="134" y="688"/>
                    <a:pt x="0" y="878"/>
                  </a:cubicBezTo>
                  <a:cubicBezTo>
                    <a:pt x="368" y="1011"/>
                    <a:pt x="747" y="1078"/>
                    <a:pt x="1136" y="1078"/>
                  </a:cubicBezTo>
                  <a:cubicBezTo>
                    <a:pt x="1526" y="1078"/>
                    <a:pt x="1905" y="1011"/>
                    <a:pt x="2284" y="878"/>
                  </a:cubicBezTo>
                  <a:cubicBezTo>
                    <a:pt x="2139" y="688"/>
                    <a:pt x="2016" y="521"/>
                    <a:pt x="1905" y="377"/>
                  </a:cubicBezTo>
                  <a:cubicBezTo>
                    <a:pt x="1710" y="126"/>
                    <a:pt x="1423" y="1"/>
                    <a:pt x="113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2" name="Google Shape;2262;p55"/>
            <p:cNvSpPr/>
            <p:nvPr/>
          </p:nvSpPr>
          <p:spPr>
            <a:xfrm>
              <a:off x="7789351" y="757005"/>
              <a:ext cx="462241" cy="151377"/>
            </a:xfrm>
            <a:custGeom>
              <a:avLst/>
              <a:gdLst/>
              <a:ahLst/>
              <a:cxnLst/>
              <a:rect l="l" t="t" r="r" b="b"/>
              <a:pathLst>
                <a:path w="8244" h="2574" extrusionOk="0">
                  <a:moveTo>
                    <a:pt x="123" y="0"/>
                  </a:moveTo>
                  <a:cubicBezTo>
                    <a:pt x="1" y="746"/>
                    <a:pt x="1" y="1292"/>
                    <a:pt x="46" y="1537"/>
                  </a:cubicBezTo>
                  <a:cubicBezTo>
                    <a:pt x="46" y="1549"/>
                    <a:pt x="57" y="1571"/>
                    <a:pt x="68" y="1582"/>
                  </a:cubicBezTo>
                  <a:cubicBezTo>
                    <a:pt x="1271" y="2217"/>
                    <a:pt x="2652" y="2573"/>
                    <a:pt x="4122" y="2573"/>
                  </a:cubicBezTo>
                  <a:cubicBezTo>
                    <a:pt x="5593" y="2573"/>
                    <a:pt x="6974" y="2217"/>
                    <a:pt x="8188" y="1582"/>
                  </a:cubicBezTo>
                  <a:cubicBezTo>
                    <a:pt x="8188" y="1571"/>
                    <a:pt x="8199" y="1549"/>
                    <a:pt x="8199" y="1537"/>
                  </a:cubicBezTo>
                  <a:cubicBezTo>
                    <a:pt x="8244" y="1292"/>
                    <a:pt x="8244" y="746"/>
                    <a:pt x="8121" y="0"/>
                  </a:cubicBezTo>
                  <a:cubicBezTo>
                    <a:pt x="6929" y="613"/>
                    <a:pt x="5570" y="969"/>
                    <a:pt x="4122" y="969"/>
                  </a:cubicBezTo>
                  <a:cubicBezTo>
                    <a:pt x="2674" y="969"/>
                    <a:pt x="1315" y="613"/>
                    <a:pt x="12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3" name="Google Shape;2263;p55"/>
            <p:cNvSpPr/>
            <p:nvPr/>
          </p:nvSpPr>
          <p:spPr>
            <a:xfrm>
              <a:off x="7884333" y="478599"/>
              <a:ext cx="71209" cy="79982"/>
            </a:xfrm>
            <a:custGeom>
              <a:avLst/>
              <a:gdLst/>
              <a:ahLst/>
              <a:cxnLst/>
              <a:rect l="l" t="t" r="r" b="b"/>
              <a:pathLst>
                <a:path w="1270" h="1360" extrusionOk="0">
                  <a:moveTo>
                    <a:pt x="1270" y="1025"/>
                  </a:moveTo>
                  <a:lnTo>
                    <a:pt x="267" y="0"/>
                  </a:lnTo>
                  <a:cubicBezTo>
                    <a:pt x="178" y="145"/>
                    <a:pt x="89" y="290"/>
                    <a:pt x="0" y="446"/>
                  </a:cubicBezTo>
                  <a:lnTo>
                    <a:pt x="1147" y="1359"/>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4" name="Google Shape;2264;p55"/>
            <p:cNvSpPr/>
            <p:nvPr/>
          </p:nvSpPr>
          <p:spPr>
            <a:xfrm>
              <a:off x="8085401" y="478599"/>
              <a:ext cx="71265" cy="79982"/>
            </a:xfrm>
            <a:custGeom>
              <a:avLst/>
              <a:gdLst/>
              <a:ahLst/>
              <a:cxnLst/>
              <a:rect l="l" t="t" r="r" b="b"/>
              <a:pathLst>
                <a:path w="1271" h="1360" extrusionOk="0">
                  <a:moveTo>
                    <a:pt x="123" y="1359"/>
                  </a:moveTo>
                  <a:lnTo>
                    <a:pt x="1271" y="446"/>
                  </a:lnTo>
                  <a:cubicBezTo>
                    <a:pt x="1182" y="290"/>
                    <a:pt x="1093" y="145"/>
                    <a:pt x="1015" y="0"/>
                  </a:cubicBezTo>
                  <a:lnTo>
                    <a:pt x="1" y="1025"/>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5" name="Google Shape;2265;p55"/>
            <p:cNvSpPr/>
            <p:nvPr/>
          </p:nvSpPr>
          <p:spPr>
            <a:xfrm>
              <a:off x="8009874" y="681670"/>
              <a:ext cx="21251" cy="340039"/>
            </a:xfrm>
            <a:custGeom>
              <a:avLst/>
              <a:gdLst/>
              <a:ahLst/>
              <a:cxnLst/>
              <a:rect l="l" t="t" r="r" b="b"/>
              <a:pathLst>
                <a:path w="379" h="5782" extrusionOk="0">
                  <a:moveTo>
                    <a:pt x="0" y="0"/>
                  </a:moveTo>
                  <a:lnTo>
                    <a:pt x="0" y="5770"/>
                  </a:lnTo>
                  <a:cubicBezTo>
                    <a:pt x="67" y="5781"/>
                    <a:pt x="123" y="5781"/>
                    <a:pt x="189" y="5781"/>
                  </a:cubicBezTo>
                  <a:cubicBezTo>
                    <a:pt x="256" y="5781"/>
                    <a:pt x="312" y="5781"/>
                    <a:pt x="379" y="5770"/>
                  </a:cubicBezTo>
                  <a:lnTo>
                    <a:pt x="379" y="0"/>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6" name="Google Shape;2266;p55"/>
            <p:cNvSpPr/>
            <p:nvPr/>
          </p:nvSpPr>
          <p:spPr>
            <a:xfrm>
              <a:off x="7905528" y="478599"/>
              <a:ext cx="229887" cy="241121"/>
            </a:xfrm>
            <a:custGeom>
              <a:avLst/>
              <a:gdLst/>
              <a:ahLst/>
              <a:cxnLst/>
              <a:rect l="l" t="t" r="r" b="b"/>
              <a:pathLst>
                <a:path w="4100" h="4100" extrusionOk="0">
                  <a:moveTo>
                    <a:pt x="2050" y="0"/>
                  </a:moveTo>
                  <a:cubicBezTo>
                    <a:pt x="914" y="0"/>
                    <a:pt x="1" y="913"/>
                    <a:pt x="1" y="2050"/>
                  </a:cubicBezTo>
                  <a:cubicBezTo>
                    <a:pt x="1" y="3186"/>
                    <a:pt x="914" y="4099"/>
                    <a:pt x="2050" y="4099"/>
                  </a:cubicBezTo>
                  <a:cubicBezTo>
                    <a:pt x="3187" y="4099"/>
                    <a:pt x="4100" y="3186"/>
                    <a:pt x="4100" y="2050"/>
                  </a:cubicBezTo>
                  <a:cubicBezTo>
                    <a:pt x="4100" y="913"/>
                    <a:pt x="3187" y="0"/>
                    <a:pt x="2050" y="0"/>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7" name="Google Shape;2267;p55"/>
            <p:cNvSpPr/>
            <p:nvPr/>
          </p:nvSpPr>
          <p:spPr>
            <a:xfrm>
              <a:off x="7911808" y="485127"/>
              <a:ext cx="217383" cy="228006"/>
            </a:xfrm>
            <a:custGeom>
              <a:avLst/>
              <a:gdLst/>
              <a:ahLst/>
              <a:cxnLst/>
              <a:rect l="l" t="t" r="r" b="b"/>
              <a:pathLst>
                <a:path w="3877" h="3877" extrusionOk="0">
                  <a:moveTo>
                    <a:pt x="3877" y="1939"/>
                  </a:moveTo>
                  <a:cubicBezTo>
                    <a:pt x="3877" y="3008"/>
                    <a:pt x="3008" y="3877"/>
                    <a:pt x="1938" y="3877"/>
                  </a:cubicBezTo>
                  <a:cubicBezTo>
                    <a:pt x="869" y="3877"/>
                    <a:pt x="0" y="3008"/>
                    <a:pt x="0" y="1939"/>
                  </a:cubicBezTo>
                  <a:cubicBezTo>
                    <a:pt x="0" y="869"/>
                    <a:pt x="869" y="0"/>
                    <a:pt x="1938" y="0"/>
                  </a:cubicBezTo>
                  <a:cubicBezTo>
                    <a:pt x="3008" y="0"/>
                    <a:pt x="3877" y="869"/>
                    <a:pt x="3877" y="193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8" name="Google Shape;2268;p55"/>
            <p:cNvSpPr/>
            <p:nvPr/>
          </p:nvSpPr>
          <p:spPr>
            <a:xfrm>
              <a:off x="7952403" y="527705"/>
              <a:ext cx="136194" cy="142849"/>
            </a:xfrm>
            <a:custGeom>
              <a:avLst/>
              <a:gdLst/>
              <a:ahLst/>
              <a:cxnLst/>
              <a:rect l="l" t="t" r="r" b="b"/>
              <a:pathLst>
                <a:path w="2429" h="2429" extrusionOk="0">
                  <a:moveTo>
                    <a:pt x="2429" y="1215"/>
                  </a:moveTo>
                  <a:cubicBezTo>
                    <a:pt x="2429" y="1883"/>
                    <a:pt x="1883" y="2429"/>
                    <a:pt x="1214" y="2429"/>
                  </a:cubicBezTo>
                  <a:cubicBezTo>
                    <a:pt x="546" y="2429"/>
                    <a:pt x="0" y="1883"/>
                    <a:pt x="0" y="1215"/>
                  </a:cubicBezTo>
                  <a:cubicBezTo>
                    <a:pt x="0" y="546"/>
                    <a:pt x="546" y="1"/>
                    <a:pt x="1214" y="1"/>
                  </a:cubicBezTo>
                  <a:cubicBezTo>
                    <a:pt x="1883" y="1"/>
                    <a:pt x="2429" y="546"/>
                    <a:pt x="2429" y="1215"/>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69" name="Google Shape;2269;p55"/>
            <p:cNvSpPr/>
            <p:nvPr/>
          </p:nvSpPr>
          <p:spPr>
            <a:xfrm>
              <a:off x="7986101" y="562403"/>
              <a:ext cx="68798" cy="72807"/>
            </a:xfrm>
            <a:custGeom>
              <a:avLst/>
              <a:gdLst/>
              <a:ahLst/>
              <a:cxnLst/>
              <a:rect l="l" t="t" r="r" b="b"/>
              <a:pathLst>
                <a:path w="1227" h="1238" extrusionOk="0">
                  <a:moveTo>
                    <a:pt x="1226" y="625"/>
                  </a:moveTo>
                  <a:cubicBezTo>
                    <a:pt x="1226" y="959"/>
                    <a:pt x="959" y="1237"/>
                    <a:pt x="613" y="1237"/>
                  </a:cubicBezTo>
                  <a:cubicBezTo>
                    <a:pt x="268" y="1237"/>
                    <a:pt x="1" y="959"/>
                    <a:pt x="1" y="625"/>
                  </a:cubicBezTo>
                  <a:cubicBezTo>
                    <a:pt x="1" y="279"/>
                    <a:pt x="268" y="1"/>
                    <a:pt x="613" y="1"/>
                  </a:cubicBezTo>
                  <a:cubicBezTo>
                    <a:pt x="959" y="1"/>
                    <a:pt x="1226" y="279"/>
                    <a:pt x="1226" y="625"/>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73"/>
        <p:cNvGrpSpPr/>
        <p:nvPr/>
      </p:nvGrpSpPr>
      <p:grpSpPr>
        <a:xfrm>
          <a:off x="0" y="0"/>
          <a:ext cx="0" cy="0"/>
          <a:chOff x="0" y="0"/>
          <a:chExt cx="0" cy="0"/>
        </a:xfrm>
      </p:grpSpPr>
      <p:cxnSp>
        <p:nvCxnSpPr>
          <p:cNvPr id="2274" name="Google Shape;2274;p56"/>
          <p:cNvCxnSpPr>
            <a:stCxn id="2275" idx="1"/>
            <a:endCxn id="2276" idx="3"/>
          </p:cNvCxnSpPr>
          <p:nvPr/>
        </p:nvCxnSpPr>
        <p:spPr>
          <a:xfrm rot="10800000">
            <a:off x="5441150" y="1986618"/>
            <a:ext cx="1980300" cy="0"/>
          </a:xfrm>
          <a:prstGeom prst="straightConnector1">
            <a:avLst/>
          </a:prstGeom>
          <a:noFill/>
          <a:ln w="19050"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cxnSp>
        <p:nvCxnSpPr>
          <p:cNvPr id="2277" name="Google Shape;2277;p56"/>
          <p:cNvCxnSpPr>
            <a:stCxn id="2278" idx="1"/>
            <a:endCxn id="2279" idx="3"/>
          </p:cNvCxnSpPr>
          <p:nvPr/>
        </p:nvCxnSpPr>
        <p:spPr>
          <a:xfrm rot="10800000">
            <a:off x="5441150" y="2515291"/>
            <a:ext cx="1980300" cy="0"/>
          </a:xfrm>
          <a:prstGeom prst="straightConnector1">
            <a:avLst/>
          </a:prstGeom>
          <a:noFill/>
          <a:ln w="19050"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cxnSp>
        <p:nvCxnSpPr>
          <p:cNvPr id="2280" name="Google Shape;2280;p56"/>
          <p:cNvCxnSpPr>
            <a:stCxn id="2281" idx="1"/>
            <a:endCxn id="2282" idx="3"/>
          </p:cNvCxnSpPr>
          <p:nvPr/>
        </p:nvCxnSpPr>
        <p:spPr>
          <a:xfrm rot="10800000">
            <a:off x="5441150" y="3043963"/>
            <a:ext cx="1980300" cy="0"/>
          </a:xfrm>
          <a:prstGeom prst="straightConnector1">
            <a:avLst/>
          </a:prstGeom>
          <a:noFill/>
          <a:ln w="19050"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sp>
        <p:nvSpPr>
          <p:cNvPr id="2283" name="Google Shape;2283;p5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sp>
        <p:nvSpPr>
          <p:cNvPr id="2284" name="Google Shape;2284;p56"/>
          <p:cNvSpPr/>
          <p:nvPr/>
        </p:nvSpPr>
        <p:spPr>
          <a:xfrm>
            <a:off x="3457583" y="3789350"/>
            <a:ext cx="774300" cy="7746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85" name="Google Shape;2285;p56"/>
          <p:cNvSpPr/>
          <p:nvPr/>
        </p:nvSpPr>
        <p:spPr>
          <a:xfrm>
            <a:off x="969127" y="1793375"/>
            <a:ext cx="595500" cy="5958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86" name="Google Shape;2286;p56"/>
          <p:cNvSpPr txBox="1"/>
          <p:nvPr/>
        </p:nvSpPr>
        <p:spPr>
          <a:xfrm>
            <a:off x="714275" y="1309999"/>
            <a:ext cx="1775100" cy="310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lt1"/>
                </a:solidFill>
                <a:latin typeface="Manrope"/>
                <a:ea typeface="Manrope"/>
                <a:cs typeface="Manrope"/>
                <a:sym typeface="Manrope"/>
              </a:rPr>
              <a:t>GENDER</a:t>
            </a:r>
            <a:endParaRPr sz="2000">
              <a:solidFill>
                <a:schemeClr val="lt1"/>
              </a:solidFill>
              <a:latin typeface="Manrope"/>
              <a:ea typeface="Manrope"/>
              <a:cs typeface="Manrope"/>
              <a:sym typeface="Manrope"/>
            </a:endParaRPr>
          </a:p>
        </p:txBody>
      </p:sp>
      <p:sp>
        <p:nvSpPr>
          <p:cNvPr id="2287" name="Google Shape;2287;p56"/>
          <p:cNvSpPr txBox="1"/>
          <p:nvPr/>
        </p:nvSpPr>
        <p:spPr>
          <a:xfrm>
            <a:off x="1668079" y="3789350"/>
            <a:ext cx="1380300" cy="7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Neptune is the farthest planet from the Sun</a:t>
            </a:r>
            <a:endParaRPr>
              <a:solidFill>
                <a:schemeClr val="lt1"/>
              </a:solidFill>
              <a:latin typeface="Assistant"/>
              <a:ea typeface="Assistant"/>
              <a:cs typeface="Assistant"/>
              <a:sym typeface="Assistant"/>
            </a:endParaRPr>
          </a:p>
        </p:txBody>
      </p:sp>
      <p:sp>
        <p:nvSpPr>
          <p:cNvPr id="2288" name="Google Shape;2288;p56"/>
          <p:cNvSpPr txBox="1"/>
          <p:nvPr/>
        </p:nvSpPr>
        <p:spPr>
          <a:xfrm>
            <a:off x="714277" y="2497309"/>
            <a:ext cx="1105200" cy="35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latin typeface="Manrope"/>
                <a:ea typeface="Manrope"/>
                <a:cs typeface="Manrope"/>
                <a:sym typeface="Manrope"/>
              </a:rPr>
              <a:t>45%</a:t>
            </a:r>
            <a:endParaRPr sz="2500">
              <a:solidFill>
                <a:schemeClr val="lt1"/>
              </a:solidFill>
              <a:latin typeface="Manrope"/>
              <a:ea typeface="Manrope"/>
              <a:cs typeface="Manrope"/>
              <a:sym typeface="Manrope"/>
            </a:endParaRPr>
          </a:p>
        </p:txBody>
      </p:sp>
      <p:sp>
        <p:nvSpPr>
          <p:cNvPr id="2289" name="Google Shape;2289;p56"/>
          <p:cNvSpPr txBox="1"/>
          <p:nvPr/>
        </p:nvSpPr>
        <p:spPr>
          <a:xfrm>
            <a:off x="2005351" y="2497309"/>
            <a:ext cx="1105200" cy="35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latin typeface="Manrope"/>
                <a:ea typeface="Manrope"/>
                <a:cs typeface="Manrope"/>
                <a:sym typeface="Manrope"/>
              </a:rPr>
              <a:t>33%</a:t>
            </a:r>
            <a:endParaRPr sz="2500">
              <a:solidFill>
                <a:schemeClr val="lt1"/>
              </a:solidFill>
              <a:latin typeface="Manrope"/>
              <a:ea typeface="Manrope"/>
              <a:cs typeface="Manrope"/>
              <a:sym typeface="Manrope"/>
            </a:endParaRPr>
          </a:p>
        </p:txBody>
      </p:sp>
      <p:sp>
        <p:nvSpPr>
          <p:cNvPr id="2290" name="Google Shape;2290;p56"/>
          <p:cNvSpPr txBox="1"/>
          <p:nvPr/>
        </p:nvSpPr>
        <p:spPr>
          <a:xfrm>
            <a:off x="714275" y="3306276"/>
            <a:ext cx="1775100" cy="310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lt1"/>
                </a:solidFill>
                <a:latin typeface="Manrope"/>
                <a:ea typeface="Manrope"/>
                <a:cs typeface="Manrope"/>
                <a:sym typeface="Manrope"/>
              </a:rPr>
              <a:t>HOBBIES</a:t>
            </a:r>
            <a:endParaRPr sz="2000">
              <a:solidFill>
                <a:schemeClr val="lt1"/>
              </a:solidFill>
              <a:latin typeface="Manrope"/>
              <a:ea typeface="Manrope"/>
              <a:cs typeface="Manrope"/>
              <a:sym typeface="Manrope"/>
            </a:endParaRPr>
          </a:p>
        </p:txBody>
      </p:sp>
      <p:sp>
        <p:nvSpPr>
          <p:cNvPr id="2291" name="Google Shape;2291;p56"/>
          <p:cNvSpPr/>
          <p:nvPr/>
        </p:nvSpPr>
        <p:spPr>
          <a:xfrm>
            <a:off x="815646" y="3789350"/>
            <a:ext cx="774300" cy="7746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92" name="Google Shape;2292;p56"/>
          <p:cNvSpPr/>
          <p:nvPr/>
        </p:nvSpPr>
        <p:spPr>
          <a:xfrm>
            <a:off x="6099521" y="3789350"/>
            <a:ext cx="774300" cy="7746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93" name="Google Shape;2293;p56"/>
          <p:cNvSpPr txBox="1"/>
          <p:nvPr/>
        </p:nvSpPr>
        <p:spPr>
          <a:xfrm>
            <a:off x="4308067" y="3789350"/>
            <a:ext cx="1380300" cy="7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Despite being red, Mars is a cold place</a:t>
            </a:r>
            <a:endParaRPr>
              <a:solidFill>
                <a:schemeClr val="lt1"/>
              </a:solidFill>
              <a:latin typeface="Assistant"/>
              <a:ea typeface="Assistant"/>
              <a:cs typeface="Assistant"/>
              <a:sym typeface="Assistant"/>
            </a:endParaRPr>
          </a:p>
        </p:txBody>
      </p:sp>
      <p:sp>
        <p:nvSpPr>
          <p:cNvPr id="2294" name="Google Shape;2294;p56"/>
          <p:cNvSpPr txBox="1"/>
          <p:nvPr/>
        </p:nvSpPr>
        <p:spPr>
          <a:xfrm>
            <a:off x="6948054" y="3789350"/>
            <a:ext cx="1380300" cy="77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Earth is the planet where we all live on</a:t>
            </a:r>
            <a:endParaRPr>
              <a:solidFill>
                <a:schemeClr val="lt1"/>
              </a:solidFill>
              <a:latin typeface="Assistant"/>
              <a:ea typeface="Assistant"/>
              <a:cs typeface="Assistant"/>
              <a:sym typeface="Assistant"/>
            </a:endParaRPr>
          </a:p>
        </p:txBody>
      </p:sp>
      <p:sp>
        <p:nvSpPr>
          <p:cNvPr id="2295" name="Google Shape;2295;p56"/>
          <p:cNvSpPr txBox="1"/>
          <p:nvPr/>
        </p:nvSpPr>
        <p:spPr>
          <a:xfrm>
            <a:off x="4572000" y="1309999"/>
            <a:ext cx="1775100" cy="310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lt1"/>
                </a:solidFill>
                <a:latin typeface="Manrope"/>
                <a:ea typeface="Manrope"/>
                <a:cs typeface="Manrope"/>
                <a:sym typeface="Manrope"/>
              </a:rPr>
              <a:t>AGE RANGE</a:t>
            </a:r>
            <a:endParaRPr sz="2000">
              <a:solidFill>
                <a:schemeClr val="lt1"/>
              </a:solidFill>
              <a:latin typeface="Manrope"/>
              <a:ea typeface="Manrope"/>
              <a:cs typeface="Manrope"/>
              <a:sym typeface="Manrope"/>
            </a:endParaRPr>
          </a:p>
        </p:txBody>
      </p:sp>
      <p:sp>
        <p:nvSpPr>
          <p:cNvPr id="2276" name="Google Shape;2276;p56"/>
          <p:cNvSpPr txBox="1"/>
          <p:nvPr/>
        </p:nvSpPr>
        <p:spPr>
          <a:xfrm>
            <a:off x="4626750" y="1853868"/>
            <a:ext cx="814500" cy="26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21-35</a:t>
            </a:r>
            <a:endParaRPr>
              <a:solidFill>
                <a:schemeClr val="lt1"/>
              </a:solidFill>
              <a:latin typeface="Assistant"/>
              <a:ea typeface="Assistant"/>
              <a:cs typeface="Assistant"/>
              <a:sym typeface="Assistant"/>
            </a:endParaRPr>
          </a:p>
        </p:txBody>
      </p:sp>
      <p:sp>
        <p:nvSpPr>
          <p:cNvPr id="2275" name="Google Shape;2275;p56"/>
          <p:cNvSpPr txBox="1"/>
          <p:nvPr/>
        </p:nvSpPr>
        <p:spPr>
          <a:xfrm>
            <a:off x="7421450" y="1853868"/>
            <a:ext cx="1009500" cy="26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lt1"/>
                </a:solidFill>
                <a:latin typeface="Manrope"/>
                <a:ea typeface="Manrope"/>
                <a:cs typeface="Manrope"/>
                <a:sym typeface="Manrope"/>
              </a:rPr>
              <a:t>62%</a:t>
            </a:r>
            <a:endParaRPr sz="2500">
              <a:solidFill>
                <a:schemeClr val="lt1"/>
              </a:solidFill>
              <a:latin typeface="Manrope"/>
              <a:ea typeface="Manrope"/>
              <a:cs typeface="Manrope"/>
              <a:sym typeface="Manrope"/>
            </a:endParaRPr>
          </a:p>
        </p:txBody>
      </p:sp>
      <p:sp>
        <p:nvSpPr>
          <p:cNvPr id="2279" name="Google Shape;2279;p56"/>
          <p:cNvSpPr txBox="1"/>
          <p:nvPr/>
        </p:nvSpPr>
        <p:spPr>
          <a:xfrm>
            <a:off x="4626750" y="2382542"/>
            <a:ext cx="814500" cy="26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36-50</a:t>
            </a:r>
            <a:endParaRPr>
              <a:solidFill>
                <a:schemeClr val="lt1"/>
              </a:solidFill>
              <a:latin typeface="Assistant"/>
              <a:ea typeface="Assistant"/>
              <a:cs typeface="Assistant"/>
              <a:sym typeface="Assistant"/>
            </a:endParaRPr>
          </a:p>
        </p:txBody>
      </p:sp>
      <p:sp>
        <p:nvSpPr>
          <p:cNvPr id="2278" name="Google Shape;2278;p56"/>
          <p:cNvSpPr txBox="1"/>
          <p:nvPr/>
        </p:nvSpPr>
        <p:spPr>
          <a:xfrm>
            <a:off x="7421450" y="2382541"/>
            <a:ext cx="1009500" cy="26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lt1"/>
                </a:solidFill>
                <a:latin typeface="Manrope"/>
                <a:ea typeface="Manrope"/>
                <a:cs typeface="Manrope"/>
                <a:sym typeface="Manrope"/>
              </a:rPr>
              <a:t>45%</a:t>
            </a:r>
            <a:endParaRPr sz="2500">
              <a:solidFill>
                <a:schemeClr val="lt1"/>
              </a:solidFill>
              <a:latin typeface="Manrope"/>
              <a:ea typeface="Manrope"/>
              <a:cs typeface="Manrope"/>
              <a:sym typeface="Manrope"/>
            </a:endParaRPr>
          </a:p>
        </p:txBody>
      </p:sp>
      <p:sp>
        <p:nvSpPr>
          <p:cNvPr id="2282" name="Google Shape;2282;p56"/>
          <p:cNvSpPr txBox="1"/>
          <p:nvPr/>
        </p:nvSpPr>
        <p:spPr>
          <a:xfrm>
            <a:off x="4626750" y="2911213"/>
            <a:ext cx="814500" cy="26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51-65</a:t>
            </a:r>
            <a:endParaRPr>
              <a:solidFill>
                <a:schemeClr val="lt1"/>
              </a:solidFill>
              <a:latin typeface="Assistant"/>
              <a:ea typeface="Assistant"/>
              <a:cs typeface="Assistant"/>
              <a:sym typeface="Assistant"/>
            </a:endParaRPr>
          </a:p>
        </p:txBody>
      </p:sp>
      <p:sp>
        <p:nvSpPr>
          <p:cNvPr id="2281" name="Google Shape;2281;p56"/>
          <p:cNvSpPr txBox="1"/>
          <p:nvPr/>
        </p:nvSpPr>
        <p:spPr>
          <a:xfrm>
            <a:off x="7421450" y="2911213"/>
            <a:ext cx="1009500" cy="26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lt1"/>
                </a:solidFill>
                <a:latin typeface="Manrope"/>
                <a:ea typeface="Manrope"/>
                <a:cs typeface="Manrope"/>
                <a:sym typeface="Manrope"/>
              </a:rPr>
              <a:t>17%</a:t>
            </a:r>
            <a:endParaRPr sz="2500">
              <a:solidFill>
                <a:schemeClr val="lt1"/>
              </a:solidFill>
              <a:latin typeface="Manrope"/>
              <a:ea typeface="Manrope"/>
              <a:cs typeface="Manrope"/>
              <a:sym typeface="Manrope"/>
            </a:endParaRPr>
          </a:p>
        </p:txBody>
      </p:sp>
      <p:sp>
        <p:nvSpPr>
          <p:cNvPr id="2296" name="Google Shape;2296;p56"/>
          <p:cNvSpPr txBox="1"/>
          <p:nvPr/>
        </p:nvSpPr>
        <p:spPr>
          <a:xfrm>
            <a:off x="3296438" y="2497309"/>
            <a:ext cx="1105200" cy="35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latin typeface="Manrope"/>
                <a:ea typeface="Manrope"/>
                <a:cs typeface="Manrope"/>
                <a:sym typeface="Manrope"/>
              </a:rPr>
              <a:t>12%</a:t>
            </a:r>
            <a:endParaRPr sz="2500">
              <a:solidFill>
                <a:schemeClr val="lt1"/>
              </a:solidFill>
              <a:latin typeface="Manrope"/>
              <a:ea typeface="Manrope"/>
              <a:cs typeface="Manrope"/>
              <a:sym typeface="Manrope"/>
            </a:endParaRPr>
          </a:p>
        </p:txBody>
      </p:sp>
      <p:sp>
        <p:nvSpPr>
          <p:cNvPr id="2297" name="Google Shape;2297;p56"/>
          <p:cNvSpPr/>
          <p:nvPr/>
        </p:nvSpPr>
        <p:spPr>
          <a:xfrm>
            <a:off x="6482162" y="1853868"/>
            <a:ext cx="265500" cy="2655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98" name="Google Shape;2298;p56"/>
          <p:cNvSpPr/>
          <p:nvPr/>
        </p:nvSpPr>
        <p:spPr>
          <a:xfrm>
            <a:off x="6224711" y="2382540"/>
            <a:ext cx="265500" cy="2655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99" name="Google Shape;2299;p56"/>
          <p:cNvSpPr/>
          <p:nvPr/>
        </p:nvSpPr>
        <p:spPr>
          <a:xfrm>
            <a:off x="5688386" y="2911513"/>
            <a:ext cx="265500" cy="2655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00" name="Google Shape;2300;p56"/>
          <p:cNvSpPr/>
          <p:nvPr/>
        </p:nvSpPr>
        <p:spPr>
          <a:xfrm>
            <a:off x="2260201" y="1793375"/>
            <a:ext cx="595500" cy="5958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01" name="Google Shape;2301;p56"/>
          <p:cNvSpPr/>
          <p:nvPr/>
        </p:nvSpPr>
        <p:spPr>
          <a:xfrm>
            <a:off x="3551288" y="1793375"/>
            <a:ext cx="595500" cy="5958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02" name="Google Shape;2302;p56"/>
          <p:cNvSpPr txBox="1"/>
          <p:nvPr/>
        </p:nvSpPr>
        <p:spPr>
          <a:xfrm>
            <a:off x="859625" y="2848452"/>
            <a:ext cx="814500" cy="33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Men</a:t>
            </a:r>
            <a:endParaRPr>
              <a:solidFill>
                <a:schemeClr val="lt1"/>
              </a:solidFill>
              <a:latin typeface="Assistant"/>
              <a:ea typeface="Assistant"/>
              <a:cs typeface="Assistant"/>
              <a:sym typeface="Assistant"/>
            </a:endParaRPr>
          </a:p>
        </p:txBody>
      </p:sp>
      <p:sp>
        <p:nvSpPr>
          <p:cNvPr id="2303" name="Google Shape;2303;p56"/>
          <p:cNvSpPr txBox="1"/>
          <p:nvPr/>
        </p:nvSpPr>
        <p:spPr>
          <a:xfrm>
            <a:off x="2150700" y="2848452"/>
            <a:ext cx="814500" cy="33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Women</a:t>
            </a:r>
            <a:endParaRPr>
              <a:solidFill>
                <a:schemeClr val="lt1"/>
              </a:solidFill>
              <a:latin typeface="Assistant"/>
              <a:ea typeface="Assistant"/>
              <a:cs typeface="Assistant"/>
              <a:sym typeface="Assistant"/>
            </a:endParaRPr>
          </a:p>
        </p:txBody>
      </p:sp>
      <p:sp>
        <p:nvSpPr>
          <p:cNvPr id="2304" name="Google Shape;2304;p56"/>
          <p:cNvSpPr txBox="1"/>
          <p:nvPr/>
        </p:nvSpPr>
        <p:spPr>
          <a:xfrm>
            <a:off x="3441774" y="2848452"/>
            <a:ext cx="814500" cy="33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Other</a:t>
            </a:r>
            <a:endParaRPr>
              <a:solidFill>
                <a:schemeClr val="lt1"/>
              </a:solidFill>
              <a:latin typeface="Assistant"/>
              <a:ea typeface="Assistant"/>
              <a:cs typeface="Assistant"/>
              <a:sym typeface="Assistant"/>
            </a:endParaRPr>
          </a:p>
        </p:txBody>
      </p:sp>
      <p:grpSp>
        <p:nvGrpSpPr>
          <p:cNvPr id="2305" name="Google Shape;2305;p56"/>
          <p:cNvGrpSpPr/>
          <p:nvPr/>
        </p:nvGrpSpPr>
        <p:grpSpPr>
          <a:xfrm>
            <a:off x="1088714" y="1911790"/>
            <a:ext cx="356326" cy="358971"/>
            <a:chOff x="-54026025" y="3192625"/>
            <a:chExt cx="316650" cy="319000"/>
          </a:xfrm>
        </p:grpSpPr>
        <p:sp>
          <p:nvSpPr>
            <p:cNvPr id="2306" name="Google Shape;2306;p5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56"/>
          <p:cNvGrpSpPr/>
          <p:nvPr/>
        </p:nvGrpSpPr>
        <p:grpSpPr>
          <a:xfrm>
            <a:off x="2378901" y="1913112"/>
            <a:ext cx="358099" cy="356326"/>
            <a:chOff x="-55202750" y="3198925"/>
            <a:chExt cx="318225" cy="316650"/>
          </a:xfrm>
        </p:grpSpPr>
        <p:sp>
          <p:nvSpPr>
            <p:cNvPr id="2315" name="Google Shape;2315;p5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56"/>
          <p:cNvGrpSpPr/>
          <p:nvPr/>
        </p:nvGrpSpPr>
        <p:grpSpPr>
          <a:xfrm>
            <a:off x="3612745" y="1964075"/>
            <a:ext cx="488685" cy="254400"/>
            <a:chOff x="3620425" y="1964075"/>
            <a:chExt cx="488685" cy="254400"/>
          </a:xfrm>
        </p:grpSpPr>
        <p:sp>
          <p:nvSpPr>
            <p:cNvPr id="2318" name="Google Shape;2318;p56"/>
            <p:cNvSpPr/>
            <p:nvPr/>
          </p:nvSpPr>
          <p:spPr>
            <a:xfrm>
              <a:off x="3620425" y="1964075"/>
              <a:ext cx="254400" cy="254400"/>
            </a:xfrm>
            <a:prstGeom prst="donut">
              <a:avLst>
                <a:gd name="adj" fmla="val 1966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19" name="Google Shape;2319;p56"/>
            <p:cNvCxnSpPr/>
            <p:nvPr/>
          </p:nvCxnSpPr>
          <p:spPr>
            <a:xfrm>
              <a:off x="3837310" y="2086475"/>
              <a:ext cx="271800" cy="9600"/>
            </a:xfrm>
            <a:prstGeom prst="straightConnector1">
              <a:avLst/>
            </a:prstGeom>
            <a:noFill/>
            <a:ln w="28575" cap="flat" cmpd="sng">
              <a:solidFill>
                <a:schemeClr val="dk1"/>
              </a:solidFill>
              <a:prstDash val="solid"/>
              <a:round/>
              <a:headEnd type="none" w="med" len="med"/>
              <a:tailEnd type="stealth" w="med" len="med"/>
            </a:ln>
          </p:spPr>
        </p:cxnSp>
        <p:cxnSp>
          <p:nvCxnSpPr>
            <p:cNvPr id="2320" name="Google Shape;2320;p56"/>
            <p:cNvCxnSpPr/>
            <p:nvPr/>
          </p:nvCxnSpPr>
          <p:spPr>
            <a:xfrm>
              <a:off x="3906925" y="2050025"/>
              <a:ext cx="0" cy="82500"/>
            </a:xfrm>
            <a:prstGeom prst="straightConnector1">
              <a:avLst/>
            </a:prstGeom>
            <a:noFill/>
            <a:ln w="28575" cap="flat" cmpd="sng">
              <a:solidFill>
                <a:schemeClr val="dk1"/>
              </a:solidFill>
              <a:prstDash val="solid"/>
              <a:round/>
              <a:headEnd type="none" w="med" len="med"/>
              <a:tailEnd type="none" w="med" len="med"/>
            </a:ln>
          </p:spPr>
        </p:cxnSp>
      </p:grpSp>
      <p:grpSp>
        <p:nvGrpSpPr>
          <p:cNvPr id="2321" name="Google Shape;2321;p56"/>
          <p:cNvGrpSpPr/>
          <p:nvPr/>
        </p:nvGrpSpPr>
        <p:grpSpPr>
          <a:xfrm>
            <a:off x="996961" y="3972827"/>
            <a:ext cx="411670" cy="407645"/>
            <a:chOff x="5049725" y="1435050"/>
            <a:chExt cx="486550" cy="481850"/>
          </a:xfrm>
        </p:grpSpPr>
        <p:sp>
          <p:nvSpPr>
            <p:cNvPr id="2322" name="Google Shape;2322;p56"/>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3" name="Google Shape;2323;p56"/>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4" name="Google Shape;2324;p56"/>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5" name="Google Shape;2325;p56"/>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26" name="Google Shape;2326;p56"/>
          <p:cNvGrpSpPr/>
          <p:nvPr/>
        </p:nvGrpSpPr>
        <p:grpSpPr>
          <a:xfrm>
            <a:off x="3635185" y="4008634"/>
            <a:ext cx="408878" cy="336031"/>
            <a:chOff x="6234950" y="3255925"/>
            <a:chExt cx="483250" cy="397200"/>
          </a:xfrm>
        </p:grpSpPr>
        <p:sp>
          <p:nvSpPr>
            <p:cNvPr id="2327" name="Google Shape;2327;p56"/>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8" name="Google Shape;2328;p56"/>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9" name="Google Shape;2329;p56"/>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0" name="Google Shape;2330;p56"/>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1" name="Google Shape;2331;p56"/>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2" name="Google Shape;2332;p56"/>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33" name="Google Shape;2333;p56"/>
          <p:cNvGrpSpPr/>
          <p:nvPr/>
        </p:nvGrpSpPr>
        <p:grpSpPr>
          <a:xfrm>
            <a:off x="6280836" y="3973642"/>
            <a:ext cx="411670" cy="406017"/>
            <a:chOff x="2084100" y="4400250"/>
            <a:chExt cx="486550" cy="479925"/>
          </a:xfrm>
        </p:grpSpPr>
        <p:sp>
          <p:nvSpPr>
            <p:cNvPr id="2334" name="Google Shape;2334;p56"/>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5" name="Google Shape;2335;p56"/>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6" name="Google Shape;2336;p56"/>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7" name="Google Shape;2337;p56"/>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8" name="Google Shape;2338;p56"/>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9" name="Google Shape;2339;p56"/>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344" name="Google Shape;2344;p5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 </a:t>
            </a:r>
            <a:r>
              <a:rPr lang="en">
                <a:solidFill>
                  <a:schemeClr val="accent6"/>
                </a:solidFill>
              </a:rPr>
              <a:t>ANALYSIS</a:t>
            </a:r>
            <a:endParaRPr>
              <a:solidFill>
                <a:schemeClr val="accent6"/>
              </a:solidFill>
            </a:endParaRPr>
          </a:p>
        </p:txBody>
      </p:sp>
      <p:sp>
        <p:nvSpPr>
          <p:cNvPr id="2345" name="Google Shape;2345;p57"/>
          <p:cNvSpPr txBox="1"/>
          <p:nvPr/>
        </p:nvSpPr>
        <p:spPr>
          <a:xfrm>
            <a:off x="711221" y="2640427"/>
            <a:ext cx="1843800" cy="1017300"/>
          </a:xfrm>
          <a:prstGeom prst="rect">
            <a:avLst/>
          </a:prstGeom>
          <a:noFill/>
          <a:ln>
            <a:noFill/>
          </a:ln>
        </p:spPr>
        <p:txBody>
          <a:bodyPr spcFirstLastPara="1" wrap="square" lIns="91425" tIns="91425" rIns="91425" bIns="91425" anchor="t" anchorCtr="0">
            <a:noAutofit/>
          </a:bodyPr>
          <a:lstStyle/>
          <a:p>
            <a:pPr marL="228600" lvl="0" indent="-203200" algn="l" rtl="0">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Pluto is considered a dwarf planet</a:t>
            </a:r>
            <a:endParaRPr>
              <a:solidFill>
                <a:schemeClr val="lt1"/>
              </a:solidFill>
              <a:latin typeface="Assistant"/>
              <a:ea typeface="Assistant"/>
              <a:cs typeface="Assistant"/>
              <a:sym typeface="Assistant"/>
            </a:endParaRPr>
          </a:p>
          <a:p>
            <a:pPr marL="228600" lvl="0" indent="-203200" algn="l" rtl="0">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Mercury is a very small planet</a:t>
            </a:r>
            <a:endParaRPr>
              <a:solidFill>
                <a:schemeClr val="lt1"/>
              </a:solidFill>
              <a:latin typeface="Assistant"/>
              <a:ea typeface="Assistant"/>
              <a:cs typeface="Assistant"/>
              <a:sym typeface="Assistant"/>
            </a:endParaRPr>
          </a:p>
        </p:txBody>
      </p:sp>
      <p:sp>
        <p:nvSpPr>
          <p:cNvPr id="2346" name="Google Shape;2346;p57"/>
          <p:cNvSpPr/>
          <p:nvPr/>
        </p:nvSpPr>
        <p:spPr>
          <a:xfrm>
            <a:off x="1319250" y="3832623"/>
            <a:ext cx="631500" cy="6315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47" name="Google Shape;2347;p57"/>
          <p:cNvSpPr/>
          <p:nvPr/>
        </p:nvSpPr>
        <p:spPr>
          <a:xfrm>
            <a:off x="3243000" y="1383352"/>
            <a:ext cx="2658000" cy="44550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lt1"/>
                </a:solidFill>
                <a:latin typeface="Manrope"/>
                <a:ea typeface="Manrope"/>
                <a:cs typeface="Manrope"/>
                <a:sym typeface="Manrope"/>
              </a:rPr>
              <a:t>COMPETITORS</a:t>
            </a:r>
            <a:endParaRPr sz="2000">
              <a:solidFill>
                <a:schemeClr val="lt1"/>
              </a:solidFill>
              <a:latin typeface="Manrope"/>
              <a:ea typeface="Manrope"/>
              <a:cs typeface="Manrope"/>
              <a:sym typeface="Manrope"/>
            </a:endParaRPr>
          </a:p>
        </p:txBody>
      </p:sp>
      <p:sp>
        <p:nvSpPr>
          <p:cNvPr id="2348" name="Google Shape;2348;p57"/>
          <p:cNvSpPr/>
          <p:nvPr/>
        </p:nvSpPr>
        <p:spPr>
          <a:xfrm>
            <a:off x="711221" y="2191650"/>
            <a:ext cx="1843800" cy="445500"/>
          </a:xfrm>
          <a:prstGeom prst="roundRect">
            <a:avLst>
              <a:gd name="adj" fmla="val 0"/>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lt1"/>
                </a:solidFill>
                <a:latin typeface="Manrope"/>
                <a:ea typeface="Manrope"/>
                <a:cs typeface="Manrope"/>
                <a:sym typeface="Manrope"/>
              </a:rPr>
              <a:t>COMPANY 1</a:t>
            </a:r>
            <a:endParaRPr sz="2000">
              <a:solidFill>
                <a:schemeClr val="lt1"/>
              </a:solidFill>
              <a:latin typeface="Manrope"/>
              <a:ea typeface="Manrope"/>
              <a:cs typeface="Manrope"/>
              <a:sym typeface="Manrope"/>
            </a:endParaRPr>
          </a:p>
        </p:txBody>
      </p:sp>
      <p:sp>
        <p:nvSpPr>
          <p:cNvPr id="2349" name="Google Shape;2349;p57"/>
          <p:cNvSpPr txBox="1"/>
          <p:nvPr/>
        </p:nvSpPr>
        <p:spPr>
          <a:xfrm>
            <a:off x="2670474" y="2640427"/>
            <a:ext cx="1843800" cy="1017300"/>
          </a:xfrm>
          <a:prstGeom prst="rect">
            <a:avLst/>
          </a:prstGeom>
          <a:noFill/>
          <a:ln>
            <a:noFill/>
          </a:ln>
        </p:spPr>
        <p:txBody>
          <a:bodyPr spcFirstLastPara="1" wrap="square" lIns="91425" tIns="91425" rIns="91425" bIns="91425" anchor="t" anchorCtr="0">
            <a:noAutofit/>
          </a:bodyPr>
          <a:lstStyle/>
          <a:p>
            <a:pPr marL="228600" lvl="0" indent="-203200" algn="l" rtl="0">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Neptune is very far away from the Sun</a:t>
            </a:r>
            <a:endParaRPr>
              <a:solidFill>
                <a:schemeClr val="lt1"/>
              </a:solidFill>
              <a:latin typeface="Assistant"/>
              <a:ea typeface="Assistant"/>
              <a:cs typeface="Assistant"/>
              <a:sym typeface="Assistant"/>
            </a:endParaRPr>
          </a:p>
          <a:p>
            <a:pPr marL="228600" lvl="0" indent="-203200" algn="l" rtl="0">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Despite being red, Mars is very cold</a:t>
            </a:r>
            <a:endParaRPr>
              <a:solidFill>
                <a:schemeClr val="lt1"/>
              </a:solidFill>
              <a:latin typeface="Assistant"/>
              <a:ea typeface="Assistant"/>
              <a:cs typeface="Assistant"/>
              <a:sym typeface="Assistant"/>
            </a:endParaRPr>
          </a:p>
        </p:txBody>
      </p:sp>
      <p:sp>
        <p:nvSpPr>
          <p:cNvPr id="2350" name="Google Shape;2350;p57"/>
          <p:cNvSpPr/>
          <p:nvPr/>
        </p:nvSpPr>
        <p:spPr>
          <a:xfrm>
            <a:off x="2670466" y="2191650"/>
            <a:ext cx="1843800" cy="445500"/>
          </a:xfrm>
          <a:prstGeom prst="roundRect">
            <a:avLst>
              <a:gd name="adj" fmla="val 0"/>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lt1"/>
                </a:solidFill>
                <a:latin typeface="Manrope"/>
                <a:ea typeface="Manrope"/>
                <a:cs typeface="Manrope"/>
                <a:sym typeface="Manrope"/>
              </a:rPr>
              <a:t>COMPANY 2</a:t>
            </a:r>
            <a:endParaRPr sz="2000">
              <a:solidFill>
                <a:schemeClr val="lt1"/>
              </a:solidFill>
              <a:latin typeface="Manrope"/>
              <a:ea typeface="Manrope"/>
              <a:cs typeface="Manrope"/>
              <a:sym typeface="Manrope"/>
            </a:endParaRPr>
          </a:p>
        </p:txBody>
      </p:sp>
      <p:sp>
        <p:nvSpPr>
          <p:cNvPr id="2351" name="Google Shape;2351;p57"/>
          <p:cNvSpPr/>
          <p:nvPr/>
        </p:nvSpPr>
        <p:spPr>
          <a:xfrm>
            <a:off x="3276616" y="3832623"/>
            <a:ext cx="631500" cy="6315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52" name="Google Shape;2352;p57"/>
          <p:cNvSpPr/>
          <p:nvPr/>
        </p:nvSpPr>
        <p:spPr>
          <a:xfrm>
            <a:off x="5235873" y="3832623"/>
            <a:ext cx="631500" cy="6315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353" name="Google Shape;2353;p57"/>
          <p:cNvGrpSpPr/>
          <p:nvPr/>
        </p:nvGrpSpPr>
        <p:grpSpPr>
          <a:xfrm>
            <a:off x="5372384" y="3969126"/>
            <a:ext cx="358478" cy="358493"/>
            <a:chOff x="1380563" y="2727465"/>
            <a:chExt cx="428340" cy="428308"/>
          </a:xfrm>
        </p:grpSpPr>
        <p:sp>
          <p:nvSpPr>
            <p:cNvPr id="2354" name="Google Shape;2354;p57"/>
            <p:cNvSpPr/>
            <p:nvPr/>
          </p:nvSpPr>
          <p:spPr>
            <a:xfrm>
              <a:off x="1707753" y="2803880"/>
              <a:ext cx="50175" cy="24736"/>
            </a:xfrm>
            <a:custGeom>
              <a:avLst/>
              <a:gdLst/>
              <a:ahLst/>
              <a:cxnLst/>
              <a:rect l="l" t="t" r="r" b="b"/>
              <a:pathLst>
                <a:path w="1501" h="740" extrusionOk="0">
                  <a:moveTo>
                    <a:pt x="358" y="1"/>
                  </a:moveTo>
                  <a:cubicBezTo>
                    <a:pt x="167" y="1"/>
                    <a:pt x="1" y="168"/>
                    <a:pt x="1" y="382"/>
                  </a:cubicBezTo>
                  <a:cubicBezTo>
                    <a:pt x="1" y="572"/>
                    <a:pt x="167" y="739"/>
                    <a:pt x="358" y="739"/>
                  </a:cubicBezTo>
                  <a:lnTo>
                    <a:pt x="1120" y="739"/>
                  </a:lnTo>
                  <a:cubicBezTo>
                    <a:pt x="1334" y="739"/>
                    <a:pt x="1501" y="572"/>
                    <a:pt x="1501" y="382"/>
                  </a:cubicBezTo>
                  <a:cubicBezTo>
                    <a:pt x="1501" y="168"/>
                    <a:pt x="133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7"/>
            <p:cNvSpPr/>
            <p:nvPr/>
          </p:nvSpPr>
          <p:spPr>
            <a:xfrm>
              <a:off x="1431506" y="2803880"/>
              <a:ext cx="50208" cy="24736"/>
            </a:xfrm>
            <a:custGeom>
              <a:avLst/>
              <a:gdLst/>
              <a:ahLst/>
              <a:cxnLst/>
              <a:rect l="l" t="t" r="r" b="b"/>
              <a:pathLst>
                <a:path w="1502" h="740" extrusionOk="0">
                  <a:moveTo>
                    <a:pt x="382" y="1"/>
                  </a:moveTo>
                  <a:cubicBezTo>
                    <a:pt x="168" y="1"/>
                    <a:pt x="1" y="168"/>
                    <a:pt x="1" y="382"/>
                  </a:cubicBezTo>
                  <a:cubicBezTo>
                    <a:pt x="1" y="572"/>
                    <a:pt x="168" y="739"/>
                    <a:pt x="382" y="739"/>
                  </a:cubicBezTo>
                  <a:lnTo>
                    <a:pt x="1144" y="739"/>
                  </a:lnTo>
                  <a:cubicBezTo>
                    <a:pt x="1335" y="739"/>
                    <a:pt x="1501" y="572"/>
                    <a:pt x="1501" y="382"/>
                  </a:cubicBezTo>
                  <a:cubicBezTo>
                    <a:pt x="1501" y="168"/>
                    <a:pt x="1335"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7"/>
            <p:cNvSpPr/>
            <p:nvPr/>
          </p:nvSpPr>
          <p:spPr>
            <a:xfrm>
              <a:off x="1688665" y="2727632"/>
              <a:ext cx="50977" cy="37673"/>
            </a:xfrm>
            <a:custGeom>
              <a:avLst/>
              <a:gdLst/>
              <a:ahLst/>
              <a:cxnLst/>
              <a:rect l="l" t="t" r="r" b="b"/>
              <a:pathLst>
                <a:path w="1525" h="1127" extrusionOk="0">
                  <a:moveTo>
                    <a:pt x="1072" y="1"/>
                  </a:moveTo>
                  <a:cubicBezTo>
                    <a:pt x="1014" y="1"/>
                    <a:pt x="956" y="14"/>
                    <a:pt x="905" y="43"/>
                  </a:cubicBezTo>
                  <a:lnTo>
                    <a:pt x="262" y="424"/>
                  </a:lnTo>
                  <a:cubicBezTo>
                    <a:pt x="71" y="520"/>
                    <a:pt x="0" y="758"/>
                    <a:pt x="119" y="948"/>
                  </a:cubicBezTo>
                  <a:cubicBezTo>
                    <a:pt x="182" y="1058"/>
                    <a:pt x="306" y="1127"/>
                    <a:pt x="432" y="1127"/>
                  </a:cubicBezTo>
                  <a:cubicBezTo>
                    <a:pt x="497" y="1127"/>
                    <a:pt x="562" y="1108"/>
                    <a:pt x="619" y="1067"/>
                  </a:cubicBezTo>
                  <a:lnTo>
                    <a:pt x="1286" y="710"/>
                  </a:lnTo>
                  <a:cubicBezTo>
                    <a:pt x="1453" y="591"/>
                    <a:pt x="1524" y="377"/>
                    <a:pt x="1405" y="186"/>
                  </a:cubicBezTo>
                  <a:cubicBezTo>
                    <a:pt x="1339" y="71"/>
                    <a:pt x="120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7"/>
            <p:cNvSpPr/>
            <p:nvPr/>
          </p:nvSpPr>
          <p:spPr>
            <a:xfrm>
              <a:off x="1449825" y="2867192"/>
              <a:ext cx="50977" cy="37840"/>
            </a:xfrm>
            <a:custGeom>
              <a:avLst/>
              <a:gdLst/>
              <a:ahLst/>
              <a:cxnLst/>
              <a:rect l="l" t="t" r="r" b="b"/>
              <a:pathLst>
                <a:path w="1525" h="1132" extrusionOk="0">
                  <a:moveTo>
                    <a:pt x="1093" y="1"/>
                  </a:moveTo>
                  <a:cubicBezTo>
                    <a:pt x="1028" y="1"/>
                    <a:pt x="963" y="19"/>
                    <a:pt x="906" y="60"/>
                  </a:cubicBezTo>
                  <a:lnTo>
                    <a:pt x="263" y="417"/>
                  </a:lnTo>
                  <a:cubicBezTo>
                    <a:pt x="72" y="536"/>
                    <a:pt x="1" y="750"/>
                    <a:pt x="120" y="941"/>
                  </a:cubicBezTo>
                  <a:cubicBezTo>
                    <a:pt x="183" y="1068"/>
                    <a:pt x="310" y="1131"/>
                    <a:pt x="437" y="1131"/>
                  </a:cubicBezTo>
                  <a:cubicBezTo>
                    <a:pt x="501" y="1131"/>
                    <a:pt x="564" y="1115"/>
                    <a:pt x="620" y="1084"/>
                  </a:cubicBezTo>
                  <a:lnTo>
                    <a:pt x="1287" y="703"/>
                  </a:lnTo>
                  <a:cubicBezTo>
                    <a:pt x="1453" y="607"/>
                    <a:pt x="1525" y="369"/>
                    <a:pt x="1406" y="179"/>
                  </a:cubicBezTo>
                  <a:cubicBezTo>
                    <a:pt x="1343" y="69"/>
                    <a:pt x="1218" y="1"/>
                    <a:pt x="1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7"/>
            <p:cNvSpPr/>
            <p:nvPr/>
          </p:nvSpPr>
          <p:spPr>
            <a:xfrm>
              <a:off x="1688665" y="2867192"/>
              <a:ext cx="50977" cy="37840"/>
            </a:xfrm>
            <a:custGeom>
              <a:avLst/>
              <a:gdLst/>
              <a:ahLst/>
              <a:cxnLst/>
              <a:rect l="l" t="t" r="r" b="b"/>
              <a:pathLst>
                <a:path w="1525" h="1132" extrusionOk="0">
                  <a:moveTo>
                    <a:pt x="432" y="1"/>
                  </a:moveTo>
                  <a:cubicBezTo>
                    <a:pt x="306" y="1"/>
                    <a:pt x="182" y="69"/>
                    <a:pt x="119" y="179"/>
                  </a:cubicBezTo>
                  <a:cubicBezTo>
                    <a:pt x="0" y="369"/>
                    <a:pt x="71" y="607"/>
                    <a:pt x="262" y="703"/>
                  </a:cubicBezTo>
                  <a:lnTo>
                    <a:pt x="905" y="1084"/>
                  </a:lnTo>
                  <a:cubicBezTo>
                    <a:pt x="961" y="1115"/>
                    <a:pt x="1024" y="1131"/>
                    <a:pt x="1088" y="1131"/>
                  </a:cubicBezTo>
                  <a:cubicBezTo>
                    <a:pt x="1215" y="1131"/>
                    <a:pt x="1342" y="1068"/>
                    <a:pt x="1405" y="941"/>
                  </a:cubicBezTo>
                  <a:cubicBezTo>
                    <a:pt x="1524" y="750"/>
                    <a:pt x="1453" y="536"/>
                    <a:pt x="1286" y="417"/>
                  </a:cubicBezTo>
                  <a:lnTo>
                    <a:pt x="619" y="60"/>
                  </a:lnTo>
                  <a:cubicBezTo>
                    <a:pt x="562" y="19"/>
                    <a:pt x="497"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7"/>
            <p:cNvSpPr/>
            <p:nvPr/>
          </p:nvSpPr>
          <p:spPr>
            <a:xfrm>
              <a:off x="1449825" y="2727632"/>
              <a:ext cx="50977" cy="37673"/>
            </a:xfrm>
            <a:custGeom>
              <a:avLst/>
              <a:gdLst/>
              <a:ahLst/>
              <a:cxnLst/>
              <a:rect l="l" t="t" r="r" b="b"/>
              <a:pathLst>
                <a:path w="1525" h="1127" extrusionOk="0">
                  <a:moveTo>
                    <a:pt x="453" y="1"/>
                  </a:moveTo>
                  <a:cubicBezTo>
                    <a:pt x="321" y="1"/>
                    <a:pt x="186" y="71"/>
                    <a:pt x="120" y="186"/>
                  </a:cubicBezTo>
                  <a:cubicBezTo>
                    <a:pt x="1" y="377"/>
                    <a:pt x="72" y="591"/>
                    <a:pt x="239" y="710"/>
                  </a:cubicBezTo>
                  <a:lnTo>
                    <a:pt x="906" y="1067"/>
                  </a:lnTo>
                  <a:cubicBezTo>
                    <a:pt x="963" y="1108"/>
                    <a:pt x="1028" y="1127"/>
                    <a:pt x="1093" y="1127"/>
                  </a:cubicBezTo>
                  <a:cubicBezTo>
                    <a:pt x="1218" y="1127"/>
                    <a:pt x="1343" y="1058"/>
                    <a:pt x="1406" y="948"/>
                  </a:cubicBezTo>
                  <a:cubicBezTo>
                    <a:pt x="1525" y="758"/>
                    <a:pt x="1453" y="520"/>
                    <a:pt x="1287" y="424"/>
                  </a:cubicBezTo>
                  <a:lnTo>
                    <a:pt x="620" y="43"/>
                  </a:lnTo>
                  <a:cubicBezTo>
                    <a:pt x="569" y="14"/>
                    <a:pt x="511"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7"/>
            <p:cNvSpPr/>
            <p:nvPr/>
          </p:nvSpPr>
          <p:spPr>
            <a:xfrm>
              <a:off x="1380563" y="2929668"/>
              <a:ext cx="428340" cy="150524"/>
            </a:xfrm>
            <a:custGeom>
              <a:avLst/>
              <a:gdLst/>
              <a:ahLst/>
              <a:cxnLst/>
              <a:rect l="l" t="t" r="r" b="b"/>
              <a:pathLst>
                <a:path w="12814" h="4503" extrusionOk="0">
                  <a:moveTo>
                    <a:pt x="4907" y="1144"/>
                  </a:moveTo>
                  <a:cubicBezTo>
                    <a:pt x="5121" y="1144"/>
                    <a:pt x="5288" y="1310"/>
                    <a:pt x="5288" y="1501"/>
                  </a:cubicBezTo>
                  <a:lnTo>
                    <a:pt x="5288" y="2263"/>
                  </a:lnTo>
                  <a:cubicBezTo>
                    <a:pt x="5288" y="2453"/>
                    <a:pt x="5121" y="2644"/>
                    <a:pt x="4907" y="2644"/>
                  </a:cubicBezTo>
                  <a:cubicBezTo>
                    <a:pt x="4692" y="2644"/>
                    <a:pt x="4526" y="2477"/>
                    <a:pt x="4526" y="2263"/>
                  </a:cubicBezTo>
                  <a:lnTo>
                    <a:pt x="4526" y="1501"/>
                  </a:lnTo>
                  <a:cubicBezTo>
                    <a:pt x="4526" y="1310"/>
                    <a:pt x="4692" y="1144"/>
                    <a:pt x="4907" y="1144"/>
                  </a:cubicBezTo>
                  <a:close/>
                  <a:moveTo>
                    <a:pt x="6407" y="1144"/>
                  </a:moveTo>
                  <a:cubicBezTo>
                    <a:pt x="6621" y="1144"/>
                    <a:pt x="6788" y="1310"/>
                    <a:pt x="6788" y="1501"/>
                  </a:cubicBezTo>
                  <a:lnTo>
                    <a:pt x="6788" y="2263"/>
                  </a:lnTo>
                  <a:cubicBezTo>
                    <a:pt x="6788" y="2453"/>
                    <a:pt x="6621" y="2644"/>
                    <a:pt x="6407" y="2644"/>
                  </a:cubicBezTo>
                  <a:cubicBezTo>
                    <a:pt x="6193" y="2644"/>
                    <a:pt x="6026" y="2477"/>
                    <a:pt x="6026" y="2263"/>
                  </a:cubicBezTo>
                  <a:lnTo>
                    <a:pt x="6026" y="1501"/>
                  </a:lnTo>
                  <a:cubicBezTo>
                    <a:pt x="6026" y="1310"/>
                    <a:pt x="6193" y="1144"/>
                    <a:pt x="6407" y="1144"/>
                  </a:cubicBezTo>
                  <a:close/>
                  <a:moveTo>
                    <a:pt x="7907" y="1144"/>
                  </a:moveTo>
                  <a:cubicBezTo>
                    <a:pt x="8122" y="1144"/>
                    <a:pt x="8288" y="1310"/>
                    <a:pt x="8288" y="1501"/>
                  </a:cubicBezTo>
                  <a:lnTo>
                    <a:pt x="8288" y="2263"/>
                  </a:lnTo>
                  <a:cubicBezTo>
                    <a:pt x="8288" y="2453"/>
                    <a:pt x="8122" y="2644"/>
                    <a:pt x="7907" y="2644"/>
                  </a:cubicBezTo>
                  <a:cubicBezTo>
                    <a:pt x="7693" y="2644"/>
                    <a:pt x="7526" y="2477"/>
                    <a:pt x="7526" y="2263"/>
                  </a:cubicBezTo>
                  <a:lnTo>
                    <a:pt x="7526" y="1501"/>
                  </a:lnTo>
                  <a:cubicBezTo>
                    <a:pt x="7526" y="1310"/>
                    <a:pt x="7693" y="1144"/>
                    <a:pt x="7907" y="1144"/>
                  </a:cubicBezTo>
                  <a:close/>
                  <a:moveTo>
                    <a:pt x="4907" y="1"/>
                  </a:moveTo>
                  <a:cubicBezTo>
                    <a:pt x="4287" y="1"/>
                    <a:pt x="3764" y="310"/>
                    <a:pt x="3406" y="763"/>
                  </a:cubicBezTo>
                  <a:lnTo>
                    <a:pt x="2668" y="763"/>
                  </a:lnTo>
                  <a:cubicBezTo>
                    <a:pt x="1739" y="763"/>
                    <a:pt x="930" y="1429"/>
                    <a:pt x="787" y="2311"/>
                  </a:cubicBezTo>
                  <a:cubicBezTo>
                    <a:pt x="334" y="2453"/>
                    <a:pt x="1" y="2882"/>
                    <a:pt x="1" y="3382"/>
                  </a:cubicBezTo>
                  <a:cubicBezTo>
                    <a:pt x="1" y="3988"/>
                    <a:pt x="502" y="4502"/>
                    <a:pt x="1103" y="4502"/>
                  </a:cubicBezTo>
                  <a:cubicBezTo>
                    <a:pt x="1117" y="4502"/>
                    <a:pt x="1130" y="4502"/>
                    <a:pt x="1144" y="4502"/>
                  </a:cubicBezTo>
                  <a:cubicBezTo>
                    <a:pt x="1263" y="4502"/>
                    <a:pt x="1430" y="4406"/>
                    <a:pt x="1477" y="4311"/>
                  </a:cubicBezTo>
                  <a:cubicBezTo>
                    <a:pt x="1592" y="4036"/>
                    <a:pt x="1398" y="3762"/>
                    <a:pt x="1151" y="3762"/>
                  </a:cubicBezTo>
                  <a:cubicBezTo>
                    <a:pt x="1141" y="3762"/>
                    <a:pt x="1130" y="3762"/>
                    <a:pt x="1120" y="3763"/>
                  </a:cubicBezTo>
                  <a:cubicBezTo>
                    <a:pt x="1001" y="3763"/>
                    <a:pt x="882" y="3716"/>
                    <a:pt x="834" y="3620"/>
                  </a:cubicBezTo>
                  <a:cubicBezTo>
                    <a:pt x="644" y="3316"/>
                    <a:pt x="850" y="3011"/>
                    <a:pt x="1135" y="3011"/>
                  </a:cubicBezTo>
                  <a:cubicBezTo>
                    <a:pt x="1206" y="3011"/>
                    <a:pt x="1282" y="3030"/>
                    <a:pt x="1358" y="3073"/>
                  </a:cubicBezTo>
                  <a:cubicBezTo>
                    <a:pt x="1454" y="3144"/>
                    <a:pt x="1525" y="3239"/>
                    <a:pt x="1501" y="3358"/>
                  </a:cubicBezTo>
                  <a:cubicBezTo>
                    <a:pt x="1501" y="3582"/>
                    <a:pt x="1661" y="3761"/>
                    <a:pt x="1867" y="3761"/>
                  </a:cubicBezTo>
                  <a:cubicBezTo>
                    <a:pt x="1925" y="3761"/>
                    <a:pt x="1986" y="3747"/>
                    <a:pt x="2049" y="3716"/>
                  </a:cubicBezTo>
                  <a:cubicBezTo>
                    <a:pt x="2168" y="3668"/>
                    <a:pt x="2263" y="3525"/>
                    <a:pt x="2263" y="3406"/>
                  </a:cubicBezTo>
                  <a:cubicBezTo>
                    <a:pt x="2263" y="2930"/>
                    <a:pt x="1977" y="2501"/>
                    <a:pt x="1549" y="2334"/>
                  </a:cubicBezTo>
                  <a:cubicBezTo>
                    <a:pt x="1692" y="1858"/>
                    <a:pt x="2144" y="1501"/>
                    <a:pt x="2668" y="1501"/>
                  </a:cubicBezTo>
                  <a:lnTo>
                    <a:pt x="3073" y="1501"/>
                  </a:lnTo>
                  <a:cubicBezTo>
                    <a:pt x="3049" y="1620"/>
                    <a:pt x="3025" y="1763"/>
                    <a:pt x="3025" y="1882"/>
                  </a:cubicBezTo>
                  <a:lnTo>
                    <a:pt x="3025" y="3763"/>
                  </a:lnTo>
                  <a:lnTo>
                    <a:pt x="9789" y="3763"/>
                  </a:lnTo>
                  <a:lnTo>
                    <a:pt x="9789" y="1882"/>
                  </a:lnTo>
                  <a:cubicBezTo>
                    <a:pt x="9789" y="1763"/>
                    <a:pt x="9765" y="1620"/>
                    <a:pt x="9741" y="1501"/>
                  </a:cubicBezTo>
                  <a:lnTo>
                    <a:pt x="10146" y="1501"/>
                  </a:lnTo>
                  <a:cubicBezTo>
                    <a:pt x="10670" y="1501"/>
                    <a:pt x="11146" y="1858"/>
                    <a:pt x="11265" y="2334"/>
                  </a:cubicBezTo>
                  <a:cubicBezTo>
                    <a:pt x="10836" y="2501"/>
                    <a:pt x="10551" y="2930"/>
                    <a:pt x="10551" y="3406"/>
                  </a:cubicBezTo>
                  <a:cubicBezTo>
                    <a:pt x="10551" y="3525"/>
                    <a:pt x="10646" y="3668"/>
                    <a:pt x="10765" y="3716"/>
                  </a:cubicBezTo>
                  <a:cubicBezTo>
                    <a:pt x="10824" y="3740"/>
                    <a:pt x="10882" y="3752"/>
                    <a:pt x="10937" y="3752"/>
                  </a:cubicBezTo>
                  <a:cubicBezTo>
                    <a:pt x="11148" y="3752"/>
                    <a:pt x="11313" y="3585"/>
                    <a:pt x="11313" y="3358"/>
                  </a:cubicBezTo>
                  <a:cubicBezTo>
                    <a:pt x="11289" y="3239"/>
                    <a:pt x="11360" y="3144"/>
                    <a:pt x="11456" y="3073"/>
                  </a:cubicBezTo>
                  <a:cubicBezTo>
                    <a:pt x="11532" y="3030"/>
                    <a:pt x="11609" y="3011"/>
                    <a:pt x="11680" y="3011"/>
                  </a:cubicBezTo>
                  <a:cubicBezTo>
                    <a:pt x="11965" y="3011"/>
                    <a:pt x="12170" y="3311"/>
                    <a:pt x="11980" y="3597"/>
                  </a:cubicBezTo>
                  <a:cubicBezTo>
                    <a:pt x="11932" y="3716"/>
                    <a:pt x="11813" y="3763"/>
                    <a:pt x="11694" y="3763"/>
                  </a:cubicBezTo>
                  <a:cubicBezTo>
                    <a:pt x="11683" y="3762"/>
                    <a:pt x="11673" y="3762"/>
                    <a:pt x="11663" y="3762"/>
                  </a:cubicBezTo>
                  <a:cubicBezTo>
                    <a:pt x="11415" y="3762"/>
                    <a:pt x="11222" y="4036"/>
                    <a:pt x="11337" y="4311"/>
                  </a:cubicBezTo>
                  <a:cubicBezTo>
                    <a:pt x="11384" y="4406"/>
                    <a:pt x="11551" y="4502"/>
                    <a:pt x="11670" y="4502"/>
                  </a:cubicBezTo>
                  <a:cubicBezTo>
                    <a:pt x="11684" y="4502"/>
                    <a:pt x="11697" y="4502"/>
                    <a:pt x="11711" y="4502"/>
                  </a:cubicBezTo>
                  <a:cubicBezTo>
                    <a:pt x="12312" y="4502"/>
                    <a:pt x="12813" y="3988"/>
                    <a:pt x="12813" y="3382"/>
                  </a:cubicBezTo>
                  <a:cubicBezTo>
                    <a:pt x="12813" y="2882"/>
                    <a:pt x="12480" y="2453"/>
                    <a:pt x="12027" y="2311"/>
                  </a:cubicBezTo>
                  <a:cubicBezTo>
                    <a:pt x="11884" y="1429"/>
                    <a:pt x="11075" y="763"/>
                    <a:pt x="10146" y="763"/>
                  </a:cubicBezTo>
                  <a:lnTo>
                    <a:pt x="9408" y="763"/>
                  </a:lnTo>
                  <a:cubicBezTo>
                    <a:pt x="9050" y="310"/>
                    <a:pt x="8526" y="1"/>
                    <a:pt x="7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7"/>
            <p:cNvSpPr/>
            <p:nvPr/>
          </p:nvSpPr>
          <p:spPr>
            <a:xfrm>
              <a:off x="1507153" y="2727465"/>
              <a:ext cx="175160" cy="177567"/>
            </a:xfrm>
            <a:custGeom>
              <a:avLst/>
              <a:gdLst/>
              <a:ahLst/>
              <a:cxnLst/>
              <a:rect l="l" t="t" r="r" b="b"/>
              <a:pathLst>
                <a:path w="5240" h="5312" extrusionOk="0">
                  <a:moveTo>
                    <a:pt x="3382" y="2287"/>
                  </a:moveTo>
                  <a:cubicBezTo>
                    <a:pt x="3572" y="2287"/>
                    <a:pt x="3739" y="2454"/>
                    <a:pt x="3739" y="2668"/>
                  </a:cubicBezTo>
                  <a:cubicBezTo>
                    <a:pt x="3739" y="3287"/>
                    <a:pt x="3239" y="3787"/>
                    <a:pt x="2620" y="3787"/>
                  </a:cubicBezTo>
                  <a:cubicBezTo>
                    <a:pt x="2001" y="3787"/>
                    <a:pt x="1501" y="3287"/>
                    <a:pt x="1501" y="2668"/>
                  </a:cubicBezTo>
                  <a:cubicBezTo>
                    <a:pt x="1501" y="2454"/>
                    <a:pt x="1667" y="2287"/>
                    <a:pt x="1882" y="2287"/>
                  </a:cubicBezTo>
                  <a:cubicBezTo>
                    <a:pt x="2072" y="2287"/>
                    <a:pt x="2239" y="2454"/>
                    <a:pt x="2239" y="2668"/>
                  </a:cubicBezTo>
                  <a:cubicBezTo>
                    <a:pt x="2239" y="2858"/>
                    <a:pt x="2406" y="3025"/>
                    <a:pt x="2620" y="3025"/>
                  </a:cubicBezTo>
                  <a:cubicBezTo>
                    <a:pt x="2834" y="3025"/>
                    <a:pt x="3001" y="2858"/>
                    <a:pt x="3001" y="2668"/>
                  </a:cubicBezTo>
                  <a:cubicBezTo>
                    <a:pt x="3001" y="2454"/>
                    <a:pt x="3168" y="2287"/>
                    <a:pt x="3382" y="2287"/>
                  </a:cubicBezTo>
                  <a:close/>
                  <a:moveTo>
                    <a:pt x="2620" y="1"/>
                  </a:moveTo>
                  <a:cubicBezTo>
                    <a:pt x="1096" y="25"/>
                    <a:pt x="0" y="1263"/>
                    <a:pt x="0" y="2668"/>
                  </a:cubicBezTo>
                  <a:cubicBezTo>
                    <a:pt x="0" y="3192"/>
                    <a:pt x="143" y="3740"/>
                    <a:pt x="453" y="4168"/>
                  </a:cubicBezTo>
                  <a:cubicBezTo>
                    <a:pt x="620" y="4406"/>
                    <a:pt x="1001" y="4740"/>
                    <a:pt x="1262" y="5311"/>
                  </a:cubicBezTo>
                  <a:lnTo>
                    <a:pt x="3977" y="5311"/>
                  </a:lnTo>
                  <a:cubicBezTo>
                    <a:pt x="4239" y="4740"/>
                    <a:pt x="4620" y="4406"/>
                    <a:pt x="4787" y="4168"/>
                  </a:cubicBezTo>
                  <a:cubicBezTo>
                    <a:pt x="5097" y="3740"/>
                    <a:pt x="5240" y="3192"/>
                    <a:pt x="5240" y="2668"/>
                  </a:cubicBezTo>
                  <a:cubicBezTo>
                    <a:pt x="5240" y="1239"/>
                    <a:pt x="4144" y="1"/>
                    <a:pt x="2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7"/>
            <p:cNvSpPr/>
            <p:nvPr/>
          </p:nvSpPr>
          <p:spPr>
            <a:xfrm>
              <a:off x="1457012" y="3080126"/>
              <a:ext cx="275443" cy="75646"/>
            </a:xfrm>
            <a:custGeom>
              <a:avLst/>
              <a:gdLst/>
              <a:ahLst/>
              <a:cxnLst/>
              <a:rect l="l" t="t" r="r" b="b"/>
              <a:pathLst>
                <a:path w="8240" h="2263" extrusionOk="0">
                  <a:moveTo>
                    <a:pt x="3072" y="763"/>
                  </a:moveTo>
                  <a:cubicBezTo>
                    <a:pt x="3024" y="882"/>
                    <a:pt x="3001" y="1001"/>
                    <a:pt x="3001" y="1144"/>
                  </a:cubicBezTo>
                  <a:cubicBezTo>
                    <a:pt x="3001" y="1263"/>
                    <a:pt x="3024" y="1382"/>
                    <a:pt x="3072" y="1501"/>
                  </a:cubicBezTo>
                  <a:lnTo>
                    <a:pt x="2167" y="1501"/>
                  </a:lnTo>
                  <a:cubicBezTo>
                    <a:pt x="2215" y="1382"/>
                    <a:pt x="2239" y="1263"/>
                    <a:pt x="2239" y="1144"/>
                  </a:cubicBezTo>
                  <a:cubicBezTo>
                    <a:pt x="2239" y="1001"/>
                    <a:pt x="2215" y="882"/>
                    <a:pt x="2167" y="763"/>
                  </a:cubicBezTo>
                  <a:close/>
                  <a:moveTo>
                    <a:pt x="6073" y="763"/>
                  </a:moveTo>
                  <a:cubicBezTo>
                    <a:pt x="6025" y="882"/>
                    <a:pt x="6001" y="1001"/>
                    <a:pt x="6001" y="1144"/>
                  </a:cubicBezTo>
                  <a:cubicBezTo>
                    <a:pt x="6001" y="1263"/>
                    <a:pt x="6025" y="1382"/>
                    <a:pt x="6073" y="1501"/>
                  </a:cubicBezTo>
                  <a:lnTo>
                    <a:pt x="5168" y="1501"/>
                  </a:lnTo>
                  <a:cubicBezTo>
                    <a:pt x="5215" y="1382"/>
                    <a:pt x="5239" y="1263"/>
                    <a:pt x="5239" y="1144"/>
                  </a:cubicBezTo>
                  <a:cubicBezTo>
                    <a:pt x="5239" y="1001"/>
                    <a:pt x="5215" y="882"/>
                    <a:pt x="5168" y="763"/>
                  </a:cubicBezTo>
                  <a:close/>
                  <a:moveTo>
                    <a:pt x="1119" y="1"/>
                  </a:moveTo>
                  <a:cubicBezTo>
                    <a:pt x="500" y="1"/>
                    <a:pt x="0" y="501"/>
                    <a:pt x="0" y="1144"/>
                  </a:cubicBezTo>
                  <a:cubicBezTo>
                    <a:pt x="0" y="1763"/>
                    <a:pt x="500" y="2263"/>
                    <a:pt x="1119" y="2263"/>
                  </a:cubicBezTo>
                  <a:lnTo>
                    <a:pt x="7121" y="2263"/>
                  </a:lnTo>
                  <a:cubicBezTo>
                    <a:pt x="7740" y="2263"/>
                    <a:pt x="8240" y="1763"/>
                    <a:pt x="8240" y="1144"/>
                  </a:cubicBezTo>
                  <a:cubicBezTo>
                    <a:pt x="8240" y="501"/>
                    <a:pt x="7740" y="1"/>
                    <a:pt x="7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57"/>
          <p:cNvGrpSpPr/>
          <p:nvPr/>
        </p:nvGrpSpPr>
        <p:grpSpPr>
          <a:xfrm>
            <a:off x="3413141" y="3969462"/>
            <a:ext cx="358450" cy="357821"/>
            <a:chOff x="2057239" y="3354767"/>
            <a:chExt cx="428307" cy="427505"/>
          </a:xfrm>
        </p:grpSpPr>
        <p:sp>
          <p:nvSpPr>
            <p:cNvPr id="2364" name="Google Shape;2364;p57"/>
            <p:cNvSpPr/>
            <p:nvPr/>
          </p:nvSpPr>
          <p:spPr>
            <a:xfrm>
              <a:off x="2083513" y="3354767"/>
              <a:ext cx="124985" cy="151293"/>
            </a:xfrm>
            <a:custGeom>
              <a:avLst/>
              <a:gdLst/>
              <a:ahLst/>
              <a:cxnLst/>
              <a:rect l="l" t="t" r="r" b="b"/>
              <a:pathLst>
                <a:path w="3739" h="4526" extrusionOk="0">
                  <a:moveTo>
                    <a:pt x="1881" y="1525"/>
                  </a:moveTo>
                  <a:cubicBezTo>
                    <a:pt x="2072" y="1525"/>
                    <a:pt x="2239" y="1691"/>
                    <a:pt x="2239" y="1906"/>
                  </a:cubicBezTo>
                  <a:cubicBezTo>
                    <a:pt x="2239" y="2096"/>
                    <a:pt x="2072" y="2263"/>
                    <a:pt x="1881" y="2263"/>
                  </a:cubicBezTo>
                  <a:cubicBezTo>
                    <a:pt x="1667" y="2263"/>
                    <a:pt x="1500" y="2096"/>
                    <a:pt x="1500" y="1906"/>
                  </a:cubicBezTo>
                  <a:cubicBezTo>
                    <a:pt x="1500" y="1691"/>
                    <a:pt x="1667" y="1525"/>
                    <a:pt x="1881" y="1525"/>
                  </a:cubicBezTo>
                  <a:close/>
                  <a:moveTo>
                    <a:pt x="1119" y="0"/>
                  </a:moveTo>
                  <a:cubicBezTo>
                    <a:pt x="500" y="0"/>
                    <a:pt x="0" y="501"/>
                    <a:pt x="0" y="1120"/>
                  </a:cubicBezTo>
                  <a:lnTo>
                    <a:pt x="0" y="2644"/>
                  </a:lnTo>
                  <a:cubicBezTo>
                    <a:pt x="0" y="3144"/>
                    <a:pt x="310" y="3549"/>
                    <a:pt x="738" y="3692"/>
                  </a:cubicBezTo>
                  <a:lnTo>
                    <a:pt x="738" y="4525"/>
                  </a:lnTo>
                  <a:lnTo>
                    <a:pt x="1500" y="4525"/>
                  </a:lnTo>
                  <a:lnTo>
                    <a:pt x="1500" y="3763"/>
                  </a:lnTo>
                  <a:lnTo>
                    <a:pt x="2239" y="3763"/>
                  </a:lnTo>
                  <a:lnTo>
                    <a:pt x="2239" y="4525"/>
                  </a:lnTo>
                  <a:lnTo>
                    <a:pt x="3001" y="4525"/>
                  </a:lnTo>
                  <a:lnTo>
                    <a:pt x="3001" y="3692"/>
                  </a:lnTo>
                  <a:cubicBezTo>
                    <a:pt x="3429" y="3549"/>
                    <a:pt x="3739" y="3144"/>
                    <a:pt x="3739" y="2644"/>
                  </a:cubicBezTo>
                  <a:lnTo>
                    <a:pt x="3739" y="1120"/>
                  </a:lnTo>
                  <a:cubicBezTo>
                    <a:pt x="3739" y="501"/>
                    <a:pt x="3239" y="0"/>
                    <a:pt x="2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7"/>
            <p:cNvSpPr/>
            <p:nvPr/>
          </p:nvSpPr>
          <p:spPr>
            <a:xfrm>
              <a:off x="2334253" y="3354767"/>
              <a:ext cx="125019" cy="151293"/>
            </a:xfrm>
            <a:custGeom>
              <a:avLst/>
              <a:gdLst/>
              <a:ahLst/>
              <a:cxnLst/>
              <a:rect l="l" t="t" r="r" b="b"/>
              <a:pathLst>
                <a:path w="3740" h="4526" extrusionOk="0">
                  <a:moveTo>
                    <a:pt x="1858" y="0"/>
                  </a:moveTo>
                  <a:cubicBezTo>
                    <a:pt x="1239" y="0"/>
                    <a:pt x="739" y="501"/>
                    <a:pt x="739" y="1120"/>
                  </a:cubicBezTo>
                  <a:lnTo>
                    <a:pt x="739" y="2263"/>
                  </a:lnTo>
                  <a:lnTo>
                    <a:pt x="358" y="2263"/>
                  </a:lnTo>
                  <a:cubicBezTo>
                    <a:pt x="167" y="2263"/>
                    <a:pt x="1" y="2430"/>
                    <a:pt x="1" y="2644"/>
                  </a:cubicBezTo>
                  <a:cubicBezTo>
                    <a:pt x="1" y="2858"/>
                    <a:pt x="167" y="3025"/>
                    <a:pt x="358" y="3025"/>
                  </a:cubicBezTo>
                  <a:lnTo>
                    <a:pt x="739" y="3025"/>
                  </a:lnTo>
                  <a:lnTo>
                    <a:pt x="739" y="4525"/>
                  </a:lnTo>
                  <a:lnTo>
                    <a:pt x="1501" y="4525"/>
                  </a:lnTo>
                  <a:lnTo>
                    <a:pt x="1501" y="3025"/>
                  </a:lnTo>
                  <a:lnTo>
                    <a:pt x="2239" y="3025"/>
                  </a:lnTo>
                  <a:lnTo>
                    <a:pt x="2239" y="4525"/>
                  </a:lnTo>
                  <a:lnTo>
                    <a:pt x="3001" y="4525"/>
                  </a:lnTo>
                  <a:lnTo>
                    <a:pt x="3001" y="3025"/>
                  </a:lnTo>
                  <a:lnTo>
                    <a:pt x="3358" y="3025"/>
                  </a:lnTo>
                  <a:cubicBezTo>
                    <a:pt x="3573" y="3025"/>
                    <a:pt x="3739" y="2858"/>
                    <a:pt x="3739" y="2644"/>
                  </a:cubicBezTo>
                  <a:cubicBezTo>
                    <a:pt x="3739" y="2430"/>
                    <a:pt x="3573" y="2263"/>
                    <a:pt x="3358" y="2263"/>
                  </a:cubicBezTo>
                  <a:lnTo>
                    <a:pt x="3001" y="2263"/>
                  </a:lnTo>
                  <a:lnTo>
                    <a:pt x="3001" y="1120"/>
                  </a:lnTo>
                  <a:cubicBezTo>
                    <a:pt x="3001" y="501"/>
                    <a:pt x="2501" y="0"/>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7"/>
            <p:cNvSpPr/>
            <p:nvPr/>
          </p:nvSpPr>
          <p:spPr>
            <a:xfrm>
              <a:off x="2057239" y="3506027"/>
              <a:ext cx="428307" cy="276245"/>
            </a:xfrm>
            <a:custGeom>
              <a:avLst/>
              <a:gdLst/>
              <a:ahLst/>
              <a:cxnLst/>
              <a:rect l="l" t="t" r="r" b="b"/>
              <a:pathLst>
                <a:path w="12813" h="8264" extrusionOk="0">
                  <a:moveTo>
                    <a:pt x="4906" y="1500"/>
                  </a:moveTo>
                  <a:cubicBezTo>
                    <a:pt x="5120" y="1500"/>
                    <a:pt x="5287" y="1667"/>
                    <a:pt x="5287" y="1882"/>
                  </a:cubicBezTo>
                  <a:cubicBezTo>
                    <a:pt x="5287" y="2072"/>
                    <a:pt x="5120" y="2239"/>
                    <a:pt x="4906" y="2239"/>
                  </a:cubicBezTo>
                  <a:cubicBezTo>
                    <a:pt x="4692" y="2239"/>
                    <a:pt x="4525" y="2072"/>
                    <a:pt x="4525" y="1882"/>
                  </a:cubicBezTo>
                  <a:cubicBezTo>
                    <a:pt x="4525" y="1667"/>
                    <a:pt x="4692" y="1500"/>
                    <a:pt x="4906" y="1500"/>
                  </a:cubicBezTo>
                  <a:close/>
                  <a:moveTo>
                    <a:pt x="6406" y="1500"/>
                  </a:moveTo>
                  <a:cubicBezTo>
                    <a:pt x="6621" y="1500"/>
                    <a:pt x="6787" y="1667"/>
                    <a:pt x="6787" y="1882"/>
                  </a:cubicBezTo>
                  <a:cubicBezTo>
                    <a:pt x="6787" y="2072"/>
                    <a:pt x="6621" y="2239"/>
                    <a:pt x="6406" y="2239"/>
                  </a:cubicBezTo>
                  <a:cubicBezTo>
                    <a:pt x="6192" y="2239"/>
                    <a:pt x="6025" y="2072"/>
                    <a:pt x="6025" y="1882"/>
                  </a:cubicBezTo>
                  <a:cubicBezTo>
                    <a:pt x="6025" y="1667"/>
                    <a:pt x="6192" y="1500"/>
                    <a:pt x="6406" y="1500"/>
                  </a:cubicBezTo>
                  <a:close/>
                  <a:moveTo>
                    <a:pt x="7907" y="1500"/>
                  </a:moveTo>
                  <a:cubicBezTo>
                    <a:pt x="8121" y="1500"/>
                    <a:pt x="8288" y="1667"/>
                    <a:pt x="8288" y="1882"/>
                  </a:cubicBezTo>
                  <a:cubicBezTo>
                    <a:pt x="8288" y="2072"/>
                    <a:pt x="8121" y="2239"/>
                    <a:pt x="7907" y="2239"/>
                  </a:cubicBezTo>
                  <a:cubicBezTo>
                    <a:pt x="7692" y="2239"/>
                    <a:pt x="7526" y="2072"/>
                    <a:pt x="7526" y="1882"/>
                  </a:cubicBezTo>
                  <a:cubicBezTo>
                    <a:pt x="7526" y="1667"/>
                    <a:pt x="7692" y="1500"/>
                    <a:pt x="7907" y="1500"/>
                  </a:cubicBezTo>
                  <a:close/>
                  <a:moveTo>
                    <a:pt x="1905" y="3001"/>
                  </a:moveTo>
                  <a:cubicBezTo>
                    <a:pt x="2120" y="3001"/>
                    <a:pt x="2286" y="3167"/>
                    <a:pt x="2286" y="3358"/>
                  </a:cubicBezTo>
                  <a:cubicBezTo>
                    <a:pt x="2286" y="3572"/>
                    <a:pt x="2120" y="3739"/>
                    <a:pt x="1905" y="3739"/>
                  </a:cubicBezTo>
                  <a:cubicBezTo>
                    <a:pt x="1691" y="3739"/>
                    <a:pt x="1524" y="3572"/>
                    <a:pt x="1524" y="3358"/>
                  </a:cubicBezTo>
                  <a:cubicBezTo>
                    <a:pt x="1524" y="3167"/>
                    <a:pt x="1691" y="3001"/>
                    <a:pt x="1905" y="3001"/>
                  </a:cubicBezTo>
                  <a:close/>
                  <a:moveTo>
                    <a:pt x="3406" y="3001"/>
                  </a:moveTo>
                  <a:cubicBezTo>
                    <a:pt x="3620" y="3001"/>
                    <a:pt x="3787" y="3167"/>
                    <a:pt x="3787" y="3358"/>
                  </a:cubicBezTo>
                  <a:cubicBezTo>
                    <a:pt x="3787" y="3572"/>
                    <a:pt x="3620" y="3739"/>
                    <a:pt x="3406" y="3739"/>
                  </a:cubicBezTo>
                  <a:cubicBezTo>
                    <a:pt x="3191" y="3739"/>
                    <a:pt x="3025" y="3572"/>
                    <a:pt x="3025" y="3358"/>
                  </a:cubicBezTo>
                  <a:cubicBezTo>
                    <a:pt x="3025" y="3167"/>
                    <a:pt x="3191" y="3001"/>
                    <a:pt x="3406" y="3001"/>
                  </a:cubicBezTo>
                  <a:close/>
                  <a:moveTo>
                    <a:pt x="9407" y="3001"/>
                  </a:moveTo>
                  <a:cubicBezTo>
                    <a:pt x="9621" y="3001"/>
                    <a:pt x="9788" y="3167"/>
                    <a:pt x="9788" y="3358"/>
                  </a:cubicBezTo>
                  <a:cubicBezTo>
                    <a:pt x="9788" y="3572"/>
                    <a:pt x="9621" y="3739"/>
                    <a:pt x="9407" y="3739"/>
                  </a:cubicBezTo>
                  <a:cubicBezTo>
                    <a:pt x="9193" y="3739"/>
                    <a:pt x="9026" y="3572"/>
                    <a:pt x="9026" y="3358"/>
                  </a:cubicBezTo>
                  <a:cubicBezTo>
                    <a:pt x="9026" y="3167"/>
                    <a:pt x="9193" y="3001"/>
                    <a:pt x="9407" y="3001"/>
                  </a:cubicBezTo>
                  <a:close/>
                  <a:moveTo>
                    <a:pt x="10907" y="3001"/>
                  </a:moveTo>
                  <a:cubicBezTo>
                    <a:pt x="11121" y="3001"/>
                    <a:pt x="11288" y="3167"/>
                    <a:pt x="11288" y="3358"/>
                  </a:cubicBezTo>
                  <a:cubicBezTo>
                    <a:pt x="11288" y="3572"/>
                    <a:pt x="11121" y="3739"/>
                    <a:pt x="10907" y="3739"/>
                  </a:cubicBezTo>
                  <a:cubicBezTo>
                    <a:pt x="10693" y="3739"/>
                    <a:pt x="10526" y="3572"/>
                    <a:pt x="10526" y="3358"/>
                  </a:cubicBezTo>
                  <a:cubicBezTo>
                    <a:pt x="10526" y="3167"/>
                    <a:pt x="10693" y="3001"/>
                    <a:pt x="10907" y="3001"/>
                  </a:cubicBezTo>
                  <a:close/>
                  <a:moveTo>
                    <a:pt x="1905" y="4501"/>
                  </a:moveTo>
                  <a:cubicBezTo>
                    <a:pt x="2120" y="4501"/>
                    <a:pt x="2286" y="4668"/>
                    <a:pt x="2286" y="4858"/>
                  </a:cubicBezTo>
                  <a:cubicBezTo>
                    <a:pt x="2286" y="5073"/>
                    <a:pt x="2120" y="5239"/>
                    <a:pt x="1905" y="5239"/>
                  </a:cubicBezTo>
                  <a:cubicBezTo>
                    <a:pt x="1691" y="5239"/>
                    <a:pt x="1524" y="5073"/>
                    <a:pt x="1524" y="4858"/>
                  </a:cubicBezTo>
                  <a:cubicBezTo>
                    <a:pt x="1524" y="4668"/>
                    <a:pt x="1691" y="4501"/>
                    <a:pt x="1905" y="4501"/>
                  </a:cubicBezTo>
                  <a:close/>
                  <a:moveTo>
                    <a:pt x="3406" y="4501"/>
                  </a:moveTo>
                  <a:cubicBezTo>
                    <a:pt x="3620" y="4501"/>
                    <a:pt x="3787" y="4668"/>
                    <a:pt x="3787" y="4858"/>
                  </a:cubicBezTo>
                  <a:cubicBezTo>
                    <a:pt x="3787" y="5073"/>
                    <a:pt x="3620" y="5239"/>
                    <a:pt x="3406" y="5239"/>
                  </a:cubicBezTo>
                  <a:cubicBezTo>
                    <a:pt x="3191" y="5239"/>
                    <a:pt x="3025" y="5073"/>
                    <a:pt x="3025" y="4858"/>
                  </a:cubicBezTo>
                  <a:cubicBezTo>
                    <a:pt x="3025" y="4668"/>
                    <a:pt x="3191" y="4501"/>
                    <a:pt x="3406" y="4501"/>
                  </a:cubicBezTo>
                  <a:close/>
                  <a:moveTo>
                    <a:pt x="7907" y="3001"/>
                  </a:moveTo>
                  <a:cubicBezTo>
                    <a:pt x="8121" y="3001"/>
                    <a:pt x="8288" y="3167"/>
                    <a:pt x="8288" y="3358"/>
                  </a:cubicBezTo>
                  <a:lnTo>
                    <a:pt x="8288" y="4858"/>
                  </a:lnTo>
                  <a:cubicBezTo>
                    <a:pt x="8288" y="5073"/>
                    <a:pt x="8121" y="5239"/>
                    <a:pt x="7907" y="5239"/>
                  </a:cubicBezTo>
                  <a:lnTo>
                    <a:pt x="4906" y="5239"/>
                  </a:lnTo>
                  <a:cubicBezTo>
                    <a:pt x="4692" y="5239"/>
                    <a:pt x="4525" y="5073"/>
                    <a:pt x="4525" y="4858"/>
                  </a:cubicBezTo>
                  <a:lnTo>
                    <a:pt x="4525" y="3358"/>
                  </a:lnTo>
                  <a:cubicBezTo>
                    <a:pt x="4525" y="3167"/>
                    <a:pt x="4692" y="3001"/>
                    <a:pt x="4906" y="3001"/>
                  </a:cubicBezTo>
                  <a:close/>
                  <a:moveTo>
                    <a:pt x="9407" y="4501"/>
                  </a:moveTo>
                  <a:cubicBezTo>
                    <a:pt x="9621" y="4501"/>
                    <a:pt x="9788" y="4668"/>
                    <a:pt x="9788" y="4858"/>
                  </a:cubicBezTo>
                  <a:cubicBezTo>
                    <a:pt x="9788" y="5073"/>
                    <a:pt x="9621" y="5239"/>
                    <a:pt x="9407" y="5239"/>
                  </a:cubicBezTo>
                  <a:cubicBezTo>
                    <a:pt x="9193" y="5239"/>
                    <a:pt x="9026" y="5073"/>
                    <a:pt x="9026" y="4858"/>
                  </a:cubicBezTo>
                  <a:cubicBezTo>
                    <a:pt x="9026" y="4668"/>
                    <a:pt x="9193" y="4501"/>
                    <a:pt x="9407" y="4501"/>
                  </a:cubicBezTo>
                  <a:close/>
                  <a:moveTo>
                    <a:pt x="10907" y="4501"/>
                  </a:moveTo>
                  <a:cubicBezTo>
                    <a:pt x="11121" y="4501"/>
                    <a:pt x="11288" y="4668"/>
                    <a:pt x="11288" y="4858"/>
                  </a:cubicBezTo>
                  <a:cubicBezTo>
                    <a:pt x="11288" y="5073"/>
                    <a:pt x="11121" y="5239"/>
                    <a:pt x="10907" y="5239"/>
                  </a:cubicBezTo>
                  <a:cubicBezTo>
                    <a:pt x="10693" y="5239"/>
                    <a:pt x="10526" y="5073"/>
                    <a:pt x="10526" y="4858"/>
                  </a:cubicBezTo>
                  <a:cubicBezTo>
                    <a:pt x="10526" y="4668"/>
                    <a:pt x="10693" y="4501"/>
                    <a:pt x="10907" y="4501"/>
                  </a:cubicBezTo>
                  <a:close/>
                  <a:moveTo>
                    <a:pt x="1905" y="6001"/>
                  </a:moveTo>
                  <a:cubicBezTo>
                    <a:pt x="2120" y="6001"/>
                    <a:pt x="2286" y="6168"/>
                    <a:pt x="2286" y="6359"/>
                  </a:cubicBezTo>
                  <a:cubicBezTo>
                    <a:pt x="2286" y="6573"/>
                    <a:pt x="2120" y="6740"/>
                    <a:pt x="1905" y="6740"/>
                  </a:cubicBezTo>
                  <a:cubicBezTo>
                    <a:pt x="1691" y="6740"/>
                    <a:pt x="1524" y="6573"/>
                    <a:pt x="1524" y="6359"/>
                  </a:cubicBezTo>
                  <a:cubicBezTo>
                    <a:pt x="1524" y="6168"/>
                    <a:pt x="1691" y="6001"/>
                    <a:pt x="1905" y="6001"/>
                  </a:cubicBezTo>
                  <a:close/>
                  <a:moveTo>
                    <a:pt x="3406" y="6001"/>
                  </a:moveTo>
                  <a:cubicBezTo>
                    <a:pt x="3620" y="6001"/>
                    <a:pt x="3787" y="6168"/>
                    <a:pt x="3787" y="6359"/>
                  </a:cubicBezTo>
                  <a:cubicBezTo>
                    <a:pt x="3787" y="6573"/>
                    <a:pt x="3620" y="6740"/>
                    <a:pt x="3406" y="6740"/>
                  </a:cubicBezTo>
                  <a:cubicBezTo>
                    <a:pt x="3191" y="6740"/>
                    <a:pt x="3025" y="6573"/>
                    <a:pt x="3025" y="6359"/>
                  </a:cubicBezTo>
                  <a:cubicBezTo>
                    <a:pt x="3025" y="6168"/>
                    <a:pt x="3191" y="6001"/>
                    <a:pt x="3406" y="6001"/>
                  </a:cubicBezTo>
                  <a:close/>
                  <a:moveTo>
                    <a:pt x="4906" y="6001"/>
                  </a:moveTo>
                  <a:cubicBezTo>
                    <a:pt x="5120" y="6001"/>
                    <a:pt x="5287" y="6168"/>
                    <a:pt x="5287" y="6359"/>
                  </a:cubicBezTo>
                  <a:cubicBezTo>
                    <a:pt x="5287" y="6573"/>
                    <a:pt x="5120" y="6740"/>
                    <a:pt x="4906" y="6740"/>
                  </a:cubicBezTo>
                  <a:cubicBezTo>
                    <a:pt x="4692" y="6740"/>
                    <a:pt x="4525" y="6573"/>
                    <a:pt x="4525" y="6359"/>
                  </a:cubicBezTo>
                  <a:cubicBezTo>
                    <a:pt x="4525" y="6168"/>
                    <a:pt x="4692" y="6001"/>
                    <a:pt x="4906" y="6001"/>
                  </a:cubicBezTo>
                  <a:close/>
                  <a:moveTo>
                    <a:pt x="6406" y="6001"/>
                  </a:moveTo>
                  <a:cubicBezTo>
                    <a:pt x="6621" y="6001"/>
                    <a:pt x="6787" y="6168"/>
                    <a:pt x="6787" y="6359"/>
                  </a:cubicBezTo>
                  <a:cubicBezTo>
                    <a:pt x="6787" y="6573"/>
                    <a:pt x="6621" y="6740"/>
                    <a:pt x="6406" y="6740"/>
                  </a:cubicBezTo>
                  <a:cubicBezTo>
                    <a:pt x="6192" y="6740"/>
                    <a:pt x="6025" y="6573"/>
                    <a:pt x="6025" y="6359"/>
                  </a:cubicBezTo>
                  <a:cubicBezTo>
                    <a:pt x="6025" y="6168"/>
                    <a:pt x="6192" y="6001"/>
                    <a:pt x="6406" y="6001"/>
                  </a:cubicBezTo>
                  <a:close/>
                  <a:moveTo>
                    <a:pt x="7907" y="6001"/>
                  </a:moveTo>
                  <a:cubicBezTo>
                    <a:pt x="8121" y="6001"/>
                    <a:pt x="8288" y="6168"/>
                    <a:pt x="8288" y="6359"/>
                  </a:cubicBezTo>
                  <a:cubicBezTo>
                    <a:pt x="8288" y="6573"/>
                    <a:pt x="8121" y="6740"/>
                    <a:pt x="7907" y="6740"/>
                  </a:cubicBezTo>
                  <a:cubicBezTo>
                    <a:pt x="7692" y="6740"/>
                    <a:pt x="7526" y="6573"/>
                    <a:pt x="7526" y="6359"/>
                  </a:cubicBezTo>
                  <a:cubicBezTo>
                    <a:pt x="7526" y="6168"/>
                    <a:pt x="7692" y="6001"/>
                    <a:pt x="7907" y="6001"/>
                  </a:cubicBezTo>
                  <a:close/>
                  <a:moveTo>
                    <a:pt x="9407" y="6001"/>
                  </a:moveTo>
                  <a:cubicBezTo>
                    <a:pt x="9621" y="6001"/>
                    <a:pt x="9788" y="6168"/>
                    <a:pt x="9788" y="6359"/>
                  </a:cubicBezTo>
                  <a:cubicBezTo>
                    <a:pt x="9788" y="6573"/>
                    <a:pt x="9621" y="6740"/>
                    <a:pt x="9407" y="6740"/>
                  </a:cubicBezTo>
                  <a:cubicBezTo>
                    <a:pt x="9193" y="6740"/>
                    <a:pt x="9026" y="6573"/>
                    <a:pt x="9026" y="6359"/>
                  </a:cubicBezTo>
                  <a:cubicBezTo>
                    <a:pt x="9026" y="6168"/>
                    <a:pt x="9193" y="6001"/>
                    <a:pt x="9407" y="6001"/>
                  </a:cubicBezTo>
                  <a:close/>
                  <a:moveTo>
                    <a:pt x="10907" y="6001"/>
                  </a:moveTo>
                  <a:cubicBezTo>
                    <a:pt x="11121" y="6001"/>
                    <a:pt x="11288" y="6168"/>
                    <a:pt x="11288" y="6359"/>
                  </a:cubicBezTo>
                  <a:cubicBezTo>
                    <a:pt x="11288" y="6573"/>
                    <a:pt x="11121" y="6740"/>
                    <a:pt x="10907" y="6740"/>
                  </a:cubicBezTo>
                  <a:cubicBezTo>
                    <a:pt x="10693" y="6740"/>
                    <a:pt x="10526" y="6573"/>
                    <a:pt x="10526" y="6359"/>
                  </a:cubicBezTo>
                  <a:cubicBezTo>
                    <a:pt x="10526" y="6168"/>
                    <a:pt x="10693" y="6001"/>
                    <a:pt x="10907" y="6001"/>
                  </a:cubicBezTo>
                  <a:close/>
                  <a:moveTo>
                    <a:pt x="381" y="0"/>
                  </a:moveTo>
                  <a:cubicBezTo>
                    <a:pt x="167" y="0"/>
                    <a:pt x="0" y="167"/>
                    <a:pt x="0" y="381"/>
                  </a:cubicBezTo>
                  <a:lnTo>
                    <a:pt x="0" y="7883"/>
                  </a:lnTo>
                  <a:cubicBezTo>
                    <a:pt x="0" y="8097"/>
                    <a:pt x="167" y="8264"/>
                    <a:pt x="381" y="8264"/>
                  </a:cubicBezTo>
                  <a:lnTo>
                    <a:pt x="12431" y="8264"/>
                  </a:lnTo>
                  <a:cubicBezTo>
                    <a:pt x="12646" y="8264"/>
                    <a:pt x="12812" y="8097"/>
                    <a:pt x="12812" y="7883"/>
                  </a:cubicBezTo>
                  <a:lnTo>
                    <a:pt x="12812" y="381"/>
                  </a:lnTo>
                  <a:cubicBezTo>
                    <a:pt x="12812" y="167"/>
                    <a:pt x="12646" y="0"/>
                    <a:pt x="12431" y="0"/>
                  </a:cubicBezTo>
                  <a:lnTo>
                    <a:pt x="11288" y="0"/>
                  </a:lnTo>
                  <a:lnTo>
                    <a:pt x="11288" y="1882"/>
                  </a:lnTo>
                  <a:cubicBezTo>
                    <a:pt x="11288" y="2072"/>
                    <a:pt x="11121" y="2239"/>
                    <a:pt x="10907" y="2239"/>
                  </a:cubicBezTo>
                  <a:cubicBezTo>
                    <a:pt x="10693" y="2239"/>
                    <a:pt x="10526" y="2072"/>
                    <a:pt x="10526" y="1882"/>
                  </a:cubicBezTo>
                  <a:lnTo>
                    <a:pt x="10526" y="0"/>
                  </a:lnTo>
                  <a:lnTo>
                    <a:pt x="9788" y="0"/>
                  </a:lnTo>
                  <a:lnTo>
                    <a:pt x="9788" y="1882"/>
                  </a:lnTo>
                  <a:cubicBezTo>
                    <a:pt x="9788" y="2072"/>
                    <a:pt x="9621" y="2239"/>
                    <a:pt x="9407" y="2239"/>
                  </a:cubicBezTo>
                  <a:cubicBezTo>
                    <a:pt x="9193" y="2239"/>
                    <a:pt x="9026" y="2072"/>
                    <a:pt x="9026" y="1882"/>
                  </a:cubicBezTo>
                  <a:lnTo>
                    <a:pt x="9026" y="0"/>
                  </a:lnTo>
                  <a:lnTo>
                    <a:pt x="3787" y="0"/>
                  </a:lnTo>
                  <a:lnTo>
                    <a:pt x="3787" y="1882"/>
                  </a:lnTo>
                  <a:cubicBezTo>
                    <a:pt x="3787" y="2072"/>
                    <a:pt x="3620" y="2239"/>
                    <a:pt x="3406" y="2239"/>
                  </a:cubicBezTo>
                  <a:cubicBezTo>
                    <a:pt x="3191" y="2239"/>
                    <a:pt x="3025" y="2072"/>
                    <a:pt x="3025" y="1882"/>
                  </a:cubicBezTo>
                  <a:lnTo>
                    <a:pt x="3025" y="0"/>
                  </a:lnTo>
                  <a:lnTo>
                    <a:pt x="2286" y="0"/>
                  </a:lnTo>
                  <a:lnTo>
                    <a:pt x="2286" y="1882"/>
                  </a:lnTo>
                  <a:cubicBezTo>
                    <a:pt x="2286" y="2072"/>
                    <a:pt x="2120" y="2239"/>
                    <a:pt x="1905" y="2239"/>
                  </a:cubicBezTo>
                  <a:cubicBezTo>
                    <a:pt x="1691" y="2239"/>
                    <a:pt x="1524" y="2072"/>
                    <a:pt x="1524" y="1882"/>
                  </a:cubicBezTo>
                  <a:lnTo>
                    <a:pt x="1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7"/>
            <p:cNvSpPr/>
            <p:nvPr/>
          </p:nvSpPr>
          <p:spPr>
            <a:xfrm>
              <a:off x="2233937" y="3631013"/>
              <a:ext cx="74878" cy="25505"/>
            </a:xfrm>
            <a:custGeom>
              <a:avLst/>
              <a:gdLst/>
              <a:ahLst/>
              <a:cxnLst/>
              <a:rect l="l" t="t" r="r" b="b"/>
              <a:pathLst>
                <a:path w="2240" h="763" extrusionOk="0">
                  <a:moveTo>
                    <a:pt x="1" y="0"/>
                  </a:moveTo>
                  <a:lnTo>
                    <a:pt x="1" y="762"/>
                  </a:lnTo>
                  <a:lnTo>
                    <a:pt x="2240" y="762"/>
                  </a:lnTo>
                  <a:lnTo>
                    <a:pt x="22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8" name="Google Shape;2368;p57"/>
          <p:cNvGrpSpPr/>
          <p:nvPr/>
        </p:nvGrpSpPr>
        <p:grpSpPr>
          <a:xfrm>
            <a:off x="1456111" y="3969462"/>
            <a:ext cx="357778" cy="357821"/>
            <a:chOff x="4017937" y="3354767"/>
            <a:chExt cx="427504" cy="427505"/>
          </a:xfrm>
        </p:grpSpPr>
        <p:sp>
          <p:nvSpPr>
            <p:cNvPr id="2369" name="Google Shape;2369;p57"/>
            <p:cNvSpPr/>
            <p:nvPr/>
          </p:nvSpPr>
          <p:spPr>
            <a:xfrm>
              <a:off x="4193867" y="3417644"/>
              <a:ext cx="75646" cy="74878"/>
            </a:xfrm>
            <a:custGeom>
              <a:avLst/>
              <a:gdLst/>
              <a:ahLst/>
              <a:cxnLst/>
              <a:rect l="l" t="t" r="r" b="b"/>
              <a:pathLst>
                <a:path w="2263" h="2240" extrusionOk="0">
                  <a:moveTo>
                    <a:pt x="1143" y="739"/>
                  </a:moveTo>
                  <a:cubicBezTo>
                    <a:pt x="1334" y="739"/>
                    <a:pt x="1501" y="906"/>
                    <a:pt x="1501" y="1120"/>
                  </a:cubicBezTo>
                  <a:cubicBezTo>
                    <a:pt x="1501" y="1311"/>
                    <a:pt x="1334" y="1477"/>
                    <a:pt x="1143" y="1477"/>
                  </a:cubicBezTo>
                  <a:cubicBezTo>
                    <a:pt x="929" y="1477"/>
                    <a:pt x="762" y="1311"/>
                    <a:pt x="762" y="1120"/>
                  </a:cubicBezTo>
                  <a:cubicBezTo>
                    <a:pt x="762" y="906"/>
                    <a:pt x="929" y="739"/>
                    <a:pt x="1143" y="739"/>
                  </a:cubicBezTo>
                  <a:close/>
                  <a:moveTo>
                    <a:pt x="1143" y="1"/>
                  </a:moveTo>
                  <a:cubicBezTo>
                    <a:pt x="500" y="1"/>
                    <a:pt x="0" y="501"/>
                    <a:pt x="0" y="1120"/>
                  </a:cubicBezTo>
                  <a:cubicBezTo>
                    <a:pt x="0" y="1739"/>
                    <a:pt x="500" y="2239"/>
                    <a:pt x="1143" y="2239"/>
                  </a:cubicBezTo>
                  <a:cubicBezTo>
                    <a:pt x="1762" y="2239"/>
                    <a:pt x="2263" y="1739"/>
                    <a:pt x="2263" y="1120"/>
                  </a:cubicBezTo>
                  <a:cubicBezTo>
                    <a:pt x="2263" y="501"/>
                    <a:pt x="1762" y="1"/>
                    <a:pt x="1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7"/>
            <p:cNvSpPr/>
            <p:nvPr/>
          </p:nvSpPr>
          <p:spPr>
            <a:xfrm>
              <a:off x="4131758" y="3354767"/>
              <a:ext cx="199863" cy="200632"/>
            </a:xfrm>
            <a:custGeom>
              <a:avLst/>
              <a:gdLst/>
              <a:ahLst/>
              <a:cxnLst/>
              <a:rect l="l" t="t" r="r" b="b"/>
              <a:pathLst>
                <a:path w="5979" h="6002" extrusionOk="0">
                  <a:moveTo>
                    <a:pt x="3001" y="1120"/>
                  </a:moveTo>
                  <a:cubicBezTo>
                    <a:pt x="4025" y="1120"/>
                    <a:pt x="4859" y="1953"/>
                    <a:pt x="4859" y="3001"/>
                  </a:cubicBezTo>
                  <a:cubicBezTo>
                    <a:pt x="4859" y="4025"/>
                    <a:pt x="4025" y="4859"/>
                    <a:pt x="3001" y="4859"/>
                  </a:cubicBezTo>
                  <a:cubicBezTo>
                    <a:pt x="1953" y="4859"/>
                    <a:pt x="1120" y="4025"/>
                    <a:pt x="1120" y="3001"/>
                  </a:cubicBezTo>
                  <a:cubicBezTo>
                    <a:pt x="1120" y="1953"/>
                    <a:pt x="1953" y="1120"/>
                    <a:pt x="3001" y="1120"/>
                  </a:cubicBezTo>
                  <a:close/>
                  <a:moveTo>
                    <a:pt x="3001" y="0"/>
                  </a:moveTo>
                  <a:cubicBezTo>
                    <a:pt x="1334" y="0"/>
                    <a:pt x="1" y="1334"/>
                    <a:pt x="1" y="3001"/>
                  </a:cubicBezTo>
                  <a:cubicBezTo>
                    <a:pt x="1" y="4644"/>
                    <a:pt x="1334" y="6002"/>
                    <a:pt x="3001" y="6002"/>
                  </a:cubicBezTo>
                  <a:cubicBezTo>
                    <a:pt x="4645" y="6002"/>
                    <a:pt x="5978" y="4644"/>
                    <a:pt x="5978" y="3001"/>
                  </a:cubicBezTo>
                  <a:cubicBezTo>
                    <a:pt x="5978" y="1334"/>
                    <a:pt x="4645" y="0"/>
                    <a:pt x="3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7"/>
            <p:cNvSpPr/>
            <p:nvPr/>
          </p:nvSpPr>
          <p:spPr>
            <a:xfrm>
              <a:off x="4017937" y="3505225"/>
              <a:ext cx="427504" cy="277047"/>
            </a:xfrm>
            <a:custGeom>
              <a:avLst/>
              <a:gdLst/>
              <a:ahLst/>
              <a:cxnLst/>
              <a:rect l="l" t="t" r="r" b="b"/>
              <a:pathLst>
                <a:path w="12789" h="8288" extrusionOk="0">
                  <a:moveTo>
                    <a:pt x="1905" y="0"/>
                  </a:moveTo>
                  <a:cubicBezTo>
                    <a:pt x="1286" y="0"/>
                    <a:pt x="762" y="500"/>
                    <a:pt x="762" y="1120"/>
                  </a:cubicBezTo>
                  <a:cubicBezTo>
                    <a:pt x="762" y="1501"/>
                    <a:pt x="977" y="1858"/>
                    <a:pt x="1286" y="2048"/>
                  </a:cubicBezTo>
                  <a:lnTo>
                    <a:pt x="834" y="3739"/>
                  </a:lnTo>
                  <a:lnTo>
                    <a:pt x="381" y="3739"/>
                  </a:lnTo>
                  <a:cubicBezTo>
                    <a:pt x="167" y="3739"/>
                    <a:pt x="0" y="3906"/>
                    <a:pt x="0" y="4120"/>
                  </a:cubicBezTo>
                  <a:cubicBezTo>
                    <a:pt x="0" y="4335"/>
                    <a:pt x="167" y="4501"/>
                    <a:pt x="381" y="4501"/>
                  </a:cubicBezTo>
                  <a:lnTo>
                    <a:pt x="1119" y="4501"/>
                  </a:lnTo>
                  <a:cubicBezTo>
                    <a:pt x="1286" y="4501"/>
                    <a:pt x="1453" y="4382"/>
                    <a:pt x="1477" y="4216"/>
                  </a:cubicBezTo>
                  <a:lnTo>
                    <a:pt x="2001" y="2239"/>
                  </a:lnTo>
                  <a:cubicBezTo>
                    <a:pt x="2215" y="2215"/>
                    <a:pt x="2405" y="2144"/>
                    <a:pt x="2572" y="2025"/>
                  </a:cubicBezTo>
                  <a:lnTo>
                    <a:pt x="5263" y="3811"/>
                  </a:lnTo>
                  <a:lnTo>
                    <a:pt x="5263" y="4025"/>
                  </a:lnTo>
                  <a:lnTo>
                    <a:pt x="4334" y="4239"/>
                  </a:lnTo>
                  <a:cubicBezTo>
                    <a:pt x="4120" y="3954"/>
                    <a:pt x="3787" y="3739"/>
                    <a:pt x="3406" y="3739"/>
                  </a:cubicBezTo>
                  <a:cubicBezTo>
                    <a:pt x="2787" y="3739"/>
                    <a:pt x="2263" y="4239"/>
                    <a:pt x="2263" y="4859"/>
                  </a:cubicBezTo>
                  <a:cubicBezTo>
                    <a:pt x="2263" y="5359"/>
                    <a:pt x="2596" y="5763"/>
                    <a:pt x="3025" y="5930"/>
                  </a:cubicBezTo>
                  <a:lnTo>
                    <a:pt x="3025" y="7550"/>
                  </a:lnTo>
                  <a:lnTo>
                    <a:pt x="2644" y="7550"/>
                  </a:lnTo>
                  <a:cubicBezTo>
                    <a:pt x="2429" y="7550"/>
                    <a:pt x="2263" y="7716"/>
                    <a:pt x="2263" y="7931"/>
                  </a:cubicBezTo>
                  <a:cubicBezTo>
                    <a:pt x="2263" y="8121"/>
                    <a:pt x="2429" y="8288"/>
                    <a:pt x="2644" y="8288"/>
                  </a:cubicBezTo>
                  <a:lnTo>
                    <a:pt x="3406" y="8288"/>
                  </a:lnTo>
                  <a:cubicBezTo>
                    <a:pt x="3596" y="8288"/>
                    <a:pt x="3763" y="8121"/>
                    <a:pt x="3763" y="7931"/>
                  </a:cubicBezTo>
                  <a:lnTo>
                    <a:pt x="3763" y="5930"/>
                  </a:lnTo>
                  <a:cubicBezTo>
                    <a:pt x="4168" y="5787"/>
                    <a:pt x="4477" y="5406"/>
                    <a:pt x="4501" y="4978"/>
                  </a:cubicBezTo>
                  <a:lnTo>
                    <a:pt x="5454" y="4739"/>
                  </a:lnTo>
                  <a:cubicBezTo>
                    <a:pt x="5668" y="5049"/>
                    <a:pt x="6001" y="5240"/>
                    <a:pt x="6406" y="5240"/>
                  </a:cubicBezTo>
                  <a:cubicBezTo>
                    <a:pt x="6787" y="5240"/>
                    <a:pt x="7121" y="5049"/>
                    <a:pt x="7335" y="4739"/>
                  </a:cubicBezTo>
                  <a:lnTo>
                    <a:pt x="8288" y="4978"/>
                  </a:lnTo>
                  <a:cubicBezTo>
                    <a:pt x="8311" y="5406"/>
                    <a:pt x="8621" y="5787"/>
                    <a:pt x="9026" y="5930"/>
                  </a:cubicBezTo>
                  <a:lnTo>
                    <a:pt x="9026" y="7931"/>
                  </a:lnTo>
                  <a:cubicBezTo>
                    <a:pt x="9026" y="8121"/>
                    <a:pt x="9193" y="8288"/>
                    <a:pt x="9383" y="8288"/>
                  </a:cubicBezTo>
                  <a:lnTo>
                    <a:pt x="10145" y="8288"/>
                  </a:lnTo>
                  <a:cubicBezTo>
                    <a:pt x="10360" y="8288"/>
                    <a:pt x="10526" y="8121"/>
                    <a:pt x="10526" y="7931"/>
                  </a:cubicBezTo>
                  <a:cubicBezTo>
                    <a:pt x="10526" y="7716"/>
                    <a:pt x="10360" y="7550"/>
                    <a:pt x="10145" y="7550"/>
                  </a:cubicBezTo>
                  <a:lnTo>
                    <a:pt x="9764" y="7550"/>
                  </a:lnTo>
                  <a:lnTo>
                    <a:pt x="9764" y="5930"/>
                  </a:lnTo>
                  <a:cubicBezTo>
                    <a:pt x="10217" y="5763"/>
                    <a:pt x="10526" y="5359"/>
                    <a:pt x="10526" y="4859"/>
                  </a:cubicBezTo>
                  <a:cubicBezTo>
                    <a:pt x="10526" y="4239"/>
                    <a:pt x="10026" y="3739"/>
                    <a:pt x="9383" y="3739"/>
                  </a:cubicBezTo>
                  <a:cubicBezTo>
                    <a:pt x="9002" y="3739"/>
                    <a:pt x="8669" y="3954"/>
                    <a:pt x="8454" y="4239"/>
                  </a:cubicBezTo>
                  <a:lnTo>
                    <a:pt x="7526" y="4025"/>
                  </a:lnTo>
                  <a:lnTo>
                    <a:pt x="7526" y="3811"/>
                  </a:lnTo>
                  <a:lnTo>
                    <a:pt x="10217" y="2025"/>
                  </a:lnTo>
                  <a:cubicBezTo>
                    <a:pt x="10383" y="2144"/>
                    <a:pt x="10574" y="2215"/>
                    <a:pt x="10788" y="2239"/>
                  </a:cubicBezTo>
                  <a:lnTo>
                    <a:pt x="11312" y="4216"/>
                  </a:lnTo>
                  <a:cubicBezTo>
                    <a:pt x="11336" y="4382"/>
                    <a:pt x="11503" y="4501"/>
                    <a:pt x="11669" y="4501"/>
                  </a:cubicBezTo>
                  <a:lnTo>
                    <a:pt x="12431" y="4501"/>
                  </a:lnTo>
                  <a:cubicBezTo>
                    <a:pt x="12622" y="4501"/>
                    <a:pt x="12789" y="4335"/>
                    <a:pt x="12789" y="4120"/>
                  </a:cubicBezTo>
                  <a:cubicBezTo>
                    <a:pt x="12789" y="3906"/>
                    <a:pt x="12622" y="3739"/>
                    <a:pt x="12408" y="3739"/>
                  </a:cubicBezTo>
                  <a:lnTo>
                    <a:pt x="11955" y="3739"/>
                  </a:lnTo>
                  <a:lnTo>
                    <a:pt x="11526" y="2048"/>
                  </a:lnTo>
                  <a:cubicBezTo>
                    <a:pt x="11812" y="1858"/>
                    <a:pt x="12027" y="1501"/>
                    <a:pt x="12027" y="1120"/>
                  </a:cubicBezTo>
                  <a:cubicBezTo>
                    <a:pt x="12027" y="500"/>
                    <a:pt x="11526" y="0"/>
                    <a:pt x="10883" y="0"/>
                  </a:cubicBezTo>
                  <a:cubicBezTo>
                    <a:pt x="10264" y="0"/>
                    <a:pt x="9764" y="500"/>
                    <a:pt x="9764" y="1120"/>
                  </a:cubicBezTo>
                  <a:cubicBezTo>
                    <a:pt x="9764" y="1215"/>
                    <a:pt x="9788" y="1310"/>
                    <a:pt x="9812" y="1382"/>
                  </a:cubicBezTo>
                  <a:lnTo>
                    <a:pt x="7526" y="2930"/>
                  </a:lnTo>
                  <a:lnTo>
                    <a:pt x="7526" y="2048"/>
                  </a:lnTo>
                  <a:cubicBezTo>
                    <a:pt x="7168" y="2167"/>
                    <a:pt x="6787" y="2239"/>
                    <a:pt x="6406" y="2239"/>
                  </a:cubicBezTo>
                  <a:cubicBezTo>
                    <a:pt x="6001" y="2239"/>
                    <a:pt x="5620" y="2167"/>
                    <a:pt x="5263" y="2048"/>
                  </a:cubicBezTo>
                  <a:lnTo>
                    <a:pt x="5263" y="2930"/>
                  </a:lnTo>
                  <a:lnTo>
                    <a:pt x="2977" y="1382"/>
                  </a:lnTo>
                  <a:cubicBezTo>
                    <a:pt x="3001" y="1310"/>
                    <a:pt x="3025" y="1215"/>
                    <a:pt x="3025" y="1120"/>
                  </a:cubicBezTo>
                  <a:cubicBezTo>
                    <a:pt x="3025" y="500"/>
                    <a:pt x="2525" y="0"/>
                    <a:pt x="1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2" name="Google Shape;2372;p57"/>
          <p:cNvSpPr txBox="1"/>
          <p:nvPr/>
        </p:nvSpPr>
        <p:spPr>
          <a:xfrm>
            <a:off x="4629726" y="2640427"/>
            <a:ext cx="1843800" cy="1017300"/>
          </a:xfrm>
          <a:prstGeom prst="rect">
            <a:avLst/>
          </a:prstGeom>
          <a:noFill/>
          <a:ln>
            <a:noFill/>
          </a:ln>
        </p:spPr>
        <p:txBody>
          <a:bodyPr spcFirstLastPara="1" wrap="square" lIns="91425" tIns="91425" rIns="91425" bIns="91425" anchor="t" anchorCtr="0">
            <a:noAutofit/>
          </a:bodyPr>
          <a:lstStyle/>
          <a:p>
            <a:pPr marL="228600" lvl="0" indent="-203200" algn="l" rtl="0">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Ceres is in the main asteroid belt</a:t>
            </a:r>
            <a:endParaRPr>
              <a:solidFill>
                <a:schemeClr val="lt1"/>
              </a:solidFill>
              <a:latin typeface="Assistant"/>
              <a:ea typeface="Assistant"/>
              <a:cs typeface="Assistant"/>
              <a:sym typeface="Assistant"/>
            </a:endParaRPr>
          </a:p>
          <a:p>
            <a:pPr marL="228600" lvl="0" indent="-203200" algn="l" rtl="0">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Earth is the planet that harbors life</a:t>
            </a:r>
            <a:endParaRPr>
              <a:solidFill>
                <a:schemeClr val="lt1"/>
              </a:solidFill>
              <a:latin typeface="Assistant"/>
              <a:ea typeface="Assistant"/>
              <a:cs typeface="Assistant"/>
              <a:sym typeface="Assistant"/>
            </a:endParaRPr>
          </a:p>
        </p:txBody>
      </p:sp>
      <p:sp>
        <p:nvSpPr>
          <p:cNvPr id="2373" name="Google Shape;2373;p57"/>
          <p:cNvSpPr/>
          <p:nvPr/>
        </p:nvSpPr>
        <p:spPr>
          <a:xfrm>
            <a:off x="4629723" y="2191650"/>
            <a:ext cx="1843800" cy="445500"/>
          </a:xfrm>
          <a:prstGeom prst="roundRect">
            <a:avLst>
              <a:gd name="adj" fmla="val 0"/>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lt1"/>
                </a:solidFill>
                <a:latin typeface="Manrope"/>
                <a:ea typeface="Manrope"/>
                <a:cs typeface="Manrope"/>
                <a:sym typeface="Manrope"/>
              </a:rPr>
              <a:t>COMPANY 3</a:t>
            </a:r>
            <a:endParaRPr sz="2000">
              <a:solidFill>
                <a:schemeClr val="lt1"/>
              </a:solidFill>
              <a:latin typeface="Manrope"/>
              <a:ea typeface="Manrope"/>
              <a:cs typeface="Manrope"/>
              <a:sym typeface="Manrope"/>
            </a:endParaRPr>
          </a:p>
        </p:txBody>
      </p:sp>
      <p:sp>
        <p:nvSpPr>
          <p:cNvPr id="2374" name="Google Shape;2374;p57"/>
          <p:cNvSpPr txBox="1"/>
          <p:nvPr/>
        </p:nvSpPr>
        <p:spPr>
          <a:xfrm>
            <a:off x="6588979" y="2640427"/>
            <a:ext cx="1843800" cy="1017300"/>
          </a:xfrm>
          <a:prstGeom prst="rect">
            <a:avLst/>
          </a:prstGeom>
          <a:noFill/>
          <a:ln>
            <a:noFill/>
          </a:ln>
        </p:spPr>
        <p:txBody>
          <a:bodyPr spcFirstLastPara="1" wrap="square" lIns="91425" tIns="91425" rIns="91425" bIns="91425" anchor="t" anchorCtr="0">
            <a:noAutofit/>
          </a:bodyPr>
          <a:lstStyle/>
          <a:p>
            <a:pPr marL="228600" lvl="0" indent="-203200" algn="l" rtl="0">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Jupiter is the biggest planet</a:t>
            </a:r>
            <a:endParaRPr>
              <a:solidFill>
                <a:schemeClr val="lt1"/>
              </a:solidFill>
              <a:latin typeface="Assistant"/>
              <a:ea typeface="Assistant"/>
              <a:cs typeface="Assistant"/>
              <a:sym typeface="Assistant"/>
            </a:endParaRPr>
          </a:p>
          <a:p>
            <a:pPr marL="228600" lvl="0" indent="-203200" algn="l" rtl="0">
              <a:spcBef>
                <a:spcPts val="0"/>
              </a:spcBef>
              <a:spcAft>
                <a:spcPts val="0"/>
              </a:spcAft>
              <a:buClr>
                <a:schemeClr val="accent6"/>
              </a:buClr>
              <a:buSzPts val="1400"/>
              <a:buFont typeface="Assistant"/>
              <a:buChar char="●"/>
            </a:pPr>
            <a:r>
              <a:rPr lang="en">
                <a:solidFill>
                  <a:schemeClr val="lt1"/>
                </a:solidFill>
                <a:latin typeface="Assistant"/>
                <a:ea typeface="Assistant"/>
                <a:cs typeface="Assistant"/>
                <a:sym typeface="Assistant"/>
              </a:rPr>
              <a:t>Saturn is a gas giant and has rings</a:t>
            </a:r>
            <a:endParaRPr>
              <a:solidFill>
                <a:schemeClr val="lt1"/>
              </a:solidFill>
              <a:latin typeface="Assistant"/>
              <a:ea typeface="Assistant"/>
              <a:cs typeface="Assistant"/>
              <a:sym typeface="Assistant"/>
            </a:endParaRPr>
          </a:p>
        </p:txBody>
      </p:sp>
      <p:sp>
        <p:nvSpPr>
          <p:cNvPr id="2375" name="Google Shape;2375;p57"/>
          <p:cNvSpPr/>
          <p:nvPr/>
        </p:nvSpPr>
        <p:spPr>
          <a:xfrm>
            <a:off x="6588979" y="2191650"/>
            <a:ext cx="1843800" cy="445500"/>
          </a:xfrm>
          <a:prstGeom prst="roundRect">
            <a:avLst>
              <a:gd name="adj" fmla="val 0"/>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2000">
                <a:solidFill>
                  <a:schemeClr val="lt1"/>
                </a:solidFill>
                <a:latin typeface="Manrope"/>
                <a:ea typeface="Manrope"/>
                <a:cs typeface="Manrope"/>
                <a:sym typeface="Manrope"/>
              </a:rPr>
              <a:t>COMPANY 4</a:t>
            </a:r>
            <a:endParaRPr sz="2000">
              <a:solidFill>
                <a:schemeClr val="lt1"/>
              </a:solidFill>
              <a:latin typeface="Manrope"/>
              <a:ea typeface="Manrope"/>
              <a:cs typeface="Manrope"/>
              <a:sym typeface="Manrope"/>
            </a:endParaRPr>
          </a:p>
        </p:txBody>
      </p:sp>
      <p:sp>
        <p:nvSpPr>
          <p:cNvPr id="2376" name="Google Shape;2376;p57"/>
          <p:cNvSpPr/>
          <p:nvPr/>
        </p:nvSpPr>
        <p:spPr>
          <a:xfrm>
            <a:off x="7195129" y="3832623"/>
            <a:ext cx="631500" cy="6315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377" name="Google Shape;2377;p57"/>
          <p:cNvGrpSpPr/>
          <p:nvPr/>
        </p:nvGrpSpPr>
        <p:grpSpPr>
          <a:xfrm>
            <a:off x="7331620" y="3970682"/>
            <a:ext cx="358519" cy="355381"/>
            <a:chOff x="3392238" y="4011519"/>
            <a:chExt cx="431483" cy="427706"/>
          </a:xfrm>
        </p:grpSpPr>
        <p:sp>
          <p:nvSpPr>
            <p:cNvPr id="2378" name="Google Shape;2378;p57"/>
            <p:cNvSpPr/>
            <p:nvPr/>
          </p:nvSpPr>
          <p:spPr>
            <a:xfrm>
              <a:off x="3648562" y="4111802"/>
              <a:ext cx="24703" cy="24736"/>
            </a:xfrm>
            <a:custGeom>
              <a:avLst/>
              <a:gdLst/>
              <a:ahLst/>
              <a:cxnLst/>
              <a:rect l="l" t="t" r="r" b="b"/>
              <a:pathLst>
                <a:path w="739" h="740" extrusionOk="0">
                  <a:moveTo>
                    <a:pt x="358" y="1"/>
                  </a:moveTo>
                  <a:cubicBezTo>
                    <a:pt x="167" y="1"/>
                    <a:pt x="0" y="168"/>
                    <a:pt x="0" y="358"/>
                  </a:cubicBezTo>
                  <a:lnTo>
                    <a:pt x="0" y="739"/>
                  </a:lnTo>
                  <a:lnTo>
                    <a:pt x="739" y="739"/>
                  </a:lnTo>
                  <a:lnTo>
                    <a:pt x="739" y="358"/>
                  </a:lnTo>
                  <a:cubicBezTo>
                    <a:pt x="739" y="168"/>
                    <a:pt x="572"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7"/>
            <p:cNvSpPr/>
            <p:nvPr/>
          </p:nvSpPr>
          <p:spPr>
            <a:xfrm>
              <a:off x="3648562" y="4161977"/>
              <a:ext cx="24703" cy="74844"/>
            </a:xfrm>
            <a:custGeom>
              <a:avLst/>
              <a:gdLst/>
              <a:ahLst/>
              <a:cxnLst/>
              <a:rect l="l" t="t" r="r" b="b"/>
              <a:pathLst>
                <a:path w="739" h="2239" extrusionOk="0">
                  <a:moveTo>
                    <a:pt x="0" y="0"/>
                  </a:moveTo>
                  <a:lnTo>
                    <a:pt x="0" y="1858"/>
                  </a:lnTo>
                  <a:cubicBezTo>
                    <a:pt x="0" y="2072"/>
                    <a:pt x="167" y="2239"/>
                    <a:pt x="358" y="2239"/>
                  </a:cubicBezTo>
                  <a:cubicBezTo>
                    <a:pt x="572" y="2239"/>
                    <a:pt x="739" y="2072"/>
                    <a:pt x="739" y="1858"/>
                  </a:cubicBezTo>
                  <a:lnTo>
                    <a:pt x="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7"/>
            <p:cNvSpPr/>
            <p:nvPr/>
          </p:nvSpPr>
          <p:spPr>
            <a:xfrm>
              <a:off x="3498104" y="4011519"/>
              <a:ext cx="325617" cy="325617"/>
            </a:xfrm>
            <a:custGeom>
              <a:avLst/>
              <a:gdLst/>
              <a:ahLst/>
              <a:cxnLst/>
              <a:rect l="l" t="t" r="r" b="b"/>
              <a:pathLst>
                <a:path w="9741" h="9741" extrusionOk="0">
                  <a:moveTo>
                    <a:pt x="6344" y="1497"/>
                  </a:moveTo>
                  <a:cubicBezTo>
                    <a:pt x="6487" y="1497"/>
                    <a:pt x="6622" y="1568"/>
                    <a:pt x="6692" y="1691"/>
                  </a:cubicBezTo>
                  <a:lnTo>
                    <a:pt x="7454" y="3191"/>
                  </a:lnTo>
                  <a:cubicBezTo>
                    <a:pt x="7502" y="3311"/>
                    <a:pt x="7502" y="3453"/>
                    <a:pt x="7430" y="3572"/>
                  </a:cubicBezTo>
                  <a:cubicBezTo>
                    <a:pt x="7359" y="3668"/>
                    <a:pt x="7240" y="3739"/>
                    <a:pt x="7121" y="3739"/>
                  </a:cubicBezTo>
                  <a:lnTo>
                    <a:pt x="6002" y="3739"/>
                  </a:lnTo>
                  <a:lnTo>
                    <a:pt x="6002" y="4501"/>
                  </a:lnTo>
                  <a:lnTo>
                    <a:pt x="7121" y="4501"/>
                  </a:lnTo>
                  <a:cubicBezTo>
                    <a:pt x="7311" y="4501"/>
                    <a:pt x="7502" y="4668"/>
                    <a:pt x="7502" y="4858"/>
                  </a:cubicBezTo>
                  <a:cubicBezTo>
                    <a:pt x="7502" y="5073"/>
                    <a:pt x="7311" y="5239"/>
                    <a:pt x="7121" y="5239"/>
                  </a:cubicBezTo>
                  <a:lnTo>
                    <a:pt x="6002" y="5239"/>
                  </a:lnTo>
                  <a:lnTo>
                    <a:pt x="6002" y="6002"/>
                  </a:lnTo>
                  <a:lnTo>
                    <a:pt x="6359" y="6002"/>
                  </a:lnTo>
                  <a:cubicBezTo>
                    <a:pt x="6454" y="6002"/>
                    <a:pt x="6549" y="6025"/>
                    <a:pt x="6621" y="6097"/>
                  </a:cubicBezTo>
                  <a:lnTo>
                    <a:pt x="7383" y="6859"/>
                  </a:lnTo>
                  <a:cubicBezTo>
                    <a:pt x="7526" y="7002"/>
                    <a:pt x="7526" y="7240"/>
                    <a:pt x="7383" y="7383"/>
                  </a:cubicBezTo>
                  <a:cubicBezTo>
                    <a:pt x="7311" y="7454"/>
                    <a:pt x="7216" y="7490"/>
                    <a:pt x="7121" y="7490"/>
                  </a:cubicBezTo>
                  <a:cubicBezTo>
                    <a:pt x="7026" y="7490"/>
                    <a:pt x="6930" y="7454"/>
                    <a:pt x="6859" y="7383"/>
                  </a:cubicBezTo>
                  <a:lnTo>
                    <a:pt x="6216" y="6740"/>
                  </a:lnTo>
                  <a:lnTo>
                    <a:pt x="5930" y="6740"/>
                  </a:lnTo>
                  <a:cubicBezTo>
                    <a:pt x="5811" y="7073"/>
                    <a:pt x="5549" y="7311"/>
                    <a:pt x="5240" y="7430"/>
                  </a:cubicBezTo>
                  <a:lnTo>
                    <a:pt x="5240" y="7859"/>
                  </a:lnTo>
                  <a:cubicBezTo>
                    <a:pt x="5240" y="8073"/>
                    <a:pt x="5073" y="8240"/>
                    <a:pt x="4859" y="8240"/>
                  </a:cubicBezTo>
                  <a:cubicBezTo>
                    <a:pt x="4668" y="8240"/>
                    <a:pt x="4501" y="8073"/>
                    <a:pt x="4501" y="7859"/>
                  </a:cubicBezTo>
                  <a:lnTo>
                    <a:pt x="4501" y="7430"/>
                  </a:lnTo>
                  <a:cubicBezTo>
                    <a:pt x="4168" y="7311"/>
                    <a:pt x="3930" y="7073"/>
                    <a:pt x="3811" y="6740"/>
                  </a:cubicBezTo>
                  <a:lnTo>
                    <a:pt x="3525" y="6740"/>
                  </a:lnTo>
                  <a:lnTo>
                    <a:pt x="2882" y="7383"/>
                  </a:lnTo>
                  <a:cubicBezTo>
                    <a:pt x="2810" y="7454"/>
                    <a:pt x="2715" y="7490"/>
                    <a:pt x="2620" y="7490"/>
                  </a:cubicBezTo>
                  <a:cubicBezTo>
                    <a:pt x="2525" y="7490"/>
                    <a:pt x="2429" y="7454"/>
                    <a:pt x="2358" y="7383"/>
                  </a:cubicBezTo>
                  <a:cubicBezTo>
                    <a:pt x="2215" y="7240"/>
                    <a:pt x="2215" y="7002"/>
                    <a:pt x="2358" y="6859"/>
                  </a:cubicBezTo>
                  <a:lnTo>
                    <a:pt x="3096" y="6097"/>
                  </a:lnTo>
                  <a:cubicBezTo>
                    <a:pt x="3168" y="6025"/>
                    <a:pt x="3263" y="6002"/>
                    <a:pt x="3358" y="6002"/>
                  </a:cubicBezTo>
                  <a:lnTo>
                    <a:pt x="3739" y="6002"/>
                  </a:lnTo>
                  <a:lnTo>
                    <a:pt x="3739" y="5239"/>
                  </a:lnTo>
                  <a:lnTo>
                    <a:pt x="2620" y="5239"/>
                  </a:lnTo>
                  <a:cubicBezTo>
                    <a:pt x="2406" y="5239"/>
                    <a:pt x="2239" y="5073"/>
                    <a:pt x="2239" y="4858"/>
                  </a:cubicBezTo>
                  <a:cubicBezTo>
                    <a:pt x="2239" y="4668"/>
                    <a:pt x="2406" y="4501"/>
                    <a:pt x="2620" y="4501"/>
                  </a:cubicBezTo>
                  <a:lnTo>
                    <a:pt x="3739" y="4501"/>
                  </a:lnTo>
                  <a:lnTo>
                    <a:pt x="3739" y="3739"/>
                  </a:lnTo>
                  <a:lnTo>
                    <a:pt x="2620" y="3739"/>
                  </a:lnTo>
                  <a:cubicBezTo>
                    <a:pt x="2477" y="3739"/>
                    <a:pt x="2358" y="3668"/>
                    <a:pt x="2287" y="3572"/>
                  </a:cubicBezTo>
                  <a:cubicBezTo>
                    <a:pt x="2239" y="3453"/>
                    <a:pt x="2215" y="3311"/>
                    <a:pt x="2287" y="3191"/>
                  </a:cubicBezTo>
                  <a:lnTo>
                    <a:pt x="3025" y="1691"/>
                  </a:lnTo>
                  <a:cubicBezTo>
                    <a:pt x="3095" y="1568"/>
                    <a:pt x="3243" y="1497"/>
                    <a:pt x="3383" y="1497"/>
                  </a:cubicBezTo>
                  <a:cubicBezTo>
                    <a:pt x="3433" y="1497"/>
                    <a:pt x="3481" y="1506"/>
                    <a:pt x="3525" y="1524"/>
                  </a:cubicBezTo>
                  <a:cubicBezTo>
                    <a:pt x="3715" y="1620"/>
                    <a:pt x="3787" y="1858"/>
                    <a:pt x="3692" y="2048"/>
                  </a:cubicBezTo>
                  <a:lnTo>
                    <a:pt x="3215" y="3001"/>
                  </a:lnTo>
                  <a:lnTo>
                    <a:pt x="3811" y="3001"/>
                  </a:lnTo>
                  <a:cubicBezTo>
                    <a:pt x="3954" y="2548"/>
                    <a:pt x="4382" y="2239"/>
                    <a:pt x="4859" y="2239"/>
                  </a:cubicBezTo>
                  <a:cubicBezTo>
                    <a:pt x="5359" y="2239"/>
                    <a:pt x="5763" y="2548"/>
                    <a:pt x="5930" y="3001"/>
                  </a:cubicBezTo>
                  <a:lnTo>
                    <a:pt x="6502" y="3001"/>
                  </a:lnTo>
                  <a:lnTo>
                    <a:pt x="6025" y="2048"/>
                  </a:lnTo>
                  <a:cubicBezTo>
                    <a:pt x="5930" y="1858"/>
                    <a:pt x="6002" y="1620"/>
                    <a:pt x="6192" y="1524"/>
                  </a:cubicBezTo>
                  <a:cubicBezTo>
                    <a:pt x="6242" y="1506"/>
                    <a:pt x="6293" y="1497"/>
                    <a:pt x="6344" y="1497"/>
                  </a:cubicBezTo>
                  <a:close/>
                  <a:moveTo>
                    <a:pt x="4859" y="0"/>
                  </a:moveTo>
                  <a:cubicBezTo>
                    <a:pt x="2167" y="0"/>
                    <a:pt x="0" y="2191"/>
                    <a:pt x="0" y="4858"/>
                  </a:cubicBezTo>
                  <a:cubicBezTo>
                    <a:pt x="0" y="7549"/>
                    <a:pt x="2167" y="9740"/>
                    <a:pt x="4859" y="9740"/>
                  </a:cubicBezTo>
                  <a:cubicBezTo>
                    <a:pt x="7550" y="9740"/>
                    <a:pt x="9740" y="7549"/>
                    <a:pt x="9740" y="4858"/>
                  </a:cubicBezTo>
                  <a:cubicBezTo>
                    <a:pt x="9740" y="2191"/>
                    <a:pt x="7550" y="0"/>
                    <a:pt x="4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7"/>
            <p:cNvSpPr/>
            <p:nvPr/>
          </p:nvSpPr>
          <p:spPr>
            <a:xfrm>
              <a:off x="3392238" y="4278204"/>
              <a:ext cx="164798" cy="161020"/>
            </a:xfrm>
            <a:custGeom>
              <a:avLst/>
              <a:gdLst/>
              <a:ahLst/>
              <a:cxnLst/>
              <a:rect l="l" t="t" r="r" b="b"/>
              <a:pathLst>
                <a:path w="4930" h="4817" extrusionOk="0">
                  <a:moveTo>
                    <a:pt x="3334" y="0"/>
                  </a:moveTo>
                  <a:lnTo>
                    <a:pt x="429" y="2905"/>
                  </a:lnTo>
                  <a:cubicBezTo>
                    <a:pt x="0" y="3334"/>
                    <a:pt x="0" y="4049"/>
                    <a:pt x="429" y="4477"/>
                  </a:cubicBezTo>
                  <a:cubicBezTo>
                    <a:pt x="655" y="4703"/>
                    <a:pt x="947" y="4817"/>
                    <a:pt x="1235" y="4817"/>
                  </a:cubicBezTo>
                  <a:cubicBezTo>
                    <a:pt x="1524" y="4817"/>
                    <a:pt x="1810" y="4703"/>
                    <a:pt x="2024" y="4477"/>
                  </a:cubicBezTo>
                  <a:lnTo>
                    <a:pt x="4930" y="1572"/>
                  </a:lnTo>
                  <a:cubicBezTo>
                    <a:pt x="4310" y="1167"/>
                    <a:pt x="3763" y="619"/>
                    <a:pt x="3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82" name="Google Shape;2382;p57"/>
          <p:cNvCxnSpPr>
            <a:stCxn id="2347" idx="2"/>
            <a:endCxn id="2348" idx="0"/>
          </p:cNvCxnSpPr>
          <p:nvPr/>
        </p:nvCxnSpPr>
        <p:spPr>
          <a:xfrm rot="5400000">
            <a:off x="2921250" y="540802"/>
            <a:ext cx="362700" cy="2938800"/>
          </a:xfrm>
          <a:prstGeom prst="bentConnector3">
            <a:avLst>
              <a:gd name="adj1" fmla="val 50011"/>
            </a:avLst>
          </a:prstGeom>
          <a:noFill/>
          <a:ln w="19050" cap="flat" cmpd="sng">
            <a:solidFill>
              <a:schemeClr val="lt1"/>
            </a:solidFill>
            <a:prstDash val="solid"/>
            <a:round/>
            <a:headEnd type="none" w="med" len="med"/>
            <a:tailEnd type="none" w="med" len="med"/>
          </a:ln>
        </p:spPr>
      </p:cxnSp>
      <p:cxnSp>
        <p:nvCxnSpPr>
          <p:cNvPr id="2383" name="Google Shape;2383;p57"/>
          <p:cNvCxnSpPr>
            <a:stCxn id="2347" idx="2"/>
            <a:endCxn id="2375" idx="0"/>
          </p:cNvCxnSpPr>
          <p:nvPr/>
        </p:nvCxnSpPr>
        <p:spPr>
          <a:xfrm rot="-5400000" flipH="1">
            <a:off x="5860050" y="540802"/>
            <a:ext cx="362700" cy="2938800"/>
          </a:xfrm>
          <a:prstGeom prst="bentConnector3">
            <a:avLst>
              <a:gd name="adj1" fmla="val 50011"/>
            </a:avLst>
          </a:prstGeom>
          <a:noFill/>
          <a:ln w="19050" cap="flat" cmpd="sng">
            <a:solidFill>
              <a:schemeClr val="lt1"/>
            </a:solidFill>
            <a:prstDash val="solid"/>
            <a:round/>
            <a:headEnd type="none" w="med" len="med"/>
            <a:tailEnd type="none" w="med" len="med"/>
          </a:ln>
        </p:spPr>
      </p:cxnSp>
      <p:cxnSp>
        <p:nvCxnSpPr>
          <p:cNvPr id="2384" name="Google Shape;2384;p57"/>
          <p:cNvCxnSpPr>
            <a:stCxn id="2347" idx="2"/>
            <a:endCxn id="2350" idx="0"/>
          </p:cNvCxnSpPr>
          <p:nvPr/>
        </p:nvCxnSpPr>
        <p:spPr>
          <a:xfrm rot="5400000">
            <a:off x="3900900" y="1520452"/>
            <a:ext cx="362700" cy="979500"/>
          </a:xfrm>
          <a:prstGeom prst="bentConnector3">
            <a:avLst>
              <a:gd name="adj1" fmla="val 50011"/>
            </a:avLst>
          </a:prstGeom>
          <a:noFill/>
          <a:ln w="19050" cap="flat" cmpd="sng">
            <a:solidFill>
              <a:schemeClr val="lt1"/>
            </a:solidFill>
            <a:prstDash val="solid"/>
            <a:round/>
            <a:headEnd type="none" w="med" len="med"/>
            <a:tailEnd type="none" w="med" len="med"/>
          </a:ln>
        </p:spPr>
      </p:cxnSp>
      <p:cxnSp>
        <p:nvCxnSpPr>
          <p:cNvPr id="2385" name="Google Shape;2385;p57"/>
          <p:cNvCxnSpPr>
            <a:stCxn id="2347" idx="2"/>
            <a:endCxn id="2373" idx="0"/>
          </p:cNvCxnSpPr>
          <p:nvPr/>
        </p:nvCxnSpPr>
        <p:spPr>
          <a:xfrm rot="-5400000" flipH="1">
            <a:off x="4880400" y="1520452"/>
            <a:ext cx="362700" cy="979500"/>
          </a:xfrm>
          <a:prstGeom prst="bentConnector3">
            <a:avLst>
              <a:gd name="adj1" fmla="val 50011"/>
            </a:avLst>
          </a:prstGeom>
          <a:noFill/>
          <a:ln w="19050" cap="flat" cmpd="sng">
            <a:solidFill>
              <a:schemeClr val="lt1"/>
            </a:solidFill>
            <a:prstDash val="solid"/>
            <a:round/>
            <a:headEnd type="none" w="med" len="med"/>
            <a:tailEnd type="none" w="med" len="med"/>
          </a:ln>
        </p:spPr>
      </p:cxnSp>
      <p:cxnSp>
        <p:nvCxnSpPr>
          <p:cNvPr id="2386" name="Google Shape;2386;p57"/>
          <p:cNvCxnSpPr>
            <a:stCxn id="2345" idx="2"/>
            <a:endCxn id="2346" idx="0"/>
          </p:cNvCxnSpPr>
          <p:nvPr/>
        </p:nvCxnSpPr>
        <p:spPr>
          <a:xfrm>
            <a:off x="1633121" y="3657727"/>
            <a:ext cx="1800" cy="174900"/>
          </a:xfrm>
          <a:prstGeom prst="straightConnector1">
            <a:avLst/>
          </a:prstGeom>
          <a:noFill/>
          <a:ln w="19050" cap="flat" cmpd="sng">
            <a:solidFill>
              <a:schemeClr val="lt1"/>
            </a:solidFill>
            <a:prstDash val="solid"/>
            <a:round/>
            <a:headEnd type="none" w="med" len="med"/>
            <a:tailEnd type="none" w="med" len="med"/>
          </a:ln>
        </p:spPr>
      </p:cxnSp>
      <p:cxnSp>
        <p:nvCxnSpPr>
          <p:cNvPr id="2387" name="Google Shape;2387;p57"/>
          <p:cNvCxnSpPr>
            <a:stCxn id="2349" idx="2"/>
            <a:endCxn id="2351" idx="0"/>
          </p:cNvCxnSpPr>
          <p:nvPr/>
        </p:nvCxnSpPr>
        <p:spPr>
          <a:xfrm>
            <a:off x="3592374" y="3657727"/>
            <a:ext cx="0" cy="174900"/>
          </a:xfrm>
          <a:prstGeom prst="straightConnector1">
            <a:avLst/>
          </a:prstGeom>
          <a:noFill/>
          <a:ln w="19050" cap="flat" cmpd="sng">
            <a:solidFill>
              <a:schemeClr val="lt1"/>
            </a:solidFill>
            <a:prstDash val="solid"/>
            <a:round/>
            <a:headEnd type="none" w="med" len="med"/>
            <a:tailEnd type="none" w="med" len="med"/>
          </a:ln>
        </p:spPr>
      </p:cxnSp>
      <p:cxnSp>
        <p:nvCxnSpPr>
          <p:cNvPr id="2388" name="Google Shape;2388;p57"/>
          <p:cNvCxnSpPr>
            <a:stCxn id="2372" idx="2"/>
            <a:endCxn id="2352" idx="0"/>
          </p:cNvCxnSpPr>
          <p:nvPr/>
        </p:nvCxnSpPr>
        <p:spPr>
          <a:xfrm>
            <a:off x="5551626" y="3657727"/>
            <a:ext cx="0" cy="174900"/>
          </a:xfrm>
          <a:prstGeom prst="straightConnector1">
            <a:avLst/>
          </a:prstGeom>
          <a:noFill/>
          <a:ln w="19050" cap="flat" cmpd="sng">
            <a:solidFill>
              <a:schemeClr val="lt1"/>
            </a:solidFill>
            <a:prstDash val="solid"/>
            <a:round/>
            <a:headEnd type="none" w="med" len="med"/>
            <a:tailEnd type="none" w="med" len="med"/>
          </a:ln>
        </p:spPr>
      </p:cxnSp>
      <p:cxnSp>
        <p:nvCxnSpPr>
          <p:cNvPr id="2389" name="Google Shape;2389;p57"/>
          <p:cNvCxnSpPr>
            <a:stCxn id="2374" idx="2"/>
            <a:endCxn id="2376" idx="0"/>
          </p:cNvCxnSpPr>
          <p:nvPr/>
        </p:nvCxnSpPr>
        <p:spPr>
          <a:xfrm>
            <a:off x="7510879" y="3657727"/>
            <a:ext cx="0" cy="1749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93"/>
        <p:cNvGrpSpPr/>
        <p:nvPr/>
      </p:nvGrpSpPr>
      <p:grpSpPr>
        <a:xfrm>
          <a:off x="0" y="0"/>
          <a:ext cx="0" cy="0"/>
          <a:chOff x="0" y="0"/>
          <a:chExt cx="0" cy="0"/>
        </a:xfrm>
      </p:grpSpPr>
      <p:sp>
        <p:nvSpPr>
          <p:cNvPr id="2394" name="Google Shape;2394;p58"/>
          <p:cNvSpPr/>
          <p:nvPr/>
        </p:nvSpPr>
        <p:spPr>
          <a:xfrm>
            <a:off x="2311800" y="3272538"/>
            <a:ext cx="4520400" cy="43800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95" name="Google Shape;2395;p58"/>
          <p:cNvSpPr txBox="1">
            <a:spLocks noGrp="1"/>
          </p:cNvSpPr>
          <p:nvPr>
            <p:ph type="title"/>
          </p:nvPr>
        </p:nvSpPr>
        <p:spPr>
          <a:xfrm>
            <a:off x="1965450" y="1432963"/>
            <a:ext cx="5213100" cy="119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387,821</a:t>
            </a:r>
            <a:endParaRPr/>
          </a:p>
        </p:txBody>
      </p:sp>
      <p:sp>
        <p:nvSpPr>
          <p:cNvPr id="2396" name="Google Shape;2396;p58"/>
          <p:cNvSpPr txBox="1">
            <a:spLocks noGrp="1"/>
          </p:cNvSpPr>
          <p:nvPr>
            <p:ph type="subTitle" idx="1"/>
          </p:nvPr>
        </p:nvSpPr>
        <p:spPr>
          <a:xfrm>
            <a:off x="1965450" y="3272913"/>
            <a:ext cx="5213100" cy="35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2397" name="Google Shape;2397;p58"/>
          <p:cNvGrpSpPr/>
          <p:nvPr/>
        </p:nvGrpSpPr>
        <p:grpSpPr>
          <a:xfrm>
            <a:off x="7305934" y="3103582"/>
            <a:ext cx="1239902" cy="1630077"/>
            <a:chOff x="7843700" y="3649700"/>
            <a:chExt cx="810976" cy="1066176"/>
          </a:xfrm>
        </p:grpSpPr>
        <p:sp>
          <p:nvSpPr>
            <p:cNvPr id="2398" name="Google Shape;2398;p58"/>
            <p:cNvSpPr/>
            <p:nvPr/>
          </p:nvSpPr>
          <p:spPr>
            <a:xfrm>
              <a:off x="7931415" y="3687590"/>
              <a:ext cx="24644" cy="161586"/>
            </a:xfrm>
            <a:custGeom>
              <a:avLst/>
              <a:gdLst/>
              <a:ahLst/>
              <a:cxnLst/>
              <a:rect l="l" t="t" r="r" b="b"/>
              <a:pathLst>
                <a:path w="413" h="2708" extrusionOk="0">
                  <a:moveTo>
                    <a:pt x="279" y="1"/>
                  </a:moveTo>
                  <a:lnTo>
                    <a:pt x="201" y="1"/>
                  </a:lnTo>
                  <a:lnTo>
                    <a:pt x="123" y="1"/>
                  </a:lnTo>
                  <a:lnTo>
                    <a:pt x="1" y="2708"/>
                  </a:lnTo>
                  <a:lnTo>
                    <a:pt x="201" y="2708"/>
                  </a:lnTo>
                  <a:lnTo>
                    <a:pt x="413" y="2708"/>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399" name="Google Shape;2399;p58"/>
            <p:cNvSpPr/>
            <p:nvPr/>
          </p:nvSpPr>
          <p:spPr>
            <a:xfrm>
              <a:off x="7913514" y="3649700"/>
              <a:ext cx="59849" cy="59909"/>
            </a:xfrm>
            <a:custGeom>
              <a:avLst/>
              <a:gdLst/>
              <a:ahLst/>
              <a:cxnLst/>
              <a:rect l="l" t="t" r="r" b="b"/>
              <a:pathLst>
                <a:path w="1003" h="1004" extrusionOk="0">
                  <a:moveTo>
                    <a:pt x="1003" y="502"/>
                  </a:moveTo>
                  <a:cubicBezTo>
                    <a:pt x="1003" y="781"/>
                    <a:pt x="780" y="1003"/>
                    <a:pt x="501" y="1003"/>
                  </a:cubicBezTo>
                  <a:cubicBezTo>
                    <a:pt x="234" y="1003"/>
                    <a:pt x="0" y="781"/>
                    <a:pt x="0" y="502"/>
                  </a:cubicBezTo>
                  <a:cubicBezTo>
                    <a:pt x="0" y="224"/>
                    <a:pt x="234" y="1"/>
                    <a:pt x="501" y="1"/>
                  </a:cubicBezTo>
                  <a:cubicBezTo>
                    <a:pt x="780" y="1"/>
                    <a:pt x="1003" y="224"/>
                    <a:pt x="1003" y="502"/>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0" name="Google Shape;2400;p58"/>
            <p:cNvSpPr/>
            <p:nvPr/>
          </p:nvSpPr>
          <p:spPr>
            <a:xfrm>
              <a:off x="7915483" y="3815880"/>
              <a:ext cx="63847" cy="173520"/>
            </a:xfrm>
            <a:custGeom>
              <a:avLst/>
              <a:gdLst/>
              <a:ahLst/>
              <a:cxnLst/>
              <a:rect l="l" t="t" r="r" b="b"/>
              <a:pathLst>
                <a:path w="1070" h="2908" extrusionOk="0">
                  <a:moveTo>
                    <a:pt x="1070" y="2908"/>
                  </a:moveTo>
                  <a:lnTo>
                    <a:pt x="0" y="2440"/>
                  </a:lnTo>
                  <a:lnTo>
                    <a:pt x="0" y="468"/>
                  </a:lnTo>
                  <a:lnTo>
                    <a:pt x="1070"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1" name="Google Shape;2401;p58"/>
            <p:cNvSpPr/>
            <p:nvPr/>
          </p:nvSpPr>
          <p:spPr>
            <a:xfrm>
              <a:off x="7915483" y="3837182"/>
              <a:ext cx="14679" cy="130976"/>
            </a:xfrm>
            <a:custGeom>
              <a:avLst/>
              <a:gdLst/>
              <a:ahLst/>
              <a:cxnLst/>
              <a:rect l="l" t="t" r="r" b="b"/>
              <a:pathLst>
                <a:path w="246" h="2195" extrusionOk="0">
                  <a:moveTo>
                    <a:pt x="246" y="0"/>
                  </a:moveTo>
                  <a:lnTo>
                    <a:pt x="0" y="111"/>
                  </a:lnTo>
                  <a:lnTo>
                    <a:pt x="0" y="2083"/>
                  </a:lnTo>
                  <a:lnTo>
                    <a:pt x="246" y="2194"/>
                  </a:lnTo>
                  <a:lnTo>
                    <a:pt x="246"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2" name="Google Shape;2402;p58"/>
            <p:cNvSpPr/>
            <p:nvPr/>
          </p:nvSpPr>
          <p:spPr>
            <a:xfrm>
              <a:off x="8518331" y="3815880"/>
              <a:ext cx="64563" cy="173520"/>
            </a:xfrm>
            <a:custGeom>
              <a:avLst/>
              <a:gdLst/>
              <a:ahLst/>
              <a:cxnLst/>
              <a:rect l="l" t="t" r="r" b="b"/>
              <a:pathLst>
                <a:path w="1082" h="2908" extrusionOk="0">
                  <a:moveTo>
                    <a:pt x="1" y="2908"/>
                  </a:moveTo>
                  <a:lnTo>
                    <a:pt x="1081" y="2440"/>
                  </a:lnTo>
                  <a:lnTo>
                    <a:pt x="1081" y="468"/>
                  </a:lnTo>
                  <a:lnTo>
                    <a:pt x="1"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3" name="Google Shape;2403;p58"/>
            <p:cNvSpPr/>
            <p:nvPr/>
          </p:nvSpPr>
          <p:spPr>
            <a:xfrm>
              <a:off x="8401377" y="4191440"/>
              <a:ext cx="253299" cy="333018"/>
            </a:xfrm>
            <a:custGeom>
              <a:avLst/>
              <a:gdLst/>
              <a:ahLst/>
              <a:cxnLst/>
              <a:rect l="l" t="t" r="r" b="b"/>
              <a:pathLst>
                <a:path w="4245" h="5581" extrusionOk="0">
                  <a:moveTo>
                    <a:pt x="702" y="0"/>
                  </a:moveTo>
                  <a:cubicBezTo>
                    <a:pt x="702" y="0"/>
                    <a:pt x="2339" y="323"/>
                    <a:pt x="3041" y="1370"/>
                  </a:cubicBezTo>
                  <a:cubicBezTo>
                    <a:pt x="4044" y="2863"/>
                    <a:pt x="4244" y="4344"/>
                    <a:pt x="3030" y="4968"/>
                  </a:cubicBezTo>
                  <a:cubicBezTo>
                    <a:pt x="1816" y="5581"/>
                    <a:pt x="0" y="1459"/>
                    <a:pt x="189" y="1136"/>
                  </a:cubicBezTo>
                  <a:cubicBezTo>
                    <a:pt x="368" y="802"/>
                    <a:pt x="702" y="0"/>
                    <a:pt x="70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4" name="Google Shape;2404;p58"/>
            <p:cNvSpPr/>
            <p:nvPr/>
          </p:nvSpPr>
          <p:spPr>
            <a:xfrm>
              <a:off x="8446548" y="4331007"/>
              <a:ext cx="197448" cy="178831"/>
            </a:xfrm>
            <a:custGeom>
              <a:avLst/>
              <a:gdLst/>
              <a:ahLst/>
              <a:cxnLst/>
              <a:rect l="l" t="t" r="r" b="b"/>
              <a:pathLst>
                <a:path w="3309" h="2997" extrusionOk="0">
                  <a:moveTo>
                    <a:pt x="2407" y="301"/>
                  </a:moveTo>
                  <a:cubicBezTo>
                    <a:pt x="1683" y="736"/>
                    <a:pt x="780" y="780"/>
                    <a:pt x="1" y="479"/>
                  </a:cubicBezTo>
                  <a:cubicBezTo>
                    <a:pt x="602" y="1671"/>
                    <a:pt x="1538" y="2997"/>
                    <a:pt x="2273" y="2629"/>
                  </a:cubicBezTo>
                  <a:cubicBezTo>
                    <a:pt x="3220" y="2139"/>
                    <a:pt x="3309" y="1125"/>
                    <a:pt x="2819" y="0"/>
                  </a:cubicBezTo>
                  <a:cubicBezTo>
                    <a:pt x="2696" y="112"/>
                    <a:pt x="2563" y="212"/>
                    <a:pt x="2407" y="30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7843700" y="4191440"/>
              <a:ext cx="253299" cy="333018"/>
            </a:xfrm>
            <a:custGeom>
              <a:avLst/>
              <a:gdLst/>
              <a:ahLst/>
              <a:cxnLst/>
              <a:rect l="l" t="t" r="r" b="b"/>
              <a:pathLst>
                <a:path w="4245" h="5581" extrusionOk="0">
                  <a:moveTo>
                    <a:pt x="3543" y="0"/>
                  </a:moveTo>
                  <a:cubicBezTo>
                    <a:pt x="3543" y="0"/>
                    <a:pt x="1905" y="323"/>
                    <a:pt x="1203" y="1370"/>
                  </a:cubicBezTo>
                  <a:cubicBezTo>
                    <a:pt x="201" y="2863"/>
                    <a:pt x="0" y="4344"/>
                    <a:pt x="1215" y="4968"/>
                  </a:cubicBezTo>
                  <a:cubicBezTo>
                    <a:pt x="2429" y="5581"/>
                    <a:pt x="4244" y="1459"/>
                    <a:pt x="4055" y="1136"/>
                  </a:cubicBezTo>
                  <a:cubicBezTo>
                    <a:pt x="3877" y="802"/>
                    <a:pt x="3543" y="0"/>
                    <a:pt x="354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6" name="Google Shape;2406;p58"/>
            <p:cNvSpPr/>
            <p:nvPr/>
          </p:nvSpPr>
          <p:spPr>
            <a:xfrm>
              <a:off x="7854321" y="4332976"/>
              <a:ext cx="205444" cy="178234"/>
            </a:xfrm>
            <a:custGeom>
              <a:avLst/>
              <a:gdLst/>
              <a:ahLst/>
              <a:cxnLst/>
              <a:rect l="l" t="t" r="r" b="b"/>
              <a:pathLst>
                <a:path w="3443" h="2987" extrusionOk="0">
                  <a:moveTo>
                    <a:pt x="3354" y="56"/>
                  </a:moveTo>
                  <a:cubicBezTo>
                    <a:pt x="2908" y="391"/>
                    <a:pt x="2340" y="580"/>
                    <a:pt x="1839" y="524"/>
                  </a:cubicBezTo>
                  <a:cubicBezTo>
                    <a:pt x="1326" y="469"/>
                    <a:pt x="870" y="279"/>
                    <a:pt x="480" y="1"/>
                  </a:cubicBezTo>
                  <a:cubicBezTo>
                    <a:pt x="1" y="1115"/>
                    <a:pt x="101" y="2117"/>
                    <a:pt x="1037" y="2596"/>
                  </a:cubicBezTo>
                  <a:cubicBezTo>
                    <a:pt x="1827" y="2986"/>
                    <a:pt x="2852" y="1427"/>
                    <a:pt x="3443" y="168"/>
                  </a:cubicBezTo>
                  <a:cubicBezTo>
                    <a:pt x="3409" y="134"/>
                    <a:pt x="3376" y="90"/>
                    <a:pt x="3354" y="56"/>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8411342" y="4191977"/>
              <a:ext cx="192794" cy="304675"/>
            </a:xfrm>
            <a:custGeom>
              <a:avLst/>
              <a:gdLst/>
              <a:ahLst/>
              <a:cxnLst/>
              <a:rect l="l" t="t" r="r" b="b"/>
              <a:pathLst>
                <a:path w="3231" h="5106" extrusionOk="0">
                  <a:moveTo>
                    <a:pt x="500" y="1"/>
                  </a:moveTo>
                  <a:cubicBezTo>
                    <a:pt x="461" y="1"/>
                    <a:pt x="424" y="9"/>
                    <a:pt x="390" y="25"/>
                  </a:cubicBezTo>
                  <a:cubicBezTo>
                    <a:pt x="0" y="214"/>
                    <a:pt x="223" y="1495"/>
                    <a:pt x="902" y="2898"/>
                  </a:cubicBezTo>
                  <a:cubicBezTo>
                    <a:pt x="1525" y="4175"/>
                    <a:pt x="2308" y="5105"/>
                    <a:pt x="2734" y="5105"/>
                  </a:cubicBezTo>
                  <a:cubicBezTo>
                    <a:pt x="2772" y="5105"/>
                    <a:pt x="2808" y="5097"/>
                    <a:pt x="2841" y="5082"/>
                  </a:cubicBezTo>
                  <a:cubicBezTo>
                    <a:pt x="3231" y="4892"/>
                    <a:pt x="3008" y="3611"/>
                    <a:pt x="2328" y="2208"/>
                  </a:cubicBezTo>
                  <a:cubicBezTo>
                    <a:pt x="1706" y="922"/>
                    <a:pt x="934" y="1"/>
                    <a:pt x="500"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8" name="Google Shape;2408;p58"/>
            <p:cNvSpPr/>
            <p:nvPr/>
          </p:nvSpPr>
          <p:spPr>
            <a:xfrm>
              <a:off x="7894241" y="4191977"/>
              <a:ext cx="193450" cy="304675"/>
            </a:xfrm>
            <a:custGeom>
              <a:avLst/>
              <a:gdLst/>
              <a:ahLst/>
              <a:cxnLst/>
              <a:rect l="l" t="t" r="r" b="b"/>
              <a:pathLst>
                <a:path w="3242" h="5106" extrusionOk="0">
                  <a:moveTo>
                    <a:pt x="2741" y="1"/>
                  </a:moveTo>
                  <a:cubicBezTo>
                    <a:pt x="2306" y="1"/>
                    <a:pt x="1526" y="922"/>
                    <a:pt x="913" y="2208"/>
                  </a:cubicBezTo>
                  <a:cubicBezTo>
                    <a:pt x="234" y="3611"/>
                    <a:pt x="0" y="4892"/>
                    <a:pt x="401" y="5082"/>
                  </a:cubicBezTo>
                  <a:cubicBezTo>
                    <a:pt x="433" y="5097"/>
                    <a:pt x="469" y="5105"/>
                    <a:pt x="508" y="5105"/>
                  </a:cubicBezTo>
                  <a:cubicBezTo>
                    <a:pt x="934" y="5105"/>
                    <a:pt x="1716" y="4175"/>
                    <a:pt x="2339" y="2898"/>
                  </a:cubicBezTo>
                  <a:cubicBezTo>
                    <a:pt x="3008" y="1495"/>
                    <a:pt x="3241" y="214"/>
                    <a:pt x="2852" y="25"/>
                  </a:cubicBezTo>
                  <a:cubicBezTo>
                    <a:pt x="2818" y="9"/>
                    <a:pt x="2781" y="1"/>
                    <a:pt x="2741"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09" name="Google Shape;2409;p58"/>
            <p:cNvSpPr/>
            <p:nvPr/>
          </p:nvSpPr>
          <p:spPr>
            <a:xfrm>
              <a:off x="8415340" y="4642721"/>
              <a:ext cx="73155" cy="73155"/>
            </a:xfrm>
            <a:custGeom>
              <a:avLst/>
              <a:gdLst/>
              <a:ahLst/>
              <a:cxnLst/>
              <a:rect l="l" t="t" r="r" b="b"/>
              <a:pathLst>
                <a:path w="1226" h="1226" extrusionOk="0">
                  <a:moveTo>
                    <a:pt x="0" y="1"/>
                  </a:moveTo>
                  <a:lnTo>
                    <a:pt x="0" y="736"/>
                  </a:lnTo>
                  <a:cubicBezTo>
                    <a:pt x="0" y="1003"/>
                    <a:pt x="167" y="1226"/>
                    <a:pt x="379" y="1226"/>
                  </a:cubicBezTo>
                  <a:lnTo>
                    <a:pt x="847" y="1226"/>
                  </a:lnTo>
                  <a:cubicBezTo>
                    <a:pt x="1058" y="1226"/>
                    <a:pt x="1225" y="1003"/>
                    <a:pt x="1225" y="736"/>
                  </a:cubicBezTo>
                  <a:lnTo>
                    <a:pt x="1225"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0" name="Google Shape;2410;p58"/>
            <p:cNvSpPr/>
            <p:nvPr/>
          </p:nvSpPr>
          <p:spPr>
            <a:xfrm>
              <a:off x="8415340" y="4642721"/>
              <a:ext cx="22615" cy="73155"/>
            </a:xfrm>
            <a:custGeom>
              <a:avLst/>
              <a:gdLst/>
              <a:ahLst/>
              <a:cxnLst/>
              <a:rect l="l" t="t" r="r" b="b"/>
              <a:pathLst>
                <a:path w="379" h="1226" extrusionOk="0">
                  <a:moveTo>
                    <a:pt x="0" y="1"/>
                  </a:moveTo>
                  <a:lnTo>
                    <a:pt x="0" y="736"/>
                  </a:lnTo>
                  <a:cubicBezTo>
                    <a:pt x="0" y="1003"/>
                    <a:pt x="167" y="1226"/>
                    <a:pt x="379" y="1226"/>
                  </a:cubicBezTo>
                  <a:lnTo>
                    <a:pt x="379"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1" name="Google Shape;2411;p58"/>
            <p:cNvSpPr/>
            <p:nvPr/>
          </p:nvSpPr>
          <p:spPr>
            <a:xfrm>
              <a:off x="8465821" y="4642721"/>
              <a:ext cx="22675" cy="73155"/>
            </a:xfrm>
            <a:custGeom>
              <a:avLst/>
              <a:gdLst/>
              <a:ahLst/>
              <a:cxnLst/>
              <a:rect l="l" t="t" r="r" b="b"/>
              <a:pathLst>
                <a:path w="380" h="1226" extrusionOk="0">
                  <a:moveTo>
                    <a:pt x="1" y="1"/>
                  </a:moveTo>
                  <a:lnTo>
                    <a:pt x="1" y="1226"/>
                  </a:lnTo>
                  <a:cubicBezTo>
                    <a:pt x="212" y="1226"/>
                    <a:pt x="379" y="1003"/>
                    <a:pt x="379" y="736"/>
                  </a:cubicBezTo>
                  <a:lnTo>
                    <a:pt x="379"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2" name="Google Shape;2412;p58"/>
            <p:cNvSpPr/>
            <p:nvPr/>
          </p:nvSpPr>
          <p:spPr>
            <a:xfrm>
              <a:off x="8009881" y="4642721"/>
              <a:ext cx="73155" cy="73155"/>
            </a:xfrm>
            <a:custGeom>
              <a:avLst/>
              <a:gdLst/>
              <a:ahLst/>
              <a:cxnLst/>
              <a:rect l="l" t="t" r="r" b="b"/>
              <a:pathLst>
                <a:path w="1226" h="1226" extrusionOk="0">
                  <a:moveTo>
                    <a:pt x="0" y="1"/>
                  </a:moveTo>
                  <a:lnTo>
                    <a:pt x="0" y="736"/>
                  </a:lnTo>
                  <a:cubicBezTo>
                    <a:pt x="0" y="1003"/>
                    <a:pt x="167" y="1226"/>
                    <a:pt x="379" y="1226"/>
                  </a:cubicBezTo>
                  <a:lnTo>
                    <a:pt x="847" y="1226"/>
                  </a:lnTo>
                  <a:cubicBezTo>
                    <a:pt x="1058" y="1226"/>
                    <a:pt x="1226" y="1003"/>
                    <a:pt x="1226" y="736"/>
                  </a:cubicBezTo>
                  <a:lnTo>
                    <a:pt x="1226"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3" name="Google Shape;2413;p58"/>
            <p:cNvSpPr/>
            <p:nvPr/>
          </p:nvSpPr>
          <p:spPr>
            <a:xfrm>
              <a:off x="8009881" y="4642721"/>
              <a:ext cx="22615" cy="73155"/>
            </a:xfrm>
            <a:custGeom>
              <a:avLst/>
              <a:gdLst/>
              <a:ahLst/>
              <a:cxnLst/>
              <a:rect l="l" t="t" r="r" b="b"/>
              <a:pathLst>
                <a:path w="379" h="1226" extrusionOk="0">
                  <a:moveTo>
                    <a:pt x="0" y="1"/>
                  </a:moveTo>
                  <a:lnTo>
                    <a:pt x="0" y="736"/>
                  </a:lnTo>
                  <a:cubicBezTo>
                    <a:pt x="0" y="1003"/>
                    <a:pt x="167" y="1226"/>
                    <a:pt x="379" y="1226"/>
                  </a:cubicBezTo>
                  <a:lnTo>
                    <a:pt x="379"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4" name="Google Shape;2414;p58"/>
            <p:cNvSpPr/>
            <p:nvPr/>
          </p:nvSpPr>
          <p:spPr>
            <a:xfrm>
              <a:off x="8060362" y="4642721"/>
              <a:ext cx="22675" cy="73155"/>
            </a:xfrm>
            <a:custGeom>
              <a:avLst/>
              <a:gdLst/>
              <a:ahLst/>
              <a:cxnLst/>
              <a:rect l="l" t="t" r="r" b="b"/>
              <a:pathLst>
                <a:path w="380" h="1226" extrusionOk="0">
                  <a:moveTo>
                    <a:pt x="1" y="1"/>
                  </a:moveTo>
                  <a:lnTo>
                    <a:pt x="1" y="1226"/>
                  </a:lnTo>
                  <a:cubicBezTo>
                    <a:pt x="212" y="1226"/>
                    <a:pt x="380" y="1003"/>
                    <a:pt x="380" y="736"/>
                  </a:cubicBezTo>
                  <a:lnTo>
                    <a:pt x="380"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5" name="Google Shape;2415;p58"/>
            <p:cNvSpPr/>
            <p:nvPr/>
          </p:nvSpPr>
          <p:spPr>
            <a:xfrm>
              <a:off x="7904206" y="4095730"/>
              <a:ext cx="689964" cy="583632"/>
            </a:xfrm>
            <a:custGeom>
              <a:avLst/>
              <a:gdLst/>
              <a:ahLst/>
              <a:cxnLst/>
              <a:rect l="l" t="t" r="r" b="b"/>
              <a:pathLst>
                <a:path w="11563" h="9781" extrusionOk="0">
                  <a:moveTo>
                    <a:pt x="7140" y="0"/>
                  </a:moveTo>
                  <a:lnTo>
                    <a:pt x="5781" y="0"/>
                  </a:lnTo>
                  <a:lnTo>
                    <a:pt x="4422" y="0"/>
                  </a:lnTo>
                  <a:cubicBezTo>
                    <a:pt x="4422" y="0"/>
                    <a:pt x="78" y="2863"/>
                    <a:pt x="11" y="8098"/>
                  </a:cubicBezTo>
                  <a:cubicBezTo>
                    <a:pt x="0" y="9012"/>
                    <a:pt x="813" y="9780"/>
                    <a:pt x="1771" y="9780"/>
                  </a:cubicBezTo>
                  <a:lnTo>
                    <a:pt x="5781" y="9780"/>
                  </a:lnTo>
                  <a:lnTo>
                    <a:pt x="9791" y="9780"/>
                  </a:lnTo>
                  <a:cubicBezTo>
                    <a:pt x="10749" y="9780"/>
                    <a:pt x="11562" y="9012"/>
                    <a:pt x="11551" y="8098"/>
                  </a:cubicBezTo>
                  <a:cubicBezTo>
                    <a:pt x="11484" y="2863"/>
                    <a:pt x="7140" y="0"/>
                    <a:pt x="7140"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6" name="Google Shape;2416;p58"/>
            <p:cNvSpPr/>
            <p:nvPr/>
          </p:nvSpPr>
          <p:spPr>
            <a:xfrm>
              <a:off x="7917452" y="4626133"/>
              <a:ext cx="663411" cy="53226"/>
            </a:xfrm>
            <a:custGeom>
              <a:avLst/>
              <a:gdLst/>
              <a:ahLst/>
              <a:cxnLst/>
              <a:rect l="l" t="t" r="r" b="b"/>
              <a:pathLst>
                <a:path w="11118" h="892" extrusionOk="0">
                  <a:moveTo>
                    <a:pt x="1" y="0"/>
                  </a:moveTo>
                  <a:cubicBezTo>
                    <a:pt x="302" y="524"/>
                    <a:pt x="892" y="891"/>
                    <a:pt x="1549" y="891"/>
                  </a:cubicBezTo>
                  <a:lnTo>
                    <a:pt x="9569" y="891"/>
                  </a:lnTo>
                  <a:cubicBezTo>
                    <a:pt x="10227" y="891"/>
                    <a:pt x="10817" y="524"/>
                    <a:pt x="11118" y="0"/>
                  </a:cubicBezTo>
                  <a:lnTo>
                    <a:pt x="11118" y="0"/>
                  </a:lnTo>
                  <a:cubicBezTo>
                    <a:pt x="10783" y="357"/>
                    <a:pt x="10282" y="590"/>
                    <a:pt x="9725" y="590"/>
                  </a:cubicBezTo>
                  <a:lnTo>
                    <a:pt x="1393" y="590"/>
                  </a:lnTo>
                  <a:cubicBezTo>
                    <a:pt x="836" y="590"/>
                    <a:pt x="335" y="357"/>
                    <a:pt x="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7" name="Google Shape;2417;p58"/>
            <p:cNvSpPr/>
            <p:nvPr/>
          </p:nvSpPr>
          <p:spPr>
            <a:xfrm>
              <a:off x="8005227" y="4123596"/>
              <a:ext cx="487922" cy="284566"/>
            </a:xfrm>
            <a:custGeom>
              <a:avLst/>
              <a:gdLst/>
              <a:ahLst/>
              <a:cxnLst/>
              <a:rect l="l" t="t" r="r" b="b"/>
              <a:pathLst>
                <a:path w="8177" h="4769" extrusionOk="0">
                  <a:moveTo>
                    <a:pt x="4088" y="4768"/>
                  </a:moveTo>
                  <a:cubicBezTo>
                    <a:pt x="5815" y="4768"/>
                    <a:pt x="7330" y="4134"/>
                    <a:pt x="8176" y="3176"/>
                  </a:cubicBezTo>
                  <a:cubicBezTo>
                    <a:pt x="6996" y="1104"/>
                    <a:pt x="5325" y="1"/>
                    <a:pt x="5325" y="1"/>
                  </a:cubicBezTo>
                  <a:lnTo>
                    <a:pt x="4088" y="1"/>
                  </a:lnTo>
                  <a:lnTo>
                    <a:pt x="2852" y="1"/>
                  </a:lnTo>
                  <a:cubicBezTo>
                    <a:pt x="2852" y="1"/>
                    <a:pt x="1181" y="1104"/>
                    <a:pt x="0" y="3176"/>
                  </a:cubicBezTo>
                  <a:cubicBezTo>
                    <a:pt x="847" y="4134"/>
                    <a:pt x="2362" y="4768"/>
                    <a:pt x="4088" y="476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8" name="Google Shape;2418;p58"/>
            <p:cNvSpPr/>
            <p:nvPr/>
          </p:nvSpPr>
          <p:spPr>
            <a:xfrm>
              <a:off x="7947407" y="4357560"/>
              <a:ext cx="603562" cy="103110"/>
            </a:xfrm>
            <a:custGeom>
              <a:avLst/>
              <a:gdLst/>
              <a:ahLst/>
              <a:cxnLst/>
              <a:rect l="l" t="t" r="r" b="b"/>
              <a:pathLst>
                <a:path w="10115" h="1728" extrusionOk="0">
                  <a:moveTo>
                    <a:pt x="112" y="1"/>
                  </a:moveTo>
                  <a:cubicBezTo>
                    <a:pt x="78" y="79"/>
                    <a:pt x="34" y="168"/>
                    <a:pt x="0" y="257"/>
                  </a:cubicBezTo>
                  <a:cubicBezTo>
                    <a:pt x="1303" y="1093"/>
                    <a:pt x="3086" y="1727"/>
                    <a:pt x="5057" y="1727"/>
                  </a:cubicBezTo>
                  <a:cubicBezTo>
                    <a:pt x="7029" y="1727"/>
                    <a:pt x="8811" y="1093"/>
                    <a:pt x="10114" y="257"/>
                  </a:cubicBezTo>
                  <a:cubicBezTo>
                    <a:pt x="10081" y="168"/>
                    <a:pt x="10036" y="79"/>
                    <a:pt x="10003" y="1"/>
                  </a:cubicBezTo>
                  <a:cubicBezTo>
                    <a:pt x="8778" y="937"/>
                    <a:pt x="7018" y="1516"/>
                    <a:pt x="5057" y="1516"/>
                  </a:cubicBezTo>
                  <a:cubicBezTo>
                    <a:pt x="3097" y="1516"/>
                    <a:pt x="1337" y="937"/>
                    <a:pt x="112"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9" name="Google Shape;2419;p58"/>
            <p:cNvSpPr/>
            <p:nvPr/>
          </p:nvSpPr>
          <p:spPr>
            <a:xfrm>
              <a:off x="8352149" y="4419378"/>
              <a:ext cx="202818" cy="89147"/>
            </a:xfrm>
            <a:custGeom>
              <a:avLst/>
              <a:gdLst/>
              <a:ahLst/>
              <a:cxnLst/>
              <a:rect l="l" t="t" r="r" b="b"/>
              <a:pathLst>
                <a:path w="3399" h="1494" extrusionOk="0">
                  <a:moveTo>
                    <a:pt x="2017" y="1482"/>
                  </a:moveTo>
                  <a:cubicBezTo>
                    <a:pt x="2329" y="1449"/>
                    <a:pt x="2607" y="1371"/>
                    <a:pt x="2852" y="1237"/>
                  </a:cubicBezTo>
                  <a:cubicBezTo>
                    <a:pt x="3242" y="1003"/>
                    <a:pt x="3398" y="491"/>
                    <a:pt x="3142" y="112"/>
                  </a:cubicBezTo>
                  <a:cubicBezTo>
                    <a:pt x="3086" y="45"/>
                    <a:pt x="3042" y="1"/>
                    <a:pt x="2997" y="12"/>
                  </a:cubicBezTo>
                  <a:cubicBezTo>
                    <a:pt x="2763" y="101"/>
                    <a:pt x="524" y="1092"/>
                    <a:pt x="524" y="1092"/>
                  </a:cubicBezTo>
                  <a:cubicBezTo>
                    <a:pt x="1" y="1326"/>
                    <a:pt x="948" y="1427"/>
                    <a:pt x="1872" y="1482"/>
                  </a:cubicBezTo>
                  <a:cubicBezTo>
                    <a:pt x="1928" y="1493"/>
                    <a:pt x="1972" y="1493"/>
                    <a:pt x="2017" y="1482"/>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7940724" y="4419378"/>
              <a:ext cx="202818" cy="89147"/>
            </a:xfrm>
            <a:custGeom>
              <a:avLst/>
              <a:gdLst/>
              <a:ahLst/>
              <a:cxnLst/>
              <a:rect l="l" t="t" r="r" b="b"/>
              <a:pathLst>
                <a:path w="3399" h="1494" extrusionOk="0">
                  <a:moveTo>
                    <a:pt x="1371" y="1482"/>
                  </a:moveTo>
                  <a:cubicBezTo>
                    <a:pt x="1070" y="1449"/>
                    <a:pt x="780" y="1371"/>
                    <a:pt x="547" y="1237"/>
                  </a:cubicBezTo>
                  <a:cubicBezTo>
                    <a:pt x="146" y="1003"/>
                    <a:pt x="1" y="491"/>
                    <a:pt x="257" y="112"/>
                  </a:cubicBezTo>
                  <a:cubicBezTo>
                    <a:pt x="313" y="45"/>
                    <a:pt x="357" y="1"/>
                    <a:pt x="402" y="12"/>
                  </a:cubicBezTo>
                  <a:cubicBezTo>
                    <a:pt x="636" y="101"/>
                    <a:pt x="2863" y="1092"/>
                    <a:pt x="2863" y="1092"/>
                  </a:cubicBezTo>
                  <a:cubicBezTo>
                    <a:pt x="3398" y="1326"/>
                    <a:pt x="2451" y="1427"/>
                    <a:pt x="1516" y="1482"/>
                  </a:cubicBezTo>
                  <a:cubicBezTo>
                    <a:pt x="1471" y="1493"/>
                    <a:pt x="1415" y="1493"/>
                    <a:pt x="1371" y="1482"/>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8200647" y="4247231"/>
              <a:ext cx="97083" cy="97143"/>
            </a:xfrm>
            <a:custGeom>
              <a:avLst/>
              <a:gdLst/>
              <a:ahLst/>
              <a:cxnLst/>
              <a:rect l="l" t="t" r="r" b="b"/>
              <a:pathLst>
                <a:path w="1627" h="1628" extrusionOk="0">
                  <a:moveTo>
                    <a:pt x="813" y="1"/>
                  </a:moveTo>
                  <a:cubicBezTo>
                    <a:pt x="368" y="1"/>
                    <a:pt x="0" y="368"/>
                    <a:pt x="0" y="814"/>
                  </a:cubicBezTo>
                  <a:cubicBezTo>
                    <a:pt x="0" y="1260"/>
                    <a:pt x="368" y="1627"/>
                    <a:pt x="813" y="1627"/>
                  </a:cubicBezTo>
                  <a:cubicBezTo>
                    <a:pt x="1259" y="1627"/>
                    <a:pt x="1626" y="1260"/>
                    <a:pt x="1626" y="814"/>
                  </a:cubicBezTo>
                  <a:cubicBezTo>
                    <a:pt x="1626" y="368"/>
                    <a:pt x="1259" y="1"/>
                    <a:pt x="813"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2" name="Google Shape;2422;p58"/>
            <p:cNvSpPr/>
            <p:nvPr/>
          </p:nvSpPr>
          <p:spPr>
            <a:xfrm>
              <a:off x="8209955" y="4256539"/>
              <a:ext cx="78466" cy="78526"/>
            </a:xfrm>
            <a:custGeom>
              <a:avLst/>
              <a:gdLst/>
              <a:ahLst/>
              <a:cxnLst/>
              <a:rect l="l" t="t" r="r" b="b"/>
              <a:pathLst>
                <a:path w="1315" h="1316" extrusionOk="0">
                  <a:moveTo>
                    <a:pt x="1314" y="658"/>
                  </a:moveTo>
                  <a:cubicBezTo>
                    <a:pt x="1314" y="1026"/>
                    <a:pt x="1025" y="1315"/>
                    <a:pt x="657" y="1315"/>
                  </a:cubicBezTo>
                  <a:cubicBezTo>
                    <a:pt x="290" y="1315"/>
                    <a:pt x="0" y="1026"/>
                    <a:pt x="0" y="658"/>
                  </a:cubicBezTo>
                  <a:cubicBezTo>
                    <a:pt x="0" y="290"/>
                    <a:pt x="290" y="1"/>
                    <a:pt x="657" y="1"/>
                  </a:cubicBezTo>
                  <a:cubicBezTo>
                    <a:pt x="1025" y="1"/>
                    <a:pt x="1314" y="290"/>
                    <a:pt x="1314" y="658"/>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3" name="Google Shape;2423;p58"/>
            <p:cNvSpPr/>
            <p:nvPr/>
          </p:nvSpPr>
          <p:spPr>
            <a:xfrm>
              <a:off x="8217235" y="4263879"/>
              <a:ext cx="63847" cy="63847"/>
            </a:xfrm>
            <a:custGeom>
              <a:avLst/>
              <a:gdLst/>
              <a:ahLst/>
              <a:cxnLst/>
              <a:rect l="l" t="t" r="r" b="b"/>
              <a:pathLst>
                <a:path w="1070" h="1070" extrusionOk="0">
                  <a:moveTo>
                    <a:pt x="1070" y="535"/>
                  </a:moveTo>
                  <a:cubicBezTo>
                    <a:pt x="1070" y="836"/>
                    <a:pt x="836" y="1070"/>
                    <a:pt x="535" y="1070"/>
                  </a:cubicBezTo>
                  <a:cubicBezTo>
                    <a:pt x="235" y="1070"/>
                    <a:pt x="1" y="836"/>
                    <a:pt x="1" y="535"/>
                  </a:cubicBezTo>
                  <a:cubicBezTo>
                    <a:pt x="1" y="234"/>
                    <a:pt x="235" y="0"/>
                    <a:pt x="535" y="0"/>
                  </a:cubicBezTo>
                  <a:cubicBezTo>
                    <a:pt x="836" y="0"/>
                    <a:pt x="1070" y="234"/>
                    <a:pt x="1070" y="535"/>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4" name="Google Shape;2424;p58"/>
            <p:cNvSpPr/>
            <p:nvPr/>
          </p:nvSpPr>
          <p:spPr>
            <a:xfrm>
              <a:off x="8074325" y="4095730"/>
              <a:ext cx="349666" cy="121667"/>
            </a:xfrm>
            <a:custGeom>
              <a:avLst/>
              <a:gdLst/>
              <a:ahLst/>
              <a:cxnLst/>
              <a:rect l="l" t="t" r="r" b="b"/>
              <a:pathLst>
                <a:path w="5860" h="2039" extrusionOk="0">
                  <a:moveTo>
                    <a:pt x="1571" y="0"/>
                  </a:moveTo>
                  <a:cubicBezTo>
                    <a:pt x="1571" y="0"/>
                    <a:pt x="858" y="479"/>
                    <a:pt x="1" y="1381"/>
                  </a:cubicBezTo>
                  <a:cubicBezTo>
                    <a:pt x="769" y="1794"/>
                    <a:pt x="1805" y="2039"/>
                    <a:pt x="2930" y="2039"/>
                  </a:cubicBezTo>
                  <a:cubicBezTo>
                    <a:pt x="4055" y="2039"/>
                    <a:pt x="5091" y="1794"/>
                    <a:pt x="5860" y="1381"/>
                  </a:cubicBezTo>
                  <a:cubicBezTo>
                    <a:pt x="5002" y="479"/>
                    <a:pt x="4289" y="0"/>
                    <a:pt x="4289"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7947407" y="3685621"/>
              <a:ext cx="603562" cy="438037"/>
            </a:xfrm>
            <a:custGeom>
              <a:avLst/>
              <a:gdLst/>
              <a:ahLst/>
              <a:cxnLst/>
              <a:rect l="l" t="t" r="r" b="b"/>
              <a:pathLst>
                <a:path w="10115" h="7341" extrusionOk="0">
                  <a:moveTo>
                    <a:pt x="10114" y="3676"/>
                  </a:moveTo>
                  <a:cubicBezTo>
                    <a:pt x="10114" y="5704"/>
                    <a:pt x="7853" y="7341"/>
                    <a:pt x="5057" y="7341"/>
                  </a:cubicBezTo>
                  <a:cubicBezTo>
                    <a:pt x="2261" y="7341"/>
                    <a:pt x="0" y="5704"/>
                    <a:pt x="0" y="3676"/>
                  </a:cubicBezTo>
                  <a:cubicBezTo>
                    <a:pt x="0" y="1649"/>
                    <a:pt x="2261" y="0"/>
                    <a:pt x="5057" y="0"/>
                  </a:cubicBezTo>
                  <a:cubicBezTo>
                    <a:pt x="7853" y="0"/>
                    <a:pt x="10114" y="1649"/>
                    <a:pt x="10114" y="367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6" name="Google Shape;2426;p58"/>
            <p:cNvSpPr/>
            <p:nvPr/>
          </p:nvSpPr>
          <p:spPr>
            <a:xfrm>
              <a:off x="8011194" y="3732163"/>
              <a:ext cx="475988" cy="345668"/>
            </a:xfrm>
            <a:custGeom>
              <a:avLst/>
              <a:gdLst/>
              <a:ahLst/>
              <a:cxnLst/>
              <a:rect l="l" t="t" r="r" b="b"/>
              <a:pathLst>
                <a:path w="7977" h="5793" extrusionOk="0">
                  <a:moveTo>
                    <a:pt x="3988" y="0"/>
                  </a:moveTo>
                  <a:cubicBezTo>
                    <a:pt x="1783" y="0"/>
                    <a:pt x="0" y="1292"/>
                    <a:pt x="0" y="2896"/>
                  </a:cubicBezTo>
                  <a:cubicBezTo>
                    <a:pt x="0" y="4489"/>
                    <a:pt x="1783" y="5792"/>
                    <a:pt x="3988" y="5792"/>
                  </a:cubicBezTo>
                  <a:cubicBezTo>
                    <a:pt x="6194" y="5792"/>
                    <a:pt x="7976" y="4489"/>
                    <a:pt x="7976" y="2896"/>
                  </a:cubicBezTo>
                  <a:cubicBezTo>
                    <a:pt x="7976" y="1292"/>
                    <a:pt x="6194" y="0"/>
                    <a:pt x="3988"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7" name="Google Shape;2427;p58"/>
            <p:cNvSpPr/>
            <p:nvPr/>
          </p:nvSpPr>
          <p:spPr>
            <a:xfrm>
              <a:off x="8025157" y="3742128"/>
              <a:ext cx="448062" cy="325739"/>
            </a:xfrm>
            <a:custGeom>
              <a:avLst/>
              <a:gdLst/>
              <a:ahLst/>
              <a:cxnLst/>
              <a:rect l="l" t="t" r="r" b="b"/>
              <a:pathLst>
                <a:path w="7509" h="5459" extrusionOk="0">
                  <a:moveTo>
                    <a:pt x="7508" y="2729"/>
                  </a:moveTo>
                  <a:cubicBezTo>
                    <a:pt x="7508" y="4233"/>
                    <a:pt x="5826" y="5458"/>
                    <a:pt x="3754" y="5458"/>
                  </a:cubicBezTo>
                  <a:cubicBezTo>
                    <a:pt x="1682" y="5458"/>
                    <a:pt x="0" y="4233"/>
                    <a:pt x="0" y="2729"/>
                  </a:cubicBezTo>
                  <a:cubicBezTo>
                    <a:pt x="0" y="1214"/>
                    <a:pt x="1682" y="0"/>
                    <a:pt x="3754" y="0"/>
                  </a:cubicBezTo>
                  <a:cubicBezTo>
                    <a:pt x="5826" y="0"/>
                    <a:pt x="7508" y="1214"/>
                    <a:pt x="7508" y="2729"/>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8" name="Google Shape;2428;p58"/>
            <p:cNvSpPr/>
            <p:nvPr/>
          </p:nvSpPr>
          <p:spPr>
            <a:xfrm>
              <a:off x="8089601" y="3841836"/>
              <a:ext cx="123696" cy="123636"/>
            </a:xfrm>
            <a:custGeom>
              <a:avLst/>
              <a:gdLst/>
              <a:ahLst/>
              <a:cxnLst/>
              <a:rect l="l" t="t" r="r" b="b"/>
              <a:pathLst>
                <a:path w="2073" h="2072" extrusionOk="0">
                  <a:moveTo>
                    <a:pt x="1037" y="0"/>
                  </a:moveTo>
                  <a:cubicBezTo>
                    <a:pt x="458" y="0"/>
                    <a:pt x="1" y="468"/>
                    <a:pt x="1" y="1036"/>
                  </a:cubicBezTo>
                  <a:cubicBezTo>
                    <a:pt x="1" y="1615"/>
                    <a:pt x="458" y="2072"/>
                    <a:pt x="1037" y="2072"/>
                  </a:cubicBezTo>
                  <a:cubicBezTo>
                    <a:pt x="1605" y="2072"/>
                    <a:pt x="2073" y="1615"/>
                    <a:pt x="2073" y="1036"/>
                  </a:cubicBezTo>
                  <a:cubicBezTo>
                    <a:pt x="2073" y="468"/>
                    <a:pt x="1605" y="0"/>
                    <a:pt x="103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9" name="Google Shape;2429;p58"/>
            <p:cNvSpPr/>
            <p:nvPr/>
          </p:nvSpPr>
          <p:spPr>
            <a:xfrm>
              <a:off x="8100282" y="3853114"/>
              <a:ext cx="101737" cy="101737"/>
            </a:xfrm>
            <a:custGeom>
              <a:avLst/>
              <a:gdLst/>
              <a:ahLst/>
              <a:cxnLst/>
              <a:rect l="l" t="t" r="r" b="b"/>
              <a:pathLst>
                <a:path w="1705" h="1705" extrusionOk="0">
                  <a:moveTo>
                    <a:pt x="1704" y="847"/>
                  </a:moveTo>
                  <a:cubicBezTo>
                    <a:pt x="1704" y="1315"/>
                    <a:pt x="1326" y="1705"/>
                    <a:pt x="858" y="1705"/>
                  </a:cubicBezTo>
                  <a:cubicBezTo>
                    <a:pt x="390" y="1705"/>
                    <a:pt x="0" y="1315"/>
                    <a:pt x="0" y="847"/>
                  </a:cubicBezTo>
                  <a:cubicBezTo>
                    <a:pt x="0" y="379"/>
                    <a:pt x="390" y="0"/>
                    <a:pt x="858" y="0"/>
                  </a:cubicBezTo>
                  <a:cubicBezTo>
                    <a:pt x="1326" y="0"/>
                    <a:pt x="1704" y="379"/>
                    <a:pt x="1704" y="84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30" name="Google Shape;2430;p58"/>
            <p:cNvSpPr/>
            <p:nvPr/>
          </p:nvSpPr>
          <p:spPr>
            <a:xfrm>
              <a:off x="8130833" y="3883664"/>
              <a:ext cx="40576" cy="40635"/>
            </a:xfrm>
            <a:custGeom>
              <a:avLst/>
              <a:gdLst/>
              <a:ahLst/>
              <a:cxnLst/>
              <a:rect l="l" t="t" r="r" b="b"/>
              <a:pathLst>
                <a:path w="680" h="681" extrusionOk="0">
                  <a:moveTo>
                    <a:pt x="346" y="1"/>
                  </a:moveTo>
                  <a:cubicBezTo>
                    <a:pt x="156" y="1"/>
                    <a:pt x="1" y="157"/>
                    <a:pt x="1" y="335"/>
                  </a:cubicBezTo>
                  <a:cubicBezTo>
                    <a:pt x="1" y="524"/>
                    <a:pt x="156" y="680"/>
                    <a:pt x="346" y="680"/>
                  </a:cubicBezTo>
                  <a:cubicBezTo>
                    <a:pt x="524" y="680"/>
                    <a:pt x="680" y="524"/>
                    <a:pt x="680" y="335"/>
                  </a:cubicBezTo>
                  <a:cubicBezTo>
                    <a:pt x="680" y="157"/>
                    <a:pt x="524" y="1"/>
                    <a:pt x="346"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31" name="Google Shape;2431;p58"/>
            <p:cNvSpPr/>
            <p:nvPr/>
          </p:nvSpPr>
          <p:spPr>
            <a:xfrm>
              <a:off x="8110903" y="3803767"/>
              <a:ext cx="77153" cy="25479"/>
            </a:xfrm>
            <a:custGeom>
              <a:avLst/>
              <a:gdLst/>
              <a:ahLst/>
              <a:cxnLst/>
              <a:rect l="l" t="t" r="r" b="b"/>
              <a:pathLst>
                <a:path w="1293" h="427" extrusionOk="0">
                  <a:moveTo>
                    <a:pt x="660" y="1"/>
                  </a:moveTo>
                  <a:cubicBezTo>
                    <a:pt x="291" y="1"/>
                    <a:pt x="19" y="308"/>
                    <a:pt x="11" y="315"/>
                  </a:cubicBezTo>
                  <a:cubicBezTo>
                    <a:pt x="0" y="337"/>
                    <a:pt x="0" y="371"/>
                    <a:pt x="11" y="404"/>
                  </a:cubicBezTo>
                  <a:cubicBezTo>
                    <a:pt x="23" y="415"/>
                    <a:pt x="37" y="421"/>
                    <a:pt x="50" y="421"/>
                  </a:cubicBezTo>
                  <a:cubicBezTo>
                    <a:pt x="64" y="421"/>
                    <a:pt x="78" y="415"/>
                    <a:pt x="89" y="404"/>
                  </a:cubicBezTo>
                  <a:cubicBezTo>
                    <a:pt x="104" y="389"/>
                    <a:pt x="338" y="122"/>
                    <a:pt x="658" y="122"/>
                  </a:cubicBezTo>
                  <a:cubicBezTo>
                    <a:pt x="823" y="122"/>
                    <a:pt x="1011" y="192"/>
                    <a:pt x="1203" y="404"/>
                  </a:cubicBezTo>
                  <a:cubicBezTo>
                    <a:pt x="1215" y="415"/>
                    <a:pt x="1226" y="426"/>
                    <a:pt x="1237" y="426"/>
                  </a:cubicBezTo>
                  <a:cubicBezTo>
                    <a:pt x="1248" y="426"/>
                    <a:pt x="1259" y="415"/>
                    <a:pt x="1270" y="404"/>
                  </a:cubicBezTo>
                  <a:cubicBezTo>
                    <a:pt x="1292" y="371"/>
                    <a:pt x="1292" y="337"/>
                    <a:pt x="1270" y="315"/>
                  </a:cubicBezTo>
                  <a:cubicBezTo>
                    <a:pt x="1057" y="79"/>
                    <a:pt x="846" y="1"/>
                    <a:pt x="660"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32" name="Google Shape;2432;p58"/>
            <p:cNvSpPr/>
            <p:nvPr/>
          </p:nvSpPr>
          <p:spPr>
            <a:xfrm>
              <a:off x="8285020" y="3841836"/>
              <a:ext cx="123696" cy="123636"/>
            </a:xfrm>
            <a:custGeom>
              <a:avLst/>
              <a:gdLst/>
              <a:ahLst/>
              <a:cxnLst/>
              <a:rect l="l" t="t" r="r" b="b"/>
              <a:pathLst>
                <a:path w="2073" h="2072" extrusionOk="0">
                  <a:moveTo>
                    <a:pt x="1037" y="0"/>
                  </a:moveTo>
                  <a:cubicBezTo>
                    <a:pt x="469" y="0"/>
                    <a:pt x="1" y="468"/>
                    <a:pt x="1" y="1036"/>
                  </a:cubicBezTo>
                  <a:cubicBezTo>
                    <a:pt x="1" y="1615"/>
                    <a:pt x="469" y="2072"/>
                    <a:pt x="1037" y="2072"/>
                  </a:cubicBezTo>
                  <a:cubicBezTo>
                    <a:pt x="1616" y="2072"/>
                    <a:pt x="2073" y="1615"/>
                    <a:pt x="2073" y="1036"/>
                  </a:cubicBezTo>
                  <a:cubicBezTo>
                    <a:pt x="2073" y="468"/>
                    <a:pt x="1616" y="0"/>
                    <a:pt x="1037"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33" name="Google Shape;2433;p58"/>
            <p:cNvSpPr/>
            <p:nvPr/>
          </p:nvSpPr>
          <p:spPr>
            <a:xfrm>
              <a:off x="8296358" y="3853114"/>
              <a:ext cx="101737" cy="101737"/>
            </a:xfrm>
            <a:custGeom>
              <a:avLst/>
              <a:gdLst/>
              <a:ahLst/>
              <a:cxnLst/>
              <a:rect l="l" t="t" r="r" b="b"/>
              <a:pathLst>
                <a:path w="1705" h="1705" extrusionOk="0">
                  <a:moveTo>
                    <a:pt x="0" y="847"/>
                  </a:moveTo>
                  <a:cubicBezTo>
                    <a:pt x="0" y="1315"/>
                    <a:pt x="379" y="1705"/>
                    <a:pt x="847" y="1705"/>
                  </a:cubicBezTo>
                  <a:cubicBezTo>
                    <a:pt x="1315" y="1705"/>
                    <a:pt x="1704" y="1315"/>
                    <a:pt x="1704" y="847"/>
                  </a:cubicBezTo>
                  <a:cubicBezTo>
                    <a:pt x="1704" y="379"/>
                    <a:pt x="1315" y="0"/>
                    <a:pt x="847" y="0"/>
                  </a:cubicBezTo>
                  <a:cubicBezTo>
                    <a:pt x="379" y="0"/>
                    <a:pt x="0" y="379"/>
                    <a:pt x="0" y="84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34" name="Google Shape;2434;p58"/>
            <p:cNvSpPr/>
            <p:nvPr/>
          </p:nvSpPr>
          <p:spPr>
            <a:xfrm>
              <a:off x="8326909" y="3883664"/>
              <a:ext cx="40635" cy="40635"/>
            </a:xfrm>
            <a:custGeom>
              <a:avLst/>
              <a:gdLst/>
              <a:ahLst/>
              <a:cxnLst/>
              <a:rect l="l" t="t" r="r" b="b"/>
              <a:pathLst>
                <a:path w="681" h="681" extrusionOk="0">
                  <a:moveTo>
                    <a:pt x="335" y="1"/>
                  </a:moveTo>
                  <a:cubicBezTo>
                    <a:pt x="156" y="1"/>
                    <a:pt x="1" y="157"/>
                    <a:pt x="1" y="335"/>
                  </a:cubicBezTo>
                  <a:cubicBezTo>
                    <a:pt x="1" y="524"/>
                    <a:pt x="156" y="680"/>
                    <a:pt x="335" y="680"/>
                  </a:cubicBezTo>
                  <a:cubicBezTo>
                    <a:pt x="524" y="680"/>
                    <a:pt x="680" y="524"/>
                    <a:pt x="680" y="335"/>
                  </a:cubicBezTo>
                  <a:cubicBezTo>
                    <a:pt x="680" y="157"/>
                    <a:pt x="524" y="1"/>
                    <a:pt x="335"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35" name="Google Shape;2435;p58"/>
            <p:cNvSpPr/>
            <p:nvPr/>
          </p:nvSpPr>
          <p:spPr>
            <a:xfrm>
              <a:off x="8310321" y="3803767"/>
              <a:ext cx="77153" cy="25479"/>
            </a:xfrm>
            <a:custGeom>
              <a:avLst/>
              <a:gdLst/>
              <a:ahLst/>
              <a:cxnLst/>
              <a:rect l="l" t="t" r="r" b="b"/>
              <a:pathLst>
                <a:path w="1293" h="427" extrusionOk="0">
                  <a:moveTo>
                    <a:pt x="633" y="1"/>
                  </a:moveTo>
                  <a:cubicBezTo>
                    <a:pt x="446" y="1"/>
                    <a:pt x="236" y="79"/>
                    <a:pt x="22" y="315"/>
                  </a:cubicBezTo>
                  <a:cubicBezTo>
                    <a:pt x="0" y="337"/>
                    <a:pt x="0" y="371"/>
                    <a:pt x="22" y="404"/>
                  </a:cubicBezTo>
                  <a:cubicBezTo>
                    <a:pt x="33" y="415"/>
                    <a:pt x="45" y="426"/>
                    <a:pt x="56" y="426"/>
                  </a:cubicBezTo>
                  <a:cubicBezTo>
                    <a:pt x="67" y="426"/>
                    <a:pt x="78" y="415"/>
                    <a:pt x="89" y="404"/>
                  </a:cubicBezTo>
                  <a:cubicBezTo>
                    <a:pt x="282" y="192"/>
                    <a:pt x="470" y="122"/>
                    <a:pt x="634" y="122"/>
                  </a:cubicBezTo>
                  <a:cubicBezTo>
                    <a:pt x="955" y="122"/>
                    <a:pt x="1188" y="389"/>
                    <a:pt x="1203" y="404"/>
                  </a:cubicBezTo>
                  <a:cubicBezTo>
                    <a:pt x="1214" y="415"/>
                    <a:pt x="1228" y="421"/>
                    <a:pt x="1242" y="421"/>
                  </a:cubicBezTo>
                  <a:cubicBezTo>
                    <a:pt x="1256" y="421"/>
                    <a:pt x="1270" y="415"/>
                    <a:pt x="1281" y="404"/>
                  </a:cubicBezTo>
                  <a:cubicBezTo>
                    <a:pt x="1292" y="371"/>
                    <a:pt x="1292" y="337"/>
                    <a:pt x="1281" y="315"/>
                  </a:cubicBezTo>
                  <a:cubicBezTo>
                    <a:pt x="1274" y="308"/>
                    <a:pt x="1001" y="1"/>
                    <a:pt x="633"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36" name="Google Shape;2436;p58"/>
            <p:cNvSpPr/>
            <p:nvPr/>
          </p:nvSpPr>
          <p:spPr>
            <a:xfrm>
              <a:off x="8207270" y="3983372"/>
              <a:ext cx="83836" cy="31983"/>
            </a:xfrm>
            <a:custGeom>
              <a:avLst/>
              <a:gdLst/>
              <a:ahLst/>
              <a:cxnLst/>
              <a:rect l="l" t="t" r="r" b="b"/>
              <a:pathLst>
                <a:path w="1405" h="536" extrusionOk="0">
                  <a:moveTo>
                    <a:pt x="1" y="1"/>
                  </a:moveTo>
                  <a:cubicBezTo>
                    <a:pt x="1" y="1"/>
                    <a:pt x="212" y="535"/>
                    <a:pt x="702" y="535"/>
                  </a:cubicBezTo>
                  <a:cubicBezTo>
                    <a:pt x="1192" y="535"/>
                    <a:pt x="1404" y="1"/>
                    <a:pt x="1404"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37" name="Google Shape;2437;p58"/>
            <p:cNvSpPr/>
            <p:nvPr/>
          </p:nvSpPr>
          <p:spPr>
            <a:xfrm>
              <a:off x="8568215" y="3837182"/>
              <a:ext cx="14679" cy="130976"/>
            </a:xfrm>
            <a:custGeom>
              <a:avLst/>
              <a:gdLst/>
              <a:ahLst/>
              <a:cxnLst/>
              <a:rect l="l" t="t" r="r" b="b"/>
              <a:pathLst>
                <a:path w="246" h="2195" extrusionOk="0">
                  <a:moveTo>
                    <a:pt x="0" y="0"/>
                  </a:moveTo>
                  <a:lnTo>
                    <a:pt x="0" y="2194"/>
                  </a:lnTo>
                  <a:lnTo>
                    <a:pt x="245" y="2083"/>
                  </a:lnTo>
                  <a:lnTo>
                    <a:pt x="245" y="111"/>
                  </a:lnTo>
                  <a:lnTo>
                    <a:pt x="0"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2438" name="Google Shape;2438;p58"/>
          <p:cNvGrpSpPr/>
          <p:nvPr/>
        </p:nvGrpSpPr>
        <p:grpSpPr>
          <a:xfrm>
            <a:off x="419599" y="535188"/>
            <a:ext cx="1601146" cy="1197564"/>
            <a:chOff x="7343425" y="328575"/>
            <a:chExt cx="1354149" cy="1012825"/>
          </a:xfrm>
        </p:grpSpPr>
        <p:sp>
          <p:nvSpPr>
            <p:cNvPr id="2439" name="Google Shape;2439;p58"/>
            <p:cNvSpPr/>
            <p:nvPr/>
          </p:nvSpPr>
          <p:spPr>
            <a:xfrm>
              <a:off x="7503954" y="981659"/>
              <a:ext cx="140567" cy="257529"/>
            </a:xfrm>
            <a:custGeom>
              <a:avLst/>
              <a:gdLst/>
              <a:ahLst/>
              <a:cxnLst/>
              <a:rect l="l" t="t" r="r" b="b"/>
              <a:pathLst>
                <a:path w="2507" h="4379" extrusionOk="0">
                  <a:moveTo>
                    <a:pt x="1827" y="2774"/>
                  </a:moveTo>
                  <a:cubicBezTo>
                    <a:pt x="1604" y="1972"/>
                    <a:pt x="1883" y="1170"/>
                    <a:pt x="2039" y="836"/>
                  </a:cubicBezTo>
                  <a:cubicBezTo>
                    <a:pt x="1927" y="747"/>
                    <a:pt x="1805" y="669"/>
                    <a:pt x="1694" y="591"/>
                  </a:cubicBezTo>
                  <a:cubicBezTo>
                    <a:pt x="1526" y="480"/>
                    <a:pt x="1337" y="391"/>
                    <a:pt x="1181" y="268"/>
                  </a:cubicBezTo>
                  <a:cubicBezTo>
                    <a:pt x="1070" y="190"/>
                    <a:pt x="970" y="101"/>
                    <a:pt x="869" y="1"/>
                  </a:cubicBezTo>
                  <a:cubicBezTo>
                    <a:pt x="212" y="636"/>
                    <a:pt x="0" y="1761"/>
                    <a:pt x="424" y="2830"/>
                  </a:cubicBezTo>
                  <a:cubicBezTo>
                    <a:pt x="892" y="4011"/>
                    <a:pt x="2195" y="4378"/>
                    <a:pt x="2195" y="4378"/>
                  </a:cubicBezTo>
                  <a:lnTo>
                    <a:pt x="2507" y="4100"/>
                  </a:lnTo>
                  <a:cubicBezTo>
                    <a:pt x="2507" y="4100"/>
                    <a:pt x="2128" y="3822"/>
                    <a:pt x="1827"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40" name="Google Shape;2440;p58"/>
            <p:cNvSpPr/>
            <p:nvPr/>
          </p:nvSpPr>
          <p:spPr>
            <a:xfrm>
              <a:off x="7526438" y="981659"/>
              <a:ext cx="91843" cy="89156"/>
            </a:xfrm>
            <a:custGeom>
              <a:avLst/>
              <a:gdLst/>
              <a:ahLst/>
              <a:cxnLst/>
              <a:rect l="l" t="t" r="r" b="b"/>
              <a:pathLst>
                <a:path w="1638" h="1516" extrusionOk="0">
                  <a:moveTo>
                    <a:pt x="468" y="1"/>
                  </a:moveTo>
                  <a:cubicBezTo>
                    <a:pt x="268" y="201"/>
                    <a:pt x="112" y="435"/>
                    <a:pt x="0" y="714"/>
                  </a:cubicBezTo>
                  <a:cubicBezTo>
                    <a:pt x="179" y="1115"/>
                    <a:pt x="1281" y="1493"/>
                    <a:pt x="1415" y="1516"/>
                  </a:cubicBezTo>
                  <a:cubicBezTo>
                    <a:pt x="1482" y="1226"/>
                    <a:pt x="1571" y="981"/>
                    <a:pt x="1638" y="836"/>
                  </a:cubicBezTo>
                  <a:cubicBezTo>
                    <a:pt x="1526" y="747"/>
                    <a:pt x="1404" y="669"/>
                    <a:pt x="1293" y="591"/>
                  </a:cubicBezTo>
                  <a:cubicBezTo>
                    <a:pt x="1125" y="480"/>
                    <a:pt x="936" y="391"/>
                    <a:pt x="780" y="268"/>
                  </a:cubicBezTo>
                  <a:cubicBezTo>
                    <a:pt x="669" y="190"/>
                    <a:pt x="569" y="101"/>
                    <a:pt x="468"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7530195" y="826401"/>
              <a:ext cx="474072" cy="246414"/>
            </a:xfrm>
            <a:custGeom>
              <a:avLst/>
              <a:gdLst/>
              <a:ahLst/>
              <a:cxnLst/>
              <a:rect l="l" t="t" r="r" b="b"/>
              <a:pathLst>
                <a:path w="8455" h="4190" extrusionOk="0">
                  <a:moveTo>
                    <a:pt x="7731" y="2641"/>
                  </a:moveTo>
                  <a:lnTo>
                    <a:pt x="5815" y="2708"/>
                  </a:lnTo>
                  <a:lnTo>
                    <a:pt x="3743" y="1"/>
                  </a:lnTo>
                  <a:lnTo>
                    <a:pt x="0" y="3008"/>
                  </a:lnTo>
                  <a:lnTo>
                    <a:pt x="1716" y="3744"/>
                  </a:lnTo>
                  <a:lnTo>
                    <a:pt x="3387" y="1995"/>
                  </a:lnTo>
                  <a:lnTo>
                    <a:pt x="5325" y="4189"/>
                  </a:lnTo>
                  <a:lnTo>
                    <a:pt x="8455"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42" name="Google Shape;2442;p58"/>
            <p:cNvSpPr/>
            <p:nvPr/>
          </p:nvSpPr>
          <p:spPr>
            <a:xfrm>
              <a:off x="7601404" y="905030"/>
              <a:ext cx="402863" cy="167785"/>
            </a:xfrm>
            <a:custGeom>
              <a:avLst/>
              <a:gdLst/>
              <a:ahLst/>
              <a:cxnLst/>
              <a:rect l="l" t="t" r="r" b="b"/>
              <a:pathLst>
                <a:path w="7185" h="2853" extrusionOk="0">
                  <a:moveTo>
                    <a:pt x="2206" y="1"/>
                  </a:moveTo>
                  <a:lnTo>
                    <a:pt x="0" y="2206"/>
                  </a:lnTo>
                  <a:lnTo>
                    <a:pt x="446" y="2407"/>
                  </a:lnTo>
                  <a:lnTo>
                    <a:pt x="2117" y="658"/>
                  </a:lnTo>
                  <a:lnTo>
                    <a:pt x="4055" y="2852"/>
                  </a:lnTo>
                  <a:lnTo>
                    <a:pt x="7185" y="1727"/>
                  </a:lnTo>
                  <a:lnTo>
                    <a:pt x="6684" y="1438"/>
                  </a:lnTo>
                  <a:lnTo>
                    <a:pt x="4244" y="2362"/>
                  </a:lnTo>
                  <a:lnTo>
                    <a:pt x="2206"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7612618" y="1210312"/>
              <a:ext cx="54388" cy="57046"/>
            </a:xfrm>
            <a:custGeom>
              <a:avLst/>
              <a:gdLst/>
              <a:ahLst/>
              <a:cxnLst/>
              <a:rect l="l" t="t" r="r" b="b"/>
              <a:pathLst>
                <a:path w="970" h="970" extrusionOk="0">
                  <a:moveTo>
                    <a:pt x="970" y="490"/>
                  </a:moveTo>
                  <a:cubicBezTo>
                    <a:pt x="970" y="758"/>
                    <a:pt x="758" y="969"/>
                    <a:pt x="480" y="969"/>
                  </a:cubicBezTo>
                  <a:cubicBezTo>
                    <a:pt x="212" y="969"/>
                    <a:pt x="1" y="758"/>
                    <a:pt x="1" y="490"/>
                  </a:cubicBezTo>
                  <a:cubicBezTo>
                    <a:pt x="1" y="212"/>
                    <a:pt x="212" y="0"/>
                    <a:pt x="480" y="0"/>
                  </a:cubicBezTo>
                  <a:cubicBezTo>
                    <a:pt x="758" y="0"/>
                    <a:pt x="970" y="212"/>
                    <a:pt x="970" y="49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44" name="Google Shape;2444;p58"/>
            <p:cNvSpPr/>
            <p:nvPr/>
          </p:nvSpPr>
          <p:spPr>
            <a:xfrm>
              <a:off x="7526438" y="772061"/>
              <a:ext cx="257361" cy="236534"/>
            </a:xfrm>
            <a:custGeom>
              <a:avLst/>
              <a:gdLst/>
              <a:ahLst/>
              <a:cxnLst/>
              <a:rect l="l" t="t" r="r" b="b"/>
              <a:pathLst>
                <a:path w="4590" h="4022" extrusionOk="0">
                  <a:moveTo>
                    <a:pt x="3988" y="0"/>
                  </a:moveTo>
                  <a:lnTo>
                    <a:pt x="0" y="3843"/>
                  </a:lnTo>
                  <a:lnTo>
                    <a:pt x="279" y="4022"/>
                  </a:lnTo>
                  <a:lnTo>
                    <a:pt x="4590" y="702"/>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45" name="Google Shape;2445;p58"/>
            <p:cNvSpPr/>
            <p:nvPr/>
          </p:nvSpPr>
          <p:spPr>
            <a:xfrm>
              <a:off x="8396478" y="981659"/>
              <a:ext cx="140567" cy="257529"/>
            </a:xfrm>
            <a:custGeom>
              <a:avLst/>
              <a:gdLst/>
              <a:ahLst/>
              <a:cxnLst/>
              <a:rect l="l" t="t" r="r" b="b"/>
              <a:pathLst>
                <a:path w="2507" h="4379" extrusionOk="0">
                  <a:moveTo>
                    <a:pt x="680" y="2774"/>
                  </a:moveTo>
                  <a:cubicBezTo>
                    <a:pt x="902" y="1972"/>
                    <a:pt x="624" y="1170"/>
                    <a:pt x="468" y="836"/>
                  </a:cubicBezTo>
                  <a:cubicBezTo>
                    <a:pt x="590" y="747"/>
                    <a:pt x="702" y="669"/>
                    <a:pt x="813" y="591"/>
                  </a:cubicBezTo>
                  <a:cubicBezTo>
                    <a:pt x="980" y="480"/>
                    <a:pt x="1170" y="391"/>
                    <a:pt x="1326" y="268"/>
                  </a:cubicBezTo>
                  <a:cubicBezTo>
                    <a:pt x="1437" y="190"/>
                    <a:pt x="1537" y="101"/>
                    <a:pt x="1638" y="1"/>
                  </a:cubicBezTo>
                  <a:cubicBezTo>
                    <a:pt x="2295" y="636"/>
                    <a:pt x="2506" y="1761"/>
                    <a:pt x="2083" y="2830"/>
                  </a:cubicBezTo>
                  <a:cubicBezTo>
                    <a:pt x="1615" y="4011"/>
                    <a:pt x="312" y="4378"/>
                    <a:pt x="312" y="4378"/>
                  </a:cubicBezTo>
                  <a:lnTo>
                    <a:pt x="0" y="4100"/>
                  </a:lnTo>
                  <a:cubicBezTo>
                    <a:pt x="0" y="4100"/>
                    <a:pt x="379" y="3822"/>
                    <a:pt x="680"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46" name="Google Shape;2446;p58"/>
            <p:cNvSpPr/>
            <p:nvPr/>
          </p:nvSpPr>
          <p:spPr>
            <a:xfrm>
              <a:off x="8422663" y="981659"/>
              <a:ext cx="91899" cy="89156"/>
            </a:xfrm>
            <a:custGeom>
              <a:avLst/>
              <a:gdLst/>
              <a:ahLst/>
              <a:cxnLst/>
              <a:rect l="l" t="t" r="r" b="b"/>
              <a:pathLst>
                <a:path w="1639" h="1516" extrusionOk="0">
                  <a:moveTo>
                    <a:pt x="1171" y="1"/>
                  </a:moveTo>
                  <a:cubicBezTo>
                    <a:pt x="1070" y="101"/>
                    <a:pt x="970" y="190"/>
                    <a:pt x="859" y="268"/>
                  </a:cubicBezTo>
                  <a:cubicBezTo>
                    <a:pt x="703" y="391"/>
                    <a:pt x="513" y="480"/>
                    <a:pt x="346" y="591"/>
                  </a:cubicBezTo>
                  <a:cubicBezTo>
                    <a:pt x="235" y="669"/>
                    <a:pt x="123" y="747"/>
                    <a:pt x="1" y="836"/>
                  </a:cubicBezTo>
                  <a:cubicBezTo>
                    <a:pt x="68" y="981"/>
                    <a:pt x="157" y="1226"/>
                    <a:pt x="224" y="1516"/>
                  </a:cubicBezTo>
                  <a:cubicBezTo>
                    <a:pt x="357" y="1493"/>
                    <a:pt x="1471" y="1115"/>
                    <a:pt x="1638" y="714"/>
                  </a:cubicBezTo>
                  <a:cubicBezTo>
                    <a:pt x="1527" y="435"/>
                    <a:pt x="1371" y="201"/>
                    <a:pt x="1171"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8036732" y="826401"/>
              <a:ext cx="474072" cy="246414"/>
            </a:xfrm>
            <a:custGeom>
              <a:avLst/>
              <a:gdLst/>
              <a:ahLst/>
              <a:cxnLst/>
              <a:rect l="l" t="t" r="r" b="b"/>
              <a:pathLst>
                <a:path w="8455" h="4190" extrusionOk="0">
                  <a:moveTo>
                    <a:pt x="724" y="2641"/>
                  </a:moveTo>
                  <a:lnTo>
                    <a:pt x="2640" y="2708"/>
                  </a:lnTo>
                  <a:lnTo>
                    <a:pt x="4712" y="1"/>
                  </a:lnTo>
                  <a:lnTo>
                    <a:pt x="8455" y="3008"/>
                  </a:lnTo>
                  <a:lnTo>
                    <a:pt x="6739" y="3744"/>
                  </a:lnTo>
                  <a:lnTo>
                    <a:pt x="5068" y="1995"/>
                  </a:lnTo>
                  <a:lnTo>
                    <a:pt x="3130" y="4189"/>
                  </a:lnTo>
                  <a:lnTo>
                    <a:pt x="0"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48" name="Google Shape;2448;p58"/>
            <p:cNvSpPr/>
            <p:nvPr/>
          </p:nvSpPr>
          <p:spPr>
            <a:xfrm>
              <a:off x="8036732" y="905030"/>
              <a:ext cx="402863" cy="167785"/>
            </a:xfrm>
            <a:custGeom>
              <a:avLst/>
              <a:gdLst/>
              <a:ahLst/>
              <a:cxnLst/>
              <a:rect l="l" t="t" r="r" b="b"/>
              <a:pathLst>
                <a:path w="7185" h="2853" extrusionOk="0">
                  <a:moveTo>
                    <a:pt x="4979" y="1"/>
                  </a:moveTo>
                  <a:lnTo>
                    <a:pt x="2941" y="2362"/>
                  </a:lnTo>
                  <a:lnTo>
                    <a:pt x="501" y="1438"/>
                  </a:lnTo>
                  <a:lnTo>
                    <a:pt x="0" y="1727"/>
                  </a:lnTo>
                  <a:lnTo>
                    <a:pt x="3130" y="2852"/>
                  </a:lnTo>
                  <a:lnTo>
                    <a:pt x="5068" y="658"/>
                  </a:lnTo>
                  <a:lnTo>
                    <a:pt x="6739" y="2407"/>
                  </a:lnTo>
                  <a:lnTo>
                    <a:pt x="7185" y="2206"/>
                  </a:lnTo>
                  <a:lnTo>
                    <a:pt x="4979"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8373994" y="1210312"/>
              <a:ext cx="55005" cy="57046"/>
            </a:xfrm>
            <a:custGeom>
              <a:avLst/>
              <a:gdLst/>
              <a:ahLst/>
              <a:cxnLst/>
              <a:rect l="l" t="t" r="r" b="b"/>
              <a:pathLst>
                <a:path w="981" h="970" extrusionOk="0">
                  <a:moveTo>
                    <a:pt x="0" y="490"/>
                  </a:moveTo>
                  <a:cubicBezTo>
                    <a:pt x="0" y="758"/>
                    <a:pt x="212" y="969"/>
                    <a:pt x="490" y="969"/>
                  </a:cubicBezTo>
                  <a:cubicBezTo>
                    <a:pt x="758" y="969"/>
                    <a:pt x="980" y="758"/>
                    <a:pt x="980" y="490"/>
                  </a:cubicBezTo>
                  <a:cubicBezTo>
                    <a:pt x="980" y="212"/>
                    <a:pt x="758" y="0"/>
                    <a:pt x="490" y="0"/>
                  </a:cubicBezTo>
                  <a:cubicBezTo>
                    <a:pt x="212" y="0"/>
                    <a:pt x="0" y="212"/>
                    <a:pt x="0" y="49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0" name="Google Shape;2450;p58"/>
            <p:cNvSpPr/>
            <p:nvPr/>
          </p:nvSpPr>
          <p:spPr>
            <a:xfrm>
              <a:off x="8257817" y="772061"/>
              <a:ext cx="256745" cy="236534"/>
            </a:xfrm>
            <a:custGeom>
              <a:avLst/>
              <a:gdLst/>
              <a:ahLst/>
              <a:cxnLst/>
              <a:rect l="l" t="t" r="r" b="b"/>
              <a:pathLst>
                <a:path w="4579" h="4022" extrusionOk="0">
                  <a:moveTo>
                    <a:pt x="591" y="0"/>
                  </a:moveTo>
                  <a:lnTo>
                    <a:pt x="4578" y="3843"/>
                  </a:lnTo>
                  <a:lnTo>
                    <a:pt x="4300" y="4022"/>
                  </a:lnTo>
                  <a:lnTo>
                    <a:pt x="0" y="702"/>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1" name="Google Shape;2451;p58"/>
            <p:cNvSpPr/>
            <p:nvPr/>
          </p:nvSpPr>
          <p:spPr>
            <a:xfrm>
              <a:off x="7343425" y="967251"/>
              <a:ext cx="184302" cy="336805"/>
            </a:xfrm>
            <a:custGeom>
              <a:avLst/>
              <a:gdLst/>
              <a:ahLst/>
              <a:cxnLst/>
              <a:rect l="l" t="t" r="r" b="b"/>
              <a:pathLst>
                <a:path w="3287" h="5727" extrusionOk="0">
                  <a:moveTo>
                    <a:pt x="2396" y="3621"/>
                  </a:moveTo>
                  <a:cubicBezTo>
                    <a:pt x="2106" y="2585"/>
                    <a:pt x="2474" y="1538"/>
                    <a:pt x="2674" y="1092"/>
                  </a:cubicBezTo>
                  <a:cubicBezTo>
                    <a:pt x="2518" y="981"/>
                    <a:pt x="2373" y="870"/>
                    <a:pt x="2217" y="769"/>
                  </a:cubicBezTo>
                  <a:cubicBezTo>
                    <a:pt x="1995" y="625"/>
                    <a:pt x="1761" y="502"/>
                    <a:pt x="1549" y="335"/>
                  </a:cubicBezTo>
                  <a:cubicBezTo>
                    <a:pt x="1415" y="235"/>
                    <a:pt x="1271" y="123"/>
                    <a:pt x="1137" y="1"/>
                  </a:cubicBezTo>
                  <a:cubicBezTo>
                    <a:pt x="279" y="825"/>
                    <a:pt x="1" y="2307"/>
                    <a:pt x="558" y="3699"/>
                  </a:cubicBezTo>
                  <a:cubicBezTo>
                    <a:pt x="1181" y="5258"/>
                    <a:pt x="2886" y="5726"/>
                    <a:pt x="2886" y="5726"/>
                  </a:cubicBezTo>
                  <a:lnTo>
                    <a:pt x="3287" y="5359"/>
                  </a:lnTo>
                  <a:cubicBezTo>
                    <a:pt x="3287" y="5359"/>
                    <a:pt x="2797" y="5002"/>
                    <a:pt x="2396"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2" name="Google Shape;2452;p58"/>
            <p:cNvSpPr/>
            <p:nvPr/>
          </p:nvSpPr>
          <p:spPr>
            <a:xfrm>
              <a:off x="7372806" y="967251"/>
              <a:ext cx="120607" cy="116032"/>
            </a:xfrm>
            <a:custGeom>
              <a:avLst/>
              <a:gdLst/>
              <a:ahLst/>
              <a:cxnLst/>
              <a:rect l="l" t="t" r="r" b="b"/>
              <a:pathLst>
                <a:path w="2151" h="1973" extrusionOk="0">
                  <a:moveTo>
                    <a:pt x="613" y="1"/>
                  </a:moveTo>
                  <a:cubicBezTo>
                    <a:pt x="357" y="246"/>
                    <a:pt x="145" y="569"/>
                    <a:pt x="0" y="925"/>
                  </a:cubicBezTo>
                  <a:cubicBezTo>
                    <a:pt x="234" y="1460"/>
                    <a:pt x="1682" y="1950"/>
                    <a:pt x="1860" y="1972"/>
                  </a:cubicBezTo>
                  <a:cubicBezTo>
                    <a:pt x="1938" y="1605"/>
                    <a:pt x="2061" y="1282"/>
                    <a:pt x="2150" y="1092"/>
                  </a:cubicBezTo>
                  <a:cubicBezTo>
                    <a:pt x="1994" y="981"/>
                    <a:pt x="1849" y="870"/>
                    <a:pt x="1693" y="769"/>
                  </a:cubicBezTo>
                  <a:cubicBezTo>
                    <a:pt x="1471" y="625"/>
                    <a:pt x="1237" y="502"/>
                    <a:pt x="1025" y="335"/>
                  </a:cubicBezTo>
                  <a:cubicBezTo>
                    <a:pt x="891" y="235"/>
                    <a:pt x="747" y="123"/>
                    <a:pt x="613"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7377796" y="763533"/>
              <a:ext cx="621480" cy="323043"/>
            </a:xfrm>
            <a:custGeom>
              <a:avLst/>
              <a:gdLst/>
              <a:ahLst/>
              <a:cxnLst/>
              <a:rect l="l" t="t" r="r" b="b"/>
              <a:pathLst>
                <a:path w="11084" h="5493" extrusionOk="0">
                  <a:moveTo>
                    <a:pt x="10137" y="3465"/>
                  </a:moveTo>
                  <a:lnTo>
                    <a:pt x="7631" y="3543"/>
                  </a:lnTo>
                  <a:lnTo>
                    <a:pt x="4913" y="1"/>
                  </a:lnTo>
                  <a:lnTo>
                    <a:pt x="0" y="3933"/>
                  </a:lnTo>
                  <a:lnTo>
                    <a:pt x="2250" y="4902"/>
                  </a:lnTo>
                  <a:lnTo>
                    <a:pt x="4445" y="2607"/>
                  </a:lnTo>
                  <a:lnTo>
                    <a:pt x="6985" y="5492"/>
                  </a:lnTo>
                  <a:lnTo>
                    <a:pt x="11084"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4" name="Google Shape;2454;p58"/>
            <p:cNvSpPr/>
            <p:nvPr/>
          </p:nvSpPr>
          <p:spPr>
            <a:xfrm>
              <a:off x="7470872" y="866392"/>
              <a:ext cx="528404" cy="220185"/>
            </a:xfrm>
            <a:custGeom>
              <a:avLst/>
              <a:gdLst/>
              <a:ahLst/>
              <a:cxnLst/>
              <a:rect l="l" t="t" r="r" b="b"/>
              <a:pathLst>
                <a:path w="9424" h="3744" extrusionOk="0">
                  <a:moveTo>
                    <a:pt x="2907" y="0"/>
                  </a:moveTo>
                  <a:lnTo>
                    <a:pt x="0" y="2897"/>
                  </a:lnTo>
                  <a:lnTo>
                    <a:pt x="590" y="3153"/>
                  </a:lnTo>
                  <a:lnTo>
                    <a:pt x="2785" y="858"/>
                  </a:lnTo>
                  <a:lnTo>
                    <a:pt x="5325" y="3743"/>
                  </a:lnTo>
                  <a:lnTo>
                    <a:pt x="9424" y="2262"/>
                  </a:lnTo>
                  <a:lnTo>
                    <a:pt x="8778" y="1883"/>
                  </a:lnTo>
                  <a:lnTo>
                    <a:pt x="5581" y="3097"/>
                  </a:lnTo>
                  <a:lnTo>
                    <a:pt x="2907"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7485843" y="1266005"/>
              <a:ext cx="71882" cy="75394"/>
            </a:xfrm>
            <a:custGeom>
              <a:avLst/>
              <a:gdLst/>
              <a:ahLst/>
              <a:cxnLst/>
              <a:rect l="l" t="t" r="r" b="b"/>
              <a:pathLst>
                <a:path w="1282" h="1282" extrusionOk="0">
                  <a:moveTo>
                    <a:pt x="1281" y="646"/>
                  </a:moveTo>
                  <a:cubicBezTo>
                    <a:pt x="1281" y="1003"/>
                    <a:pt x="992" y="1281"/>
                    <a:pt x="635" y="1281"/>
                  </a:cubicBezTo>
                  <a:cubicBezTo>
                    <a:pt x="279" y="1281"/>
                    <a:pt x="0" y="1003"/>
                    <a:pt x="0" y="646"/>
                  </a:cubicBezTo>
                  <a:cubicBezTo>
                    <a:pt x="0" y="290"/>
                    <a:pt x="279" y="0"/>
                    <a:pt x="635" y="0"/>
                  </a:cubicBezTo>
                  <a:cubicBezTo>
                    <a:pt x="992" y="0"/>
                    <a:pt x="1281" y="290"/>
                    <a:pt x="1281" y="646"/>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6" name="Google Shape;2456;p58"/>
            <p:cNvSpPr/>
            <p:nvPr/>
          </p:nvSpPr>
          <p:spPr>
            <a:xfrm>
              <a:off x="7372806" y="692138"/>
              <a:ext cx="337317" cy="309929"/>
            </a:xfrm>
            <a:custGeom>
              <a:avLst/>
              <a:gdLst/>
              <a:ahLst/>
              <a:cxnLst/>
              <a:rect l="l" t="t" r="r" b="b"/>
              <a:pathLst>
                <a:path w="6016" h="5270" extrusionOk="0">
                  <a:moveTo>
                    <a:pt x="5224" y="0"/>
                  </a:moveTo>
                  <a:lnTo>
                    <a:pt x="0" y="5046"/>
                  </a:lnTo>
                  <a:lnTo>
                    <a:pt x="379" y="5269"/>
                  </a:lnTo>
                  <a:lnTo>
                    <a:pt x="6015" y="925"/>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7" name="Google Shape;2457;p58"/>
            <p:cNvSpPr/>
            <p:nvPr/>
          </p:nvSpPr>
          <p:spPr>
            <a:xfrm>
              <a:off x="8513272" y="967251"/>
              <a:ext cx="184302" cy="336805"/>
            </a:xfrm>
            <a:custGeom>
              <a:avLst/>
              <a:gdLst/>
              <a:ahLst/>
              <a:cxnLst/>
              <a:rect l="l" t="t" r="r" b="b"/>
              <a:pathLst>
                <a:path w="3287" h="5727" extrusionOk="0">
                  <a:moveTo>
                    <a:pt x="891" y="3621"/>
                  </a:moveTo>
                  <a:cubicBezTo>
                    <a:pt x="1192" y="2585"/>
                    <a:pt x="813" y="1538"/>
                    <a:pt x="624" y="1092"/>
                  </a:cubicBezTo>
                  <a:cubicBezTo>
                    <a:pt x="769" y="981"/>
                    <a:pt x="914" y="870"/>
                    <a:pt x="1069" y="769"/>
                  </a:cubicBezTo>
                  <a:cubicBezTo>
                    <a:pt x="1292" y="625"/>
                    <a:pt x="1526" y="502"/>
                    <a:pt x="1738" y="335"/>
                  </a:cubicBezTo>
                  <a:cubicBezTo>
                    <a:pt x="1883" y="235"/>
                    <a:pt x="2016" y="123"/>
                    <a:pt x="2150" y="1"/>
                  </a:cubicBezTo>
                  <a:cubicBezTo>
                    <a:pt x="3008" y="825"/>
                    <a:pt x="3286" y="2307"/>
                    <a:pt x="2729" y="3699"/>
                  </a:cubicBezTo>
                  <a:cubicBezTo>
                    <a:pt x="2117" y="5258"/>
                    <a:pt x="401" y="5726"/>
                    <a:pt x="401" y="5726"/>
                  </a:cubicBezTo>
                  <a:lnTo>
                    <a:pt x="0" y="5359"/>
                  </a:lnTo>
                  <a:cubicBezTo>
                    <a:pt x="0" y="5359"/>
                    <a:pt x="501" y="5002"/>
                    <a:pt x="891"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58" name="Google Shape;2458;p58"/>
            <p:cNvSpPr/>
            <p:nvPr/>
          </p:nvSpPr>
          <p:spPr>
            <a:xfrm>
              <a:off x="8548204" y="967251"/>
              <a:ext cx="119990" cy="116032"/>
            </a:xfrm>
            <a:custGeom>
              <a:avLst/>
              <a:gdLst/>
              <a:ahLst/>
              <a:cxnLst/>
              <a:rect l="l" t="t" r="r" b="b"/>
              <a:pathLst>
                <a:path w="2140" h="1973" extrusionOk="0">
                  <a:moveTo>
                    <a:pt x="1527" y="1"/>
                  </a:moveTo>
                  <a:cubicBezTo>
                    <a:pt x="1393" y="123"/>
                    <a:pt x="1260" y="235"/>
                    <a:pt x="1115" y="335"/>
                  </a:cubicBezTo>
                  <a:cubicBezTo>
                    <a:pt x="903" y="502"/>
                    <a:pt x="669" y="625"/>
                    <a:pt x="446" y="769"/>
                  </a:cubicBezTo>
                  <a:cubicBezTo>
                    <a:pt x="291" y="870"/>
                    <a:pt x="146" y="981"/>
                    <a:pt x="1" y="1092"/>
                  </a:cubicBezTo>
                  <a:cubicBezTo>
                    <a:pt x="79" y="1282"/>
                    <a:pt x="201" y="1605"/>
                    <a:pt x="279" y="1972"/>
                  </a:cubicBezTo>
                  <a:cubicBezTo>
                    <a:pt x="458" y="1950"/>
                    <a:pt x="1906" y="1460"/>
                    <a:pt x="2140" y="925"/>
                  </a:cubicBezTo>
                  <a:cubicBezTo>
                    <a:pt x="1995" y="569"/>
                    <a:pt x="1794" y="246"/>
                    <a:pt x="1527"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8041722" y="763533"/>
              <a:ext cx="621480" cy="323043"/>
            </a:xfrm>
            <a:custGeom>
              <a:avLst/>
              <a:gdLst/>
              <a:ahLst/>
              <a:cxnLst/>
              <a:rect l="l" t="t" r="r" b="b"/>
              <a:pathLst>
                <a:path w="11084" h="5493" extrusionOk="0">
                  <a:moveTo>
                    <a:pt x="947" y="3465"/>
                  </a:moveTo>
                  <a:lnTo>
                    <a:pt x="3453" y="3543"/>
                  </a:lnTo>
                  <a:lnTo>
                    <a:pt x="6171" y="1"/>
                  </a:lnTo>
                  <a:lnTo>
                    <a:pt x="11083" y="3933"/>
                  </a:lnTo>
                  <a:lnTo>
                    <a:pt x="8833" y="4902"/>
                  </a:lnTo>
                  <a:lnTo>
                    <a:pt x="6639" y="2607"/>
                  </a:lnTo>
                  <a:lnTo>
                    <a:pt x="4110" y="5492"/>
                  </a:lnTo>
                  <a:lnTo>
                    <a:pt x="0"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0" name="Google Shape;2460;p58"/>
            <p:cNvSpPr/>
            <p:nvPr/>
          </p:nvSpPr>
          <p:spPr>
            <a:xfrm>
              <a:off x="8041722" y="866392"/>
              <a:ext cx="528404" cy="220185"/>
            </a:xfrm>
            <a:custGeom>
              <a:avLst/>
              <a:gdLst/>
              <a:ahLst/>
              <a:cxnLst/>
              <a:rect l="l" t="t" r="r" b="b"/>
              <a:pathLst>
                <a:path w="9424" h="3744" extrusionOk="0">
                  <a:moveTo>
                    <a:pt x="6516" y="0"/>
                  </a:moveTo>
                  <a:lnTo>
                    <a:pt x="3854" y="3097"/>
                  </a:lnTo>
                  <a:lnTo>
                    <a:pt x="657" y="1883"/>
                  </a:lnTo>
                  <a:lnTo>
                    <a:pt x="0" y="2262"/>
                  </a:lnTo>
                  <a:lnTo>
                    <a:pt x="4110" y="3743"/>
                  </a:lnTo>
                  <a:lnTo>
                    <a:pt x="6639" y="858"/>
                  </a:lnTo>
                  <a:lnTo>
                    <a:pt x="8833" y="3153"/>
                  </a:lnTo>
                  <a:lnTo>
                    <a:pt x="9424" y="2897"/>
                  </a:lnTo>
                  <a:lnTo>
                    <a:pt x="6516"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8483275" y="1266005"/>
              <a:ext cx="72499" cy="75394"/>
            </a:xfrm>
            <a:custGeom>
              <a:avLst/>
              <a:gdLst/>
              <a:ahLst/>
              <a:cxnLst/>
              <a:rect l="l" t="t" r="r" b="b"/>
              <a:pathLst>
                <a:path w="1293" h="1282" extrusionOk="0">
                  <a:moveTo>
                    <a:pt x="0" y="646"/>
                  </a:moveTo>
                  <a:cubicBezTo>
                    <a:pt x="0" y="1003"/>
                    <a:pt x="290" y="1281"/>
                    <a:pt x="647" y="1281"/>
                  </a:cubicBezTo>
                  <a:cubicBezTo>
                    <a:pt x="1003" y="1281"/>
                    <a:pt x="1293" y="1003"/>
                    <a:pt x="1293" y="646"/>
                  </a:cubicBezTo>
                  <a:cubicBezTo>
                    <a:pt x="1293" y="290"/>
                    <a:pt x="1003" y="0"/>
                    <a:pt x="647" y="0"/>
                  </a:cubicBezTo>
                  <a:cubicBezTo>
                    <a:pt x="290" y="0"/>
                    <a:pt x="0" y="290"/>
                    <a:pt x="0" y="646"/>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2" name="Google Shape;2462;p58"/>
            <p:cNvSpPr/>
            <p:nvPr/>
          </p:nvSpPr>
          <p:spPr>
            <a:xfrm>
              <a:off x="8330876" y="692138"/>
              <a:ext cx="337317" cy="309929"/>
            </a:xfrm>
            <a:custGeom>
              <a:avLst/>
              <a:gdLst/>
              <a:ahLst/>
              <a:cxnLst/>
              <a:rect l="l" t="t" r="r" b="b"/>
              <a:pathLst>
                <a:path w="6016" h="5270" extrusionOk="0">
                  <a:moveTo>
                    <a:pt x="791" y="0"/>
                  </a:moveTo>
                  <a:lnTo>
                    <a:pt x="6016" y="5046"/>
                  </a:lnTo>
                  <a:lnTo>
                    <a:pt x="5648" y="5269"/>
                  </a:lnTo>
                  <a:lnTo>
                    <a:pt x="1" y="925"/>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3" name="Google Shape;2463;p58"/>
            <p:cNvSpPr/>
            <p:nvPr/>
          </p:nvSpPr>
          <p:spPr>
            <a:xfrm>
              <a:off x="7790024" y="810052"/>
              <a:ext cx="460951" cy="211657"/>
            </a:xfrm>
            <a:custGeom>
              <a:avLst/>
              <a:gdLst/>
              <a:ahLst/>
              <a:cxnLst/>
              <a:rect l="l" t="t" r="r" b="b"/>
              <a:pathLst>
                <a:path w="8221" h="3599" extrusionOk="0">
                  <a:moveTo>
                    <a:pt x="11" y="0"/>
                  </a:moveTo>
                  <a:cubicBezTo>
                    <a:pt x="0" y="279"/>
                    <a:pt x="11" y="502"/>
                    <a:pt x="34" y="635"/>
                  </a:cubicBezTo>
                  <a:cubicBezTo>
                    <a:pt x="145" y="1215"/>
                    <a:pt x="1693" y="3086"/>
                    <a:pt x="1983" y="3264"/>
                  </a:cubicBezTo>
                  <a:cubicBezTo>
                    <a:pt x="2272" y="3442"/>
                    <a:pt x="2997" y="3598"/>
                    <a:pt x="4110" y="3598"/>
                  </a:cubicBezTo>
                  <a:cubicBezTo>
                    <a:pt x="5224" y="3598"/>
                    <a:pt x="5948" y="3442"/>
                    <a:pt x="6238" y="3264"/>
                  </a:cubicBezTo>
                  <a:cubicBezTo>
                    <a:pt x="6539" y="3086"/>
                    <a:pt x="8076" y="1215"/>
                    <a:pt x="8187" y="635"/>
                  </a:cubicBezTo>
                  <a:cubicBezTo>
                    <a:pt x="8210" y="502"/>
                    <a:pt x="8221" y="279"/>
                    <a:pt x="8210"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4" name="Google Shape;2464;p58"/>
            <p:cNvSpPr/>
            <p:nvPr/>
          </p:nvSpPr>
          <p:spPr>
            <a:xfrm>
              <a:off x="7785650" y="328575"/>
              <a:ext cx="469698" cy="579808"/>
            </a:xfrm>
            <a:custGeom>
              <a:avLst/>
              <a:gdLst/>
              <a:ahLst/>
              <a:cxnLst/>
              <a:rect l="l" t="t" r="r" b="b"/>
              <a:pathLst>
                <a:path w="8377" h="9859" extrusionOk="0">
                  <a:moveTo>
                    <a:pt x="4957" y="502"/>
                  </a:moveTo>
                  <a:cubicBezTo>
                    <a:pt x="4567" y="0"/>
                    <a:pt x="3810" y="0"/>
                    <a:pt x="3420" y="502"/>
                  </a:cubicBezTo>
                  <a:cubicBezTo>
                    <a:pt x="3008" y="1025"/>
                    <a:pt x="2451" y="1816"/>
                    <a:pt x="1749" y="3019"/>
                  </a:cubicBezTo>
                  <a:cubicBezTo>
                    <a:pt x="156" y="5715"/>
                    <a:pt x="0" y="8232"/>
                    <a:pt x="112" y="8822"/>
                  </a:cubicBezTo>
                  <a:cubicBezTo>
                    <a:pt x="112" y="8834"/>
                    <a:pt x="123" y="8856"/>
                    <a:pt x="134" y="8867"/>
                  </a:cubicBezTo>
                  <a:cubicBezTo>
                    <a:pt x="1337" y="9502"/>
                    <a:pt x="2718" y="9858"/>
                    <a:pt x="4188" y="9858"/>
                  </a:cubicBezTo>
                  <a:cubicBezTo>
                    <a:pt x="5659" y="9858"/>
                    <a:pt x="7040" y="9502"/>
                    <a:pt x="8254" y="8867"/>
                  </a:cubicBezTo>
                  <a:cubicBezTo>
                    <a:pt x="8254" y="8856"/>
                    <a:pt x="8265" y="8834"/>
                    <a:pt x="8265" y="8822"/>
                  </a:cubicBezTo>
                  <a:cubicBezTo>
                    <a:pt x="8377" y="8232"/>
                    <a:pt x="8221" y="5715"/>
                    <a:pt x="6639" y="3019"/>
                  </a:cubicBezTo>
                  <a:cubicBezTo>
                    <a:pt x="5926" y="1816"/>
                    <a:pt x="5369" y="1025"/>
                    <a:pt x="4957" y="502"/>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5" name="Google Shape;2465;p58"/>
            <p:cNvSpPr/>
            <p:nvPr/>
          </p:nvSpPr>
          <p:spPr>
            <a:xfrm>
              <a:off x="7948646" y="382268"/>
              <a:ext cx="143707" cy="28876"/>
            </a:xfrm>
            <a:custGeom>
              <a:avLst/>
              <a:gdLst/>
              <a:ahLst/>
              <a:cxnLst/>
              <a:rect l="l" t="t" r="r" b="b"/>
              <a:pathLst>
                <a:path w="2563" h="491" extrusionOk="0">
                  <a:moveTo>
                    <a:pt x="1281" y="491"/>
                  </a:moveTo>
                  <a:cubicBezTo>
                    <a:pt x="1716" y="491"/>
                    <a:pt x="2150" y="413"/>
                    <a:pt x="2562" y="290"/>
                  </a:cubicBezTo>
                  <a:cubicBezTo>
                    <a:pt x="2496" y="190"/>
                    <a:pt x="2429" y="90"/>
                    <a:pt x="2362" y="1"/>
                  </a:cubicBezTo>
                  <a:cubicBezTo>
                    <a:pt x="2306" y="23"/>
                    <a:pt x="2251" y="34"/>
                    <a:pt x="2195" y="45"/>
                  </a:cubicBezTo>
                  <a:cubicBezTo>
                    <a:pt x="2161" y="56"/>
                    <a:pt x="2128" y="56"/>
                    <a:pt x="2106" y="67"/>
                  </a:cubicBezTo>
                  <a:cubicBezTo>
                    <a:pt x="1950" y="179"/>
                    <a:pt x="1749" y="246"/>
                    <a:pt x="1515" y="246"/>
                  </a:cubicBezTo>
                  <a:cubicBezTo>
                    <a:pt x="1371" y="246"/>
                    <a:pt x="1248" y="223"/>
                    <a:pt x="1137" y="179"/>
                  </a:cubicBezTo>
                  <a:cubicBezTo>
                    <a:pt x="992" y="168"/>
                    <a:pt x="858" y="157"/>
                    <a:pt x="1047" y="145"/>
                  </a:cubicBezTo>
                  <a:cubicBezTo>
                    <a:pt x="981" y="157"/>
                    <a:pt x="914" y="157"/>
                    <a:pt x="847" y="157"/>
                  </a:cubicBezTo>
                  <a:cubicBezTo>
                    <a:pt x="669" y="145"/>
                    <a:pt x="502" y="123"/>
                    <a:pt x="335" y="79"/>
                  </a:cubicBezTo>
                  <a:cubicBezTo>
                    <a:pt x="279" y="67"/>
                    <a:pt x="223" y="56"/>
                    <a:pt x="179" y="34"/>
                  </a:cubicBezTo>
                  <a:cubicBezTo>
                    <a:pt x="123" y="112"/>
                    <a:pt x="56" y="201"/>
                    <a:pt x="0" y="290"/>
                  </a:cubicBezTo>
                  <a:cubicBezTo>
                    <a:pt x="413" y="413"/>
                    <a:pt x="847" y="491"/>
                    <a:pt x="1281" y="491"/>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6" name="Google Shape;2466;p58"/>
            <p:cNvSpPr/>
            <p:nvPr/>
          </p:nvSpPr>
          <p:spPr>
            <a:xfrm>
              <a:off x="7956776" y="335926"/>
              <a:ext cx="128064" cy="63456"/>
            </a:xfrm>
            <a:custGeom>
              <a:avLst/>
              <a:gdLst/>
              <a:ahLst/>
              <a:cxnLst/>
              <a:rect l="l" t="t" r="r" b="b"/>
              <a:pathLst>
                <a:path w="2284" h="1079" extrusionOk="0">
                  <a:moveTo>
                    <a:pt x="1136" y="1"/>
                  </a:moveTo>
                  <a:cubicBezTo>
                    <a:pt x="850" y="1"/>
                    <a:pt x="563" y="126"/>
                    <a:pt x="368" y="377"/>
                  </a:cubicBezTo>
                  <a:cubicBezTo>
                    <a:pt x="256" y="521"/>
                    <a:pt x="134" y="688"/>
                    <a:pt x="0" y="878"/>
                  </a:cubicBezTo>
                  <a:cubicBezTo>
                    <a:pt x="368" y="1011"/>
                    <a:pt x="747" y="1078"/>
                    <a:pt x="1136" y="1078"/>
                  </a:cubicBezTo>
                  <a:cubicBezTo>
                    <a:pt x="1526" y="1078"/>
                    <a:pt x="1905" y="1011"/>
                    <a:pt x="2284" y="878"/>
                  </a:cubicBezTo>
                  <a:cubicBezTo>
                    <a:pt x="2139" y="688"/>
                    <a:pt x="2016" y="521"/>
                    <a:pt x="1905" y="377"/>
                  </a:cubicBezTo>
                  <a:cubicBezTo>
                    <a:pt x="1710" y="126"/>
                    <a:pt x="1423" y="1"/>
                    <a:pt x="113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7" name="Google Shape;2467;p58"/>
            <p:cNvSpPr/>
            <p:nvPr/>
          </p:nvSpPr>
          <p:spPr>
            <a:xfrm>
              <a:off x="7789351" y="757005"/>
              <a:ext cx="462241" cy="151377"/>
            </a:xfrm>
            <a:custGeom>
              <a:avLst/>
              <a:gdLst/>
              <a:ahLst/>
              <a:cxnLst/>
              <a:rect l="l" t="t" r="r" b="b"/>
              <a:pathLst>
                <a:path w="8244" h="2574" extrusionOk="0">
                  <a:moveTo>
                    <a:pt x="123" y="0"/>
                  </a:moveTo>
                  <a:cubicBezTo>
                    <a:pt x="1" y="746"/>
                    <a:pt x="1" y="1292"/>
                    <a:pt x="46" y="1537"/>
                  </a:cubicBezTo>
                  <a:cubicBezTo>
                    <a:pt x="46" y="1549"/>
                    <a:pt x="57" y="1571"/>
                    <a:pt x="68" y="1582"/>
                  </a:cubicBezTo>
                  <a:cubicBezTo>
                    <a:pt x="1271" y="2217"/>
                    <a:pt x="2652" y="2573"/>
                    <a:pt x="4122" y="2573"/>
                  </a:cubicBezTo>
                  <a:cubicBezTo>
                    <a:pt x="5593" y="2573"/>
                    <a:pt x="6974" y="2217"/>
                    <a:pt x="8188" y="1582"/>
                  </a:cubicBezTo>
                  <a:cubicBezTo>
                    <a:pt x="8188" y="1571"/>
                    <a:pt x="8199" y="1549"/>
                    <a:pt x="8199" y="1537"/>
                  </a:cubicBezTo>
                  <a:cubicBezTo>
                    <a:pt x="8244" y="1292"/>
                    <a:pt x="8244" y="746"/>
                    <a:pt x="8121" y="0"/>
                  </a:cubicBezTo>
                  <a:cubicBezTo>
                    <a:pt x="6929" y="613"/>
                    <a:pt x="5570" y="969"/>
                    <a:pt x="4122" y="969"/>
                  </a:cubicBezTo>
                  <a:cubicBezTo>
                    <a:pt x="2674" y="969"/>
                    <a:pt x="1315" y="613"/>
                    <a:pt x="12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8" name="Google Shape;2468;p58"/>
            <p:cNvSpPr/>
            <p:nvPr/>
          </p:nvSpPr>
          <p:spPr>
            <a:xfrm>
              <a:off x="7884333" y="478599"/>
              <a:ext cx="71209" cy="79982"/>
            </a:xfrm>
            <a:custGeom>
              <a:avLst/>
              <a:gdLst/>
              <a:ahLst/>
              <a:cxnLst/>
              <a:rect l="l" t="t" r="r" b="b"/>
              <a:pathLst>
                <a:path w="1270" h="1360" extrusionOk="0">
                  <a:moveTo>
                    <a:pt x="1270" y="1025"/>
                  </a:moveTo>
                  <a:lnTo>
                    <a:pt x="267" y="0"/>
                  </a:lnTo>
                  <a:cubicBezTo>
                    <a:pt x="178" y="145"/>
                    <a:pt x="89" y="290"/>
                    <a:pt x="0" y="446"/>
                  </a:cubicBezTo>
                  <a:lnTo>
                    <a:pt x="1147" y="1359"/>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69" name="Google Shape;2469;p58"/>
            <p:cNvSpPr/>
            <p:nvPr/>
          </p:nvSpPr>
          <p:spPr>
            <a:xfrm>
              <a:off x="8085401" y="478599"/>
              <a:ext cx="71265" cy="79982"/>
            </a:xfrm>
            <a:custGeom>
              <a:avLst/>
              <a:gdLst/>
              <a:ahLst/>
              <a:cxnLst/>
              <a:rect l="l" t="t" r="r" b="b"/>
              <a:pathLst>
                <a:path w="1271" h="1360" extrusionOk="0">
                  <a:moveTo>
                    <a:pt x="123" y="1359"/>
                  </a:moveTo>
                  <a:lnTo>
                    <a:pt x="1271" y="446"/>
                  </a:lnTo>
                  <a:cubicBezTo>
                    <a:pt x="1182" y="290"/>
                    <a:pt x="1093" y="145"/>
                    <a:pt x="1015" y="0"/>
                  </a:cubicBezTo>
                  <a:lnTo>
                    <a:pt x="1" y="1025"/>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70" name="Google Shape;2470;p58"/>
            <p:cNvSpPr/>
            <p:nvPr/>
          </p:nvSpPr>
          <p:spPr>
            <a:xfrm>
              <a:off x="8009874" y="681670"/>
              <a:ext cx="21251" cy="340039"/>
            </a:xfrm>
            <a:custGeom>
              <a:avLst/>
              <a:gdLst/>
              <a:ahLst/>
              <a:cxnLst/>
              <a:rect l="l" t="t" r="r" b="b"/>
              <a:pathLst>
                <a:path w="379" h="5782" extrusionOk="0">
                  <a:moveTo>
                    <a:pt x="0" y="0"/>
                  </a:moveTo>
                  <a:lnTo>
                    <a:pt x="0" y="5770"/>
                  </a:lnTo>
                  <a:cubicBezTo>
                    <a:pt x="67" y="5781"/>
                    <a:pt x="123" y="5781"/>
                    <a:pt x="189" y="5781"/>
                  </a:cubicBezTo>
                  <a:cubicBezTo>
                    <a:pt x="256" y="5781"/>
                    <a:pt x="312" y="5781"/>
                    <a:pt x="379" y="5770"/>
                  </a:cubicBezTo>
                  <a:lnTo>
                    <a:pt x="379" y="0"/>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71" name="Google Shape;2471;p58"/>
            <p:cNvSpPr/>
            <p:nvPr/>
          </p:nvSpPr>
          <p:spPr>
            <a:xfrm>
              <a:off x="7905528" y="478599"/>
              <a:ext cx="229887" cy="241121"/>
            </a:xfrm>
            <a:custGeom>
              <a:avLst/>
              <a:gdLst/>
              <a:ahLst/>
              <a:cxnLst/>
              <a:rect l="l" t="t" r="r" b="b"/>
              <a:pathLst>
                <a:path w="4100" h="4100" extrusionOk="0">
                  <a:moveTo>
                    <a:pt x="2050" y="0"/>
                  </a:moveTo>
                  <a:cubicBezTo>
                    <a:pt x="914" y="0"/>
                    <a:pt x="1" y="913"/>
                    <a:pt x="1" y="2050"/>
                  </a:cubicBezTo>
                  <a:cubicBezTo>
                    <a:pt x="1" y="3186"/>
                    <a:pt x="914" y="4099"/>
                    <a:pt x="2050" y="4099"/>
                  </a:cubicBezTo>
                  <a:cubicBezTo>
                    <a:pt x="3187" y="4099"/>
                    <a:pt x="4100" y="3186"/>
                    <a:pt x="4100" y="2050"/>
                  </a:cubicBezTo>
                  <a:cubicBezTo>
                    <a:pt x="4100" y="913"/>
                    <a:pt x="3187" y="0"/>
                    <a:pt x="2050" y="0"/>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72" name="Google Shape;2472;p58"/>
            <p:cNvSpPr/>
            <p:nvPr/>
          </p:nvSpPr>
          <p:spPr>
            <a:xfrm>
              <a:off x="7911808" y="485127"/>
              <a:ext cx="217383" cy="228006"/>
            </a:xfrm>
            <a:custGeom>
              <a:avLst/>
              <a:gdLst/>
              <a:ahLst/>
              <a:cxnLst/>
              <a:rect l="l" t="t" r="r" b="b"/>
              <a:pathLst>
                <a:path w="3877" h="3877" extrusionOk="0">
                  <a:moveTo>
                    <a:pt x="3877" y="1939"/>
                  </a:moveTo>
                  <a:cubicBezTo>
                    <a:pt x="3877" y="3008"/>
                    <a:pt x="3008" y="3877"/>
                    <a:pt x="1938" y="3877"/>
                  </a:cubicBezTo>
                  <a:cubicBezTo>
                    <a:pt x="869" y="3877"/>
                    <a:pt x="0" y="3008"/>
                    <a:pt x="0" y="1939"/>
                  </a:cubicBezTo>
                  <a:cubicBezTo>
                    <a:pt x="0" y="869"/>
                    <a:pt x="869" y="0"/>
                    <a:pt x="1938" y="0"/>
                  </a:cubicBezTo>
                  <a:cubicBezTo>
                    <a:pt x="3008" y="0"/>
                    <a:pt x="3877" y="869"/>
                    <a:pt x="3877" y="193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73" name="Google Shape;2473;p58"/>
            <p:cNvSpPr/>
            <p:nvPr/>
          </p:nvSpPr>
          <p:spPr>
            <a:xfrm>
              <a:off x="7952403" y="527705"/>
              <a:ext cx="136194" cy="142849"/>
            </a:xfrm>
            <a:custGeom>
              <a:avLst/>
              <a:gdLst/>
              <a:ahLst/>
              <a:cxnLst/>
              <a:rect l="l" t="t" r="r" b="b"/>
              <a:pathLst>
                <a:path w="2429" h="2429" extrusionOk="0">
                  <a:moveTo>
                    <a:pt x="2429" y="1215"/>
                  </a:moveTo>
                  <a:cubicBezTo>
                    <a:pt x="2429" y="1883"/>
                    <a:pt x="1883" y="2429"/>
                    <a:pt x="1214" y="2429"/>
                  </a:cubicBezTo>
                  <a:cubicBezTo>
                    <a:pt x="546" y="2429"/>
                    <a:pt x="0" y="1883"/>
                    <a:pt x="0" y="1215"/>
                  </a:cubicBezTo>
                  <a:cubicBezTo>
                    <a:pt x="0" y="546"/>
                    <a:pt x="546" y="1"/>
                    <a:pt x="1214" y="1"/>
                  </a:cubicBezTo>
                  <a:cubicBezTo>
                    <a:pt x="1883" y="1"/>
                    <a:pt x="2429" y="546"/>
                    <a:pt x="2429" y="1215"/>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74" name="Google Shape;2474;p58"/>
            <p:cNvSpPr/>
            <p:nvPr/>
          </p:nvSpPr>
          <p:spPr>
            <a:xfrm>
              <a:off x="7986101" y="562403"/>
              <a:ext cx="68798" cy="72807"/>
            </a:xfrm>
            <a:custGeom>
              <a:avLst/>
              <a:gdLst/>
              <a:ahLst/>
              <a:cxnLst/>
              <a:rect l="l" t="t" r="r" b="b"/>
              <a:pathLst>
                <a:path w="1227" h="1238" extrusionOk="0">
                  <a:moveTo>
                    <a:pt x="1226" y="625"/>
                  </a:moveTo>
                  <a:cubicBezTo>
                    <a:pt x="1226" y="959"/>
                    <a:pt x="959" y="1237"/>
                    <a:pt x="613" y="1237"/>
                  </a:cubicBezTo>
                  <a:cubicBezTo>
                    <a:pt x="268" y="1237"/>
                    <a:pt x="1" y="959"/>
                    <a:pt x="1" y="625"/>
                  </a:cubicBezTo>
                  <a:cubicBezTo>
                    <a:pt x="1" y="279"/>
                    <a:pt x="268" y="1"/>
                    <a:pt x="613" y="1"/>
                  </a:cubicBezTo>
                  <a:cubicBezTo>
                    <a:pt x="959" y="1"/>
                    <a:pt x="1226" y="279"/>
                    <a:pt x="1226" y="625"/>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cxnSp>
        <p:nvCxnSpPr>
          <p:cNvPr id="2475" name="Google Shape;2475;p58"/>
          <p:cNvCxnSpPr/>
          <p:nvPr/>
        </p:nvCxnSpPr>
        <p:spPr>
          <a:xfrm>
            <a:off x="2312550" y="2903409"/>
            <a:ext cx="45189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6"/>
          <p:cNvSpPr/>
          <p:nvPr/>
        </p:nvSpPr>
        <p:spPr>
          <a:xfrm>
            <a:off x="3138063" y="1890602"/>
            <a:ext cx="911100" cy="9111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0" name="Google Shape;300;p36"/>
          <p:cNvSpPr/>
          <p:nvPr/>
        </p:nvSpPr>
        <p:spPr>
          <a:xfrm>
            <a:off x="5094838" y="1890602"/>
            <a:ext cx="911100" cy="9111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1" name="Google Shape;301;p36"/>
          <p:cNvSpPr/>
          <p:nvPr/>
        </p:nvSpPr>
        <p:spPr>
          <a:xfrm>
            <a:off x="7051612" y="1890602"/>
            <a:ext cx="911100" cy="9111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2" name="Google Shape;302;p36"/>
          <p:cNvSpPr/>
          <p:nvPr/>
        </p:nvSpPr>
        <p:spPr>
          <a:xfrm>
            <a:off x="1181288" y="1890602"/>
            <a:ext cx="911100" cy="9111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03" name="Google Shape;303;p3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solidFill>
                  <a:schemeClr val="accent6"/>
                </a:solidFill>
              </a:rPr>
              <a:t>CONTENTS</a:t>
            </a:r>
            <a:endParaRPr>
              <a:solidFill>
                <a:schemeClr val="accent6"/>
              </a:solidFill>
            </a:endParaRPr>
          </a:p>
        </p:txBody>
      </p:sp>
      <p:sp>
        <p:nvSpPr>
          <p:cNvPr id="304" name="Google Shape;304;p36"/>
          <p:cNvSpPr txBox="1">
            <a:spLocks noGrp="1"/>
          </p:cNvSpPr>
          <p:nvPr>
            <p:ph type="subTitle" idx="3"/>
          </p:nvPr>
        </p:nvSpPr>
        <p:spPr>
          <a:xfrm>
            <a:off x="2662713" y="2946200"/>
            <a:ext cx="1861800" cy="74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OVERVIEW</a:t>
            </a:r>
            <a:endParaRPr/>
          </a:p>
        </p:txBody>
      </p:sp>
      <p:sp>
        <p:nvSpPr>
          <p:cNvPr id="305" name="Google Shape;305;p36"/>
          <p:cNvSpPr txBox="1">
            <a:spLocks noGrp="1"/>
          </p:cNvSpPr>
          <p:nvPr>
            <p:ph type="subTitle" idx="1"/>
          </p:nvPr>
        </p:nvSpPr>
        <p:spPr>
          <a:xfrm>
            <a:off x="705938" y="2946200"/>
            <a:ext cx="1861800" cy="74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VS SOLUTION</a:t>
            </a:r>
            <a:endParaRPr/>
          </a:p>
        </p:txBody>
      </p:sp>
      <p:sp>
        <p:nvSpPr>
          <p:cNvPr id="306" name="Google Shape;306;p36"/>
          <p:cNvSpPr txBox="1">
            <a:spLocks noGrp="1"/>
          </p:cNvSpPr>
          <p:nvPr>
            <p:ph type="subTitle" idx="2"/>
          </p:nvPr>
        </p:nvSpPr>
        <p:spPr>
          <a:xfrm>
            <a:off x="793838" y="3687224"/>
            <a:ext cx="1686000" cy="77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07" name="Google Shape;307;p36"/>
          <p:cNvSpPr txBox="1">
            <a:spLocks noGrp="1"/>
          </p:cNvSpPr>
          <p:nvPr>
            <p:ph type="subTitle" idx="4"/>
          </p:nvPr>
        </p:nvSpPr>
        <p:spPr>
          <a:xfrm>
            <a:off x="2750613" y="3687224"/>
            <a:ext cx="1686000" cy="77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08" name="Google Shape;308;p36"/>
          <p:cNvSpPr txBox="1">
            <a:spLocks noGrp="1"/>
          </p:cNvSpPr>
          <p:nvPr>
            <p:ph type="subTitle" idx="5"/>
          </p:nvPr>
        </p:nvSpPr>
        <p:spPr>
          <a:xfrm>
            <a:off x="4619488" y="2946200"/>
            <a:ext cx="1861800" cy="74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 &amp; COMPETITION</a:t>
            </a:r>
            <a:endParaRPr/>
          </a:p>
        </p:txBody>
      </p:sp>
      <p:sp>
        <p:nvSpPr>
          <p:cNvPr id="309" name="Google Shape;309;p36"/>
          <p:cNvSpPr txBox="1">
            <a:spLocks noGrp="1"/>
          </p:cNvSpPr>
          <p:nvPr>
            <p:ph type="subTitle" idx="6"/>
          </p:nvPr>
        </p:nvSpPr>
        <p:spPr>
          <a:xfrm>
            <a:off x="4707387" y="3687224"/>
            <a:ext cx="1686000" cy="77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10" name="Google Shape;310;p36"/>
          <p:cNvSpPr txBox="1">
            <a:spLocks noGrp="1"/>
          </p:cNvSpPr>
          <p:nvPr>
            <p:ph type="subTitle" idx="7"/>
          </p:nvPr>
        </p:nvSpPr>
        <p:spPr>
          <a:xfrm>
            <a:off x="6576262" y="2946200"/>
            <a:ext cx="1861800" cy="74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 MODEL</a:t>
            </a:r>
            <a:endParaRPr/>
          </a:p>
        </p:txBody>
      </p:sp>
      <p:sp>
        <p:nvSpPr>
          <p:cNvPr id="311" name="Google Shape;311;p36"/>
          <p:cNvSpPr txBox="1">
            <a:spLocks noGrp="1"/>
          </p:cNvSpPr>
          <p:nvPr>
            <p:ph type="subTitle" idx="8"/>
          </p:nvPr>
        </p:nvSpPr>
        <p:spPr>
          <a:xfrm>
            <a:off x="6664162" y="3687224"/>
            <a:ext cx="1686000" cy="77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12" name="Google Shape;312;p36"/>
          <p:cNvSpPr txBox="1">
            <a:spLocks noGrp="1"/>
          </p:cNvSpPr>
          <p:nvPr>
            <p:ph type="title" idx="9"/>
          </p:nvPr>
        </p:nvSpPr>
        <p:spPr>
          <a:xfrm>
            <a:off x="1056038" y="2108552"/>
            <a:ext cx="1161600" cy="47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a:t>
            </a:r>
            <a:endParaRPr>
              <a:solidFill>
                <a:schemeClr val="dk1"/>
              </a:solidFill>
            </a:endParaRPr>
          </a:p>
        </p:txBody>
      </p:sp>
      <p:sp>
        <p:nvSpPr>
          <p:cNvPr id="313" name="Google Shape;313;p36"/>
          <p:cNvSpPr txBox="1">
            <a:spLocks noGrp="1"/>
          </p:cNvSpPr>
          <p:nvPr>
            <p:ph type="title" idx="13"/>
          </p:nvPr>
        </p:nvSpPr>
        <p:spPr>
          <a:xfrm>
            <a:off x="3012813" y="2108552"/>
            <a:ext cx="1161600" cy="47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02</a:t>
            </a:r>
            <a:endParaRPr>
              <a:solidFill>
                <a:schemeClr val="dk1"/>
              </a:solidFill>
            </a:endParaRPr>
          </a:p>
        </p:txBody>
      </p:sp>
      <p:sp>
        <p:nvSpPr>
          <p:cNvPr id="314" name="Google Shape;314;p36"/>
          <p:cNvSpPr txBox="1">
            <a:spLocks noGrp="1"/>
          </p:cNvSpPr>
          <p:nvPr>
            <p:ph type="title" idx="14"/>
          </p:nvPr>
        </p:nvSpPr>
        <p:spPr>
          <a:xfrm>
            <a:off x="4969588" y="2108552"/>
            <a:ext cx="1161600" cy="47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03</a:t>
            </a:r>
            <a:endParaRPr>
              <a:solidFill>
                <a:schemeClr val="dk1"/>
              </a:solidFill>
            </a:endParaRPr>
          </a:p>
        </p:txBody>
      </p:sp>
      <p:sp>
        <p:nvSpPr>
          <p:cNvPr id="315" name="Google Shape;315;p36"/>
          <p:cNvSpPr txBox="1">
            <a:spLocks noGrp="1"/>
          </p:cNvSpPr>
          <p:nvPr>
            <p:ph type="title" idx="15"/>
          </p:nvPr>
        </p:nvSpPr>
        <p:spPr>
          <a:xfrm>
            <a:off x="6926362" y="2108552"/>
            <a:ext cx="1161600" cy="47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04</a:t>
            </a:r>
            <a:endParaRPr>
              <a:solidFill>
                <a:schemeClr val="dk1"/>
              </a:solidFill>
            </a:endParaRPr>
          </a:p>
        </p:txBody>
      </p:sp>
      <p:grpSp>
        <p:nvGrpSpPr>
          <p:cNvPr id="316" name="Google Shape;316;p36"/>
          <p:cNvGrpSpPr/>
          <p:nvPr/>
        </p:nvGrpSpPr>
        <p:grpSpPr>
          <a:xfrm>
            <a:off x="7172824" y="328588"/>
            <a:ext cx="1601146" cy="1197564"/>
            <a:chOff x="7343425" y="328575"/>
            <a:chExt cx="1354149" cy="1012825"/>
          </a:xfrm>
        </p:grpSpPr>
        <p:sp>
          <p:nvSpPr>
            <p:cNvPr id="317" name="Google Shape;317;p36"/>
            <p:cNvSpPr/>
            <p:nvPr/>
          </p:nvSpPr>
          <p:spPr>
            <a:xfrm>
              <a:off x="7503954" y="981659"/>
              <a:ext cx="140567" cy="257529"/>
            </a:xfrm>
            <a:custGeom>
              <a:avLst/>
              <a:gdLst/>
              <a:ahLst/>
              <a:cxnLst/>
              <a:rect l="l" t="t" r="r" b="b"/>
              <a:pathLst>
                <a:path w="2507" h="4379" extrusionOk="0">
                  <a:moveTo>
                    <a:pt x="1827" y="2774"/>
                  </a:moveTo>
                  <a:cubicBezTo>
                    <a:pt x="1604" y="1972"/>
                    <a:pt x="1883" y="1170"/>
                    <a:pt x="2039" y="836"/>
                  </a:cubicBezTo>
                  <a:cubicBezTo>
                    <a:pt x="1927" y="747"/>
                    <a:pt x="1805" y="669"/>
                    <a:pt x="1694" y="591"/>
                  </a:cubicBezTo>
                  <a:cubicBezTo>
                    <a:pt x="1526" y="480"/>
                    <a:pt x="1337" y="391"/>
                    <a:pt x="1181" y="268"/>
                  </a:cubicBezTo>
                  <a:cubicBezTo>
                    <a:pt x="1070" y="190"/>
                    <a:pt x="970" y="101"/>
                    <a:pt x="869" y="1"/>
                  </a:cubicBezTo>
                  <a:cubicBezTo>
                    <a:pt x="212" y="636"/>
                    <a:pt x="0" y="1761"/>
                    <a:pt x="424" y="2830"/>
                  </a:cubicBezTo>
                  <a:cubicBezTo>
                    <a:pt x="892" y="4011"/>
                    <a:pt x="2195" y="4378"/>
                    <a:pt x="2195" y="4378"/>
                  </a:cubicBezTo>
                  <a:lnTo>
                    <a:pt x="2507" y="4100"/>
                  </a:lnTo>
                  <a:cubicBezTo>
                    <a:pt x="2507" y="4100"/>
                    <a:pt x="2128" y="3822"/>
                    <a:pt x="1827"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18" name="Google Shape;318;p36"/>
            <p:cNvSpPr/>
            <p:nvPr/>
          </p:nvSpPr>
          <p:spPr>
            <a:xfrm>
              <a:off x="7526438" y="981659"/>
              <a:ext cx="91843" cy="89156"/>
            </a:xfrm>
            <a:custGeom>
              <a:avLst/>
              <a:gdLst/>
              <a:ahLst/>
              <a:cxnLst/>
              <a:rect l="l" t="t" r="r" b="b"/>
              <a:pathLst>
                <a:path w="1638" h="1516" extrusionOk="0">
                  <a:moveTo>
                    <a:pt x="468" y="1"/>
                  </a:moveTo>
                  <a:cubicBezTo>
                    <a:pt x="268" y="201"/>
                    <a:pt x="112" y="435"/>
                    <a:pt x="0" y="714"/>
                  </a:cubicBezTo>
                  <a:cubicBezTo>
                    <a:pt x="179" y="1115"/>
                    <a:pt x="1281" y="1493"/>
                    <a:pt x="1415" y="1516"/>
                  </a:cubicBezTo>
                  <a:cubicBezTo>
                    <a:pt x="1482" y="1226"/>
                    <a:pt x="1571" y="981"/>
                    <a:pt x="1638" y="836"/>
                  </a:cubicBezTo>
                  <a:cubicBezTo>
                    <a:pt x="1526" y="747"/>
                    <a:pt x="1404" y="669"/>
                    <a:pt x="1293" y="591"/>
                  </a:cubicBezTo>
                  <a:cubicBezTo>
                    <a:pt x="1125" y="480"/>
                    <a:pt x="936" y="391"/>
                    <a:pt x="780" y="268"/>
                  </a:cubicBezTo>
                  <a:cubicBezTo>
                    <a:pt x="669" y="190"/>
                    <a:pt x="569" y="101"/>
                    <a:pt x="468"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6"/>
            <p:cNvSpPr/>
            <p:nvPr/>
          </p:nvSpPr>
          <p:spPr>
            <a:xfrm>
              <a:off x="7530195" y="826401"/>
              <a:ext cx="474072" cy="246414"/>
            </a:xfrm>
            <a:custGeom>
              <a:avLst/>
              <a:gdLst/>
              <a:ahLst/>
              <a:cxnLst/>
              <a:rect l="l" t="t" r="r" b="b"/>
              <a:pathLst>
                <a:path w="8455" h="4190" extrusionOk="0">
                  <a:moveTo>
                    <a:pt x="7731" y="2641"/>
                  </a:moveTo>
                  <a:lnTo>
                    <a:pt x="5815" y="2708"/>
                  </a:lnTo>
                  <a:lnTo>
                    <a:pt x="3743" y="1"/>
                  </a:lnTo>
                  <a:lnTo>
                    <a:pt x="0" y="3008"/>
                  </a:lnTo>
                  <a:lnTo>
                    <a:pt x="1716" y="3744"/>
                  </a:lnTo>
                  <a:lnTo>
                    <a:pt x="3387" y="1995"/>
                  </a:lnTo>
                  <a:lnTo>
                    <a:pt x="5325" y="4189"/>
                  </a:lnTo>
                  <a:lnTo>
                    <a:pt x="8455"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0" name="Google Shape;320;p36"/>
            <p:cNvSpPr/>
            <p:nvPr/>
          </p:nvSpPr>
          <p:spPr>
            <a:xfrm>
              <a:off x="7601404" y="905030"/>
              <a:ext cx="402863" cy="167785"/>
            </a:xfrm>
            <a:custGeom>
              <a:avLst/>
              <a:gdLst/>
              <a:ahLst/>
              <a:cxnLst/>
              <a:rect l="l" t="t" r="r" b="b"/>
              <a:pathLst>
                <a:path w="7185" h="2853" extrusionOk="0">
                  <a:moveTo>
                    <a:pt x="2206" y="1"/>
                  </a:moveTo>
                  <a:lnTo>
                    <a:pt x="0" y="2206"/>
                  </a:lnTo>
                  <a:lnTo>
                    <a:pt x="446" y="2407"/>
                  </a:lnTo>
                  <a:lnTo>
                    <a:pt x="2117" y="658"/>
                  </a:lnTo>
                  <a:lnTo>
                    <a:pt x="4055" y="2852"/>
                  </a:lnTo>
                  <a:lnTo>
                    <a:pt x="7185" y="1727"/>
                  </a:lnTo>
                  <a:lnTo>
                    <a:pt x="6684" y="1438"/>
                  </a:lnTo>
                  <a:lnTo>
                    <a:pt x="4244" y="2362"/>
                  </a:lnTo>
                  <a:lnTo>
                    <a:pt x="2206"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6"/>
            <p:cNvSpPr/>
            <p:nvPr/>
          </p:nvSpPr>
          <p:spPr>
            <a:xfrm>
              <a:off x="7612618" y="1210312"/>
              <a:ext cx="54388" cy="57046"/>
            </a:xfrm>
            <a:custGeom>
              <a:avLst/>
              <a:gdLst/>
              <a:ahLst/>
              <a:cxnLst/>
              <a:rect l="l" t="t" r="r" b="b"/>
              <a:pathLst>
                <a:path w="970" h="970" extrusionOk="0">
                  <a:moveTo>
                    <a:pt x="970" y="490"/>
                  </a:moveTo>
                  <a:cubicBezTo>
                    <a:pt x="970" y="758"/>
                    <a:pt x="758" y="969"/>
                    <a:pt x="480" y="969"/>
                  </a:cubicBezTo>
                  <a:cubicBezTo>
                    <a:pt x="212" y="969"/>
                    <a:pt x="1" y="758"/>
                    <a:pt x="1" y="490"/>
                  </a:cubicBezTo>
                  <a:cubicBezTo>
                    <a:pt x="1" y="212"/>
                    <a:pt x="212" y="0"/>
                    <a:pt x="480" y="0"/>
                  </a:cubicBezTo>
                  <a:cubicBezTo>
                    <a:pt x="758" y="0"/>
                    <a:pt x="970" y="212"/>
                    <a:pt x="970" y="49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2" name="Google Shape;322;p36"/>
            <p:cNvSpPr/>
            <p:nvPr/>
          </p:nvSpPr>
          <p:spPr>
            <a:xfrm>
              <a:off x="7526438" y="772061"/>
              <a:ext cx="257361" cy="236534"/>
            </a:xfrm>
            <a:custGeom>
              <a:avLst/>
              <a:gdLst/>
              <a:ahLst/>
              <a:cxnLst/>
              <a:rect l="l" t="t" r="r" b="b"/>
              <a:pathLst>
                <a:path w="4590" h="4022" extrusionOk="0">
                  <a:moveTo>
                    <a:pt x="3988" y="0"/>
                  </a:moveTo>
                  <a:lnTo>
                    <a:pt x="0" y="3843"/>
                  </a:lnTo>
                  <a:lnTo>
                    <a:pt x="279" y="4022"/>
                  </a:lnTo>
                  <a:lnTo>
                    <a:pt x="4590" y="702"/>
                  </a:ln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3" name="Google Shape;323;p36"/>
            <p:cNvSpPr/>
            <p:nvPr/>
          </p:nvSpPr>
          <p:spPr>
            <a:xfrm>
              <a:off x="8396478" y="981659"/>
              <a:ext cx="140567" cy="257529"/>
            </a:xfrm>
            <a:custGeom>
              <a:avLst/>
              <a:gdLst/>
              <a:ahLst/>
              <a:cxnLst/>
              <a:rect l="l" t="t" r="r" b="b"/>
              <a:pathLst>
                <a:path w="2507" h="4379" extrusionOk="0">
                  <a:moveTo>
                    <a:pt x="680" y="2774"/>
                  </a:moveTo>
                  <a:cubicBezTo>
                    <a:pt x="902" y="1972"/>
                    <a:pt x="624" y="1170"/>
                    <a:pt x="468" y="836"/>
                  </a:cubicBezTo>
                  <a:cubicBezTo>
                    <a:pt x="590" y="747"/>
                    <a:pt x="702" y="669"/>
                    <a:pt x="813" y="591"/>
                  </a:cubicBezTo>
                  <a:cubicBezTo>
                    <a:pt x="980" y="480"/>
                    <a:pt x="1170" y="391"/>
                    <a:pt x="1326" y="268"/>
                  </a:cubicBezTo>
                  <a:cubicBezTo>
                    <a:pt x="1437" y="190"/>
                    <a:pt x="1537" y="101"/>
                    <a:pt x="1638" y="1"/>
                  </a:cubicBezTo>
                  <a:cubicBezTo>
                    <a:pt x="2295" y="636"/>
                    <a:pt x="2506" y="1761"/>
                    <a:pt x="2083" y="2830"/>
                  </a:cubicBezTo>
                  <a:cubicBezTo>
                    <a:pt x="1615" y="4011"/>
                    <a:pt x="312" y="4378"/>
                    <a:pt x="312" y="4378"/>
                  </a:cubicBezTo>
                  <a:lnTo>
                    <a:pt x="0" y="4100"/>
                  </a:lnTo>
                  <a:cubicBezTo>
                    <a:pt x="0" y="4100"/>
                    <a:pt x="379" y="3822"/>
                    <a:pt x="680"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4" name="Google Shape;324;p36"/>
            <p:cNvSpPr/>
            <p:nvPr/>
          </p:nvSpPr>
          <p:spPr>
            <a:xfrm>
              <a:off x="8422663" y="981659"/>
              <a:ext cx="91899" cy="89156"/>
            </a:xfrm>
            <a:custGeom>
              <a:avLst/>
              <a:gdLst/>
              <a:ahLst/>
              <a:cxnLst/>
              <a:rect l="l" t="t" r="r" b="b"/>
              <a:pathLst>
                <a:path w="1639" h="1516" extrusionOk="0">
                  <a:moveTo>
                    <a:pt x="1171" y="1"/>
                  </a:moveTo>
                  <a:cubicBezTo>
                    <a:pt x="1070" y="101"/>
                    <a:pt x="970" y="190"/>
                    <a:pt x="859" y="268"/>
                  </a:cubicBezTo>
                  <a:cubicBezTo>
                    <a:pt x="703" y="391"/>
                    <a:pt x="513" y="480"/>
                    <a:pt x="346" y="591"/>
                  </a:cubicBezTo>
                  <a:cubicBezTo>
                    <a:pt x="235" y="669"/>
                    <a:pt x="123" y="747"/>
                    <a:pt x="1" y="836"/>
                  </a:cubicBezTo>
                  <a:cubicBezTo>
                    <a:pt x="68" y="981"/>
                    <a:pt x="157" y="1226"/>
                    <a:pt x="224" y="1516"/>
                  </a:cubicBezTo>
                  <a:cubicBezTo>
                    <a:pt x="357" y="1493"/>
                    <a:pt x="1471" y="1115"/>
                    <a:pt x="1638" y="714"/>
                  </a:cubicBezTo>
                  <a:cubicBezTo>
                    <a:pt x="1527" y="435"/>
                    <a:pt x="1371" y="201"/>
                    <a:pt x="1171"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6"/>
            <p:cNvSpPr/>
            <p:nvPr/>
          </p:nvSpPr>
          <p:spPr>
            <a:xfrm>
              <a:off x="8036732" y="826401"/>
              <a:ext cx="474072" cy="246414"/>
            </a:xfrm>
            <a:custGeom>
              <a:avLst/>
              <a:gdLst/>
              <a:ahLst/>
              <a:cxnLst/>
              <a:rect l="l" t="t" r="r" b="b"/>
              <a:pathLst>
                <a:path w="8455" h="4190" extrusionOk="0">
                  <a:moveTo>
                    <a:pt x="724" y="2641"/>
                  </a:moveTo>
                  <a:lnTo>
                    <a:pt x="2640" y="2708"/>
                  </a:lnTo>
                  <a:lnTo>
                    <a:pt x="4712" y="1"/>
                  </a:lnTo>
                  <a:lnTo>
                    <a:pt x="8455" y="3008"/>
                  </a:lnTo>
                  <a:lnTo>
                    <a:pt x="6739" y="3744"/>
                  </a:lnTo>
                  <a:lnTo>
                    <a:pt x="5068" y="1995"/>
                  </a:lnTo>
                  <a:lnTo>
                    <a:pt x="3130" y="4189"/>
                  </a:lnTo>
                  <a:lnTo>
                    <a:pt x="0"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6" name="Google Shape;326;p36"/>
            <p:cNvSpPr/>
            <p:nvPr/>
          </p:nvSpPr>
          <p:spPr>
            <a:xfrm>
              <a:off x="8036732" y="905030"/>
              <a:ext cx="402863" cy="167785"/>
            </a:xfrm>
            <a:custGeom>
              <a:avLst/>
              <a:gdLst/>
              <a:ahLst/>
              <a:cxnLst/>
              <a:rect l="l" t="t" r="r" b="b"/>
              <a:pathLst>
                <a:path w="7185" h="2853" extrusionOk="0">
                  <a:moveTo>
                    <a:pt x="4979" y="1"/>
                  </a:moveTo>
                  <a:lnTo>
                    <a:pt x="2941" y="2362"/>
                  </a:lnTo>
                  <a:lnTo>
                    <a:pt x="501" y="1438"/>
                  </a:lnTo>
                  <a:lnTo>
                    <a:pt x="0" y="1727"/>
                  </a:lnTo>
                  <a:lnTo>
                    <a:pt x="3130" y="2852"/>
                  </a:lnTo>
                  <a:lnTo>
                    <a:pt x="5068" y="658"/>
                  </a:lnTo>
                  <a:lnTo>
                    <a:pt x="6739" y="2407"/>
                  </a:lnTo>
                  <a:lnTo>
                    <a:pt x="7185" y="2206"/>
                  </a:lnTo>
                  <a:lnTo>
                    <a:pt x="4979"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6"/>
            <p:cNvSpPr/>
            <p:nvPr/>
          </p:nvSpPr>
          <p:spPr>
            <a:xfrm>
              <a:off x="8373994" y="1210312"/>
              <a:ext cx="55005" cy="57046"/>
            </a:xfrm>
            <a:custGeom>
              <a:avLst/>
              <a:gdLst/>
              <a:ahLst/>
              <a:cxnLst/>
              <a:rect l="l" t="t" r="r" b="b"/>
              <a:pathLst>
                <a:path w="981" h="970" extrusionOk="0">
                  <a:moveTo>
                    <a:pt x="0" y="490"/>
                  </a:moveTo>
                  <a:cubicBezTo>
                    <a:pt x="0" y="758"/>
                    <a:pt x="212" y="969"/>
                    <a:pt x="490" y="969"/>
                  </a:cubicBezTo>
                  <a:cubicBezTo>
                    <a:pt x="758" y="969"/>
                    <a:pt x="980" y="758"/>
                    <a:pt x="980" y="490"/>
                  </a:cubicBezTo>
                  <a:cubicBezTo>
                    <a:pt x="980" y="212"/>
                    <a:pt x="758" y="0"/>
                    <a:pt x="490" y="0"/>
                  </a:cubicBezTo>
                  <a:cubicBezTo>
                    <a:pt x="212" y="0"/>
                    <a:pt x="0" y="212"/>
                    <a:pt x="0" y="49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8" name="Google Shape;328;p36"/>
            <p:cNvSpPr/>
            <p:nvPr/>
          </p:nvSpPr>
          <p:spPr>
            <a:xfrm>
              <a:off x="8257817" y="772061"/>
              <a:ext cx="256745" cy="236534"/>
            </a:xfrm>
            <a:custGeom>
              <a:avLst/>
              <a:gdLst/>
              <a:ahLst/>
              <a:cxnLst/>
              <a:rect l="l" t="t" r="r" b="b"/>
              <a:pathLst>
                <a:path w="4579" h="4022" extrusionOk="0">
                  <a:moveTo>
                    <a:pt x="591" y="0"/>
                  </a:moveTo>
                  <a:lnTo>
                    <a:pt x="4578" y="3843"/>
                  </a:lnTo>
                  <a:lnTo>
                    <a:pt x="4300" y="4022"/>
                  </a:lnTo>
                  <a:lnTo>
                    <a:pt x="0" y="702"/>
                  </a:ln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 name="Google Shape;329;p36"/>
            <p:cNvSpPr/>
            <p:nvPr/>
          </p:nvSpPr>
          <p:spPr>
            <a:xfrm>
              <a:off x="7343425" y="967251"/>
              <a:ext cx="184302" cy="336805"/>
            </a:xfrm>
            <a:custGeom>
              <a:avLst/>
              <a:gdLst/>
              <a:ahLst/>
              <a:cxnLst/>
              <a:rect l="l" t="t" r="r" b="b"/>
              <a:pathLst>
                <a:path w="3287" h="5727" extrusionOk="0">
                  <a:moveTo>
                    <a:pt x="2396" y="3621"/>
                  </a:moveTo>
                  <a:cubicBezTo>
                    <a:pt x="2106" y="2585"/>
                    <a:pt x="2474" y="1538"/>
                    <a:pt x="2674" y="1092"/>
                  </a:cubicBezTo>
                  <a:cubicBezTo>
                    <a:pt x="2518" y="981"/>
                    <a:pt x="2373" y="870"/>
                    <a:pt x="2217" y="769"/>
                  </a:cubicBezTo>
                  <a:cubicBezTo>
                    <a:pt x="1995" y="625"/>
                    <a:pt x="1761" y="502"/>
                    <a:pt x="1549" y="335"/>
                  </a:cubicBezTo>
                  <a:cubicBezTo>
                    <a:pt x="1415" y="235"/>
                    <a:pt x="1271" y="123"/>
                    <a:pt x="1137" y="1"/>
                  </a:cubicBezTo>
                  <a:cubicBezTo>
                    <a:pt x="279" y="825"/>
                    <a:pt x="1" y="2307"/>
                    <a:pt x="558" y="3699"/>
                  </a:cubicBezTo>
                  <a:cubicBezTo>
                    <a:pt x="1181" y="5258"/>
                    <a:pt x="2886" y="5726"/>
                    <a:pt x="2886" y="5726"/>
                  </a:cubicBezTo>
                  <a:lnTo>
                    <a:pt x="3287" y="5359"/>
                  </a:lnTo>
                  <a:cubicBezTo>
                    <a:pt x="3287" y="5359"/>
                    <a:pt x="2797" y="5002"/>
                    <a:pt x="2396"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 name="Google Shape;330;p36"/>
            <p:cNvSpPr/>
            <p:nvPr/>
          </p:nvSpPr>
          <p:spPr>
            <a:xfrm>
              <a:off x="7372806" y="967251"/>
              <a:ext cx="120607" cy="116032"/>
            </a:xfrm>
            <a:custGeom>
              <a:avLst/>
              <a:gdLst/>
              <a:ahLst/>
              <a:cxnLst/>
              <a:rect l="l" t="t" r="r" b="b"/>
              <a:pathLst>
                <a:path w="2151" h="1973" extrusionOk="0">
                  <a:moveTo>
                    <a:pt x="613" y="1"/>
                  </a:moveTo>
                  <a:cubicBezTo>
                    <a:pt x="357" y="246"/>
                    <a:pt x="145" y="569"/>
                    <a:pt x="0" y="925"/>
                  </a:cubicBezTo>
                  <a:cubicBezTo>
                    <a:pt x="234" y="1460"/>
                    <a:pt x="1682" y="1950"/>
                    <a:pt x="1860" y="1972"/>
                  </a:cubicBezTo>
                  <a:cubicBezTo>
                    <a:pt x="1938" y="1605"/>
                    <a:pt x="2061" y="1282"/>
                    <a:pt x="2150" y="1092"/>
                  </a:cubicBezTo>
                  <a:cubicBezTo>
                    <a:pt x="1994" y="981"/>
                    <a:pt x="1849" y="870"/>
                    <a:pt x="1693" y="769"/>
                  </a:cubicBezTo>
                  <a:cubicBezTo>
                    <a:pt x="1471" y="625"/>
                    <a:pt x="1237" y="502"/>
                    <a:pt x="1025" y="335"/>
                  </a:cubicBezTo>
                  <a:cubicBezTo>
                    <a:pt x="891" y="235"/>
                    <a:pt x="747" y="123"/>
                    <a:pt x="613"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6"/>
            <p:cNvSpPr/>
            <p:nvPr/>
          </p:nvSpPr>
          <p:spPr>
            <a:xfrm>
              <a:off x="7377796" y="763533"/>
              <a:ext cx="621480" cy="323043"/>
            </a:xfrm>
            <a:custGeom>
              <a:avLst/>
              <a:gdLst/>
              <a:ahLst/>
              <a:cxnLst/>
              <a:rect l="l" t="t" r="r" b="b"/>
              <a:pathLst>
                <a:path w="11084" h="5493" extrusionOk="0">
                  <a:moveTo>
                    <a:pt x="10137" y="3465"/>
                  </a:moveTo>
                  <a:lnTo>
                    <a:pt x="7631" y="3543"/>
                  </a:lnTo>
                  <a:lnTo>
                    <a:pt x="4913" y="1"/>
                  </a:lnTo>
                  <a:lnTo>
                    <a:pt x="0" y="3933"/>
                  </a:lnTo>
                  <a:lnTo>
                    <a:pt x="2250" y="4902"/>
                  </a:lnTo>
                  <a:lnTo>
                    <a:pt x="4445" y="2607"/>
                  </a:lnTo>
                  <a:lnTo>
                    <a:pt x="6985" y="5492"/>
                  </a:lnTo>
                  <a:lnTo>
                    <a:pt x="11084"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 name="Google Shape;332;p36"/>
            <p:cNvSpPr/>
            <p:nvPr/>
          </p:nvSpPr>
          <p:spPr>
            <a:xfrm>
              <a:off x="7470872" y="866392"/>
              <a:ext cx="528404" cy="220185"/>
            </a:xfrm>
            <a:custGeom>
              <a:avLst/>
              <a:gdLst/>
              <a:ahLst/>
              <a:cxnLst/>
              <a:rect l="l" t="t" r="r" b="b"/>
              <a:pathLst>
                <a:path w="9424" h="3744" extrusionOk="0">
                  <a:moveTo>
                    <a:pt x="2907" y="0"/>
                  </a:moveTo>
                  <a:lnTo>
                    <a:pt x="0" y="2897"/>
                  </a:lnTo>
                  <a:lnTo>
                    <a:pt x="590" y="3153"/>
                  </a:lnTo>
                  <a:lnTo>
                    <a:pt x="2785" y="858"/>
                  </a:lnTo>
                  <a:lnTo>
                    <a:pt x="5325" y="3743"/>
                  </a:lnTo>
                  <a:lnTo>
                    <a:pt x="9424" y="2262"/>
                  </a:lnTo>
                  <a:lnTo>
                    <a:pt x="8778" y="1883"/>
                  </a:lnTo>
                  <a:lnTo>
                    <a:pt x="5581" y="3097"/>
                  </a:lnTo>
                  <a:lnTo>
                    <a:pt x="2907"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6"/>
            <p:cNvSpPr/>
            <p:nvPr/>
          </p:nvSpPr>
          <p:spPr>
            <a:xfrm>
              <a:off x="7485843" y="1266005"/>
              <a:ext cx="71882" cy="75394"/>
            </a:xfrm>
            <a:custGeom>
              <a:avLst/>
              <a:gdLst/>
              <a:ahLst/>
              <a:cxnLst/>
              <a:rect l="l" t="t" r="r" b="b"/>
              <a:pathLst>
                <a:path w="1282" h="1282" extrusionOk="0">
                  <a:moveTo>
                    <a:pt x="1281" y="646"/>
                  </a:moveTo>
                  <a:cubicBezTo>
                    <a:pt x="1281" y="1003"/>
                    <a:pt x="992" y="1281"/>
                    <a:pt x="635" y="1281"/>
                  </a:cubicBezTo>
                  <a:cubicBezTo>
                    <a:pt x="279" y="1281"/>
                    <a:pt x="0" y="1003"/>
                    <a:pt x="0" y="646"/>
                  </a:cubicBezTo>
                  <a:cubicBezTo>
                    <a:pt x="0" y="290"/>
                    <a:pt x="279" y="0"/>
                    <a:pt x="635" y="0"/>
                  </a:cubicBezTo>
                  <a:cubicBezTo>
                    <a:pt x="992" y="0"/>
                    <a:pt x="1281" y="290"/>
                    <a:pt x="1281" y="646"/>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 name="Google Shape;334;p36"/>
            <p:cNvSpPr/>
            <p:nvPr/>
          </p:nvSpPr>
          <p:spPr>
            <a:xfrm>
              <a:off x="7372806" y="692138"/>
              <a:ext cx="337317" cy="309929"/>
            </a:xfrm>
            <a:custGeom>
              <a:avLst/>
              <a:gdLst/>
              <a:ahLst/>
              <a:cxnLst/>
              <a:rect l="l" t="t" r="r" b="b"/>
              <a:pathLst>
                <a:path w="6016" h="5270" extrusionOk="0">
                  <a:moveTo>
                    <a:pt x="5224" y="0"/>
                  </a:moveTo>
                  <a:lnTo>
                    <a:pt x="0" y="5046"/>
                  </a:lnTo>
                  <a:lnTo>
                    <a:pt x="379" y="5269"/>
                  </a:lnTo>
                  <a:lnTo>
                    <a:pt x="6015" y="925"/>
                  </a:ln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5" name="Google Shape;335;p36"/>
            <p:cNvSpPr/>
            <p:nvPr/>
          </p:nvSpPr>
          <p:spPr>
            <a:xfrm>
              <a:off x="8513272" y="967251"/>
              <a:ext cx="184302" cy="336805"/>
            </a:xfrm>
            <a:custGeom>
              <a:avLst/>
              <a:gdLst/>
              <a:ahLst/>
              <a:cxnLst/>
              <a:rect l="l" t="t" r="r" b="b"/>
              <a:pathLst>
                <a:path w="3287" h="5727" extrusionOk="0">
                  <a:moveTo>
                    <a:pt x="891" y="3621"/>
                  </a:moveTo>
                  <a:cubicBezTo>
                    <a:pt x="1192" y="2585"/>
                    <a:pt x="813" y="1538"/>
                    <a:pt x="624" y="1092"/>
                  </a:cubicBezTo>
                  <a:cubicBezTo>
                    <a:pt x="769" y="981"/>
                    <a:pt x="914" y="870"/>
                    <a:pt x="1069" y="769"/>
                  </a:cubicBezTo>
                  <a:cubicBezTo>
                    <a:pt x="1292" y="625"/>
                    <a:pt x="1526" y="502"/>
                    <a:pt x="1738" y="335"/>
                  </a:cubicBezTo>
                  <a:cubicBezTo>
                    <a:pt x="1883" y="235"/>
                    <a:pt x="2016" y="123"/>
                    <a:pt x="2150" y="1"/>
                  </a:cubicBezTo>
                  <a:cubicBezTo>
                    <a:pt x="3008" y="825"/>
                    <a:pt x="3286" y="2307"/>
                    <a:pt x="2729" y="3699"/>
                  </a:cubicBezTo>
                  <a:cubicBezTo>
                    <a:pt x="2117" y="5258"/>
                    <a:pt x="401" y="5726"/>
                    <a:pt x="401" y="5726"/>
                  </a:cubicBezTo>
                  <a:lnTo>
                    <a:pt x="0" y="5359"/>
                  </a:lnTo>
                  <a:cubicBezTo>
                    <a:pt x="0" y="5359"/>
                    <a:pt x="501" y="5002"/>
                    <a:pt x="891"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6" name="Google Shape;336;p36"/>
            <p:cNvSpPr/>
            <p:nvPr/>
          </p:nvSpPr>
          <p:spPr>
            <a:xfrm>
              <a:off x="8548204" y="967251"/>
              <a:ext cx="119990" cy="116032"/>
            </a:xfrm>
            <a:custGeom>
              <a:avLst/>
              <a:gdLst/>
              <a:ahLst/>
              <a:cxnLst/>
              <a:rect l="l" t="t" r="r" b="b"/>
              <a:pathLst>
                <a:path w="2140" h="1973" extrusionOk="0">
                  <a:moveTo>
                    <a:pt x="1527" y="1"/>
                  </a:moveTo>
                  <a:cubicBezTo>
                    <a:pt x="1393" y="123"/>
                    <a:pt x="1260" y="235"/>
                    <a:pt x="1115" y="335"/>
                  </a:cubicBezTo>
                  <a:cubicBezTo>
                    <a:pt x="903" y="502"/>
                    <a:pt x="669" y="625"/>
                    <a:pt x="446" y="769"/>
                  </a:cubicBezTo>
                  <a:cubicBezTo>
                    <a:pt x="291" y="870"/>
                    <a:pt x="146" y="981"/>
                    <a:pt x="1" y="1092"/>
                  </a:cubicBezTo>
                  <a:cubicBezTo>
                    <a:pt x="79" y="1282"/>
                    <a:pt x="201" y="1605"/>
                    <a:pt x="279" y="1972"/>
                  </a:cubicBezTo>
                  <a:cubicBezTo>
                    <a:pt x="458" y="1950"/>
                    <a:pt x="1906" y="1460"/>
                    <a:pt x="2140" y="925"/>
                  </a:cubicBezTo>
                  <a:cubicBezTo>
                    <a:pt x="1995" y="569"/>
                    <a:pt x="1794" y="246"/>
                    <a:pt x="1527"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8041722" y="763533"/>
              <a:ext cx="621480" cy="323043"/>
            </a:xfrm>
            <a:custGeom>
              <a:avLst/>
              <a:gdLst/>
              <a:ahLst/>
              <a:cxnLst/>
              <a:rect l="l" t="t" r="r" b="b"/>
              <a:pathLst>
                <a:path w="11084" h="5493" extrusionOk="0">
                  <a:moveTo>
                    <a:pt x="947" y="3465"/>
                  </a:moveTo>
                  <a:lnTo>
                    <a:pt x="3453" y="3543"/>
                  </a:lnTo>
                  <a:lnTo>
                    <a:pt x="6171" y="1"/>
                  </a:lnTo>
                  <a:lnTo>
                    <a:pt x="11083" y="3933"/>
                  </a:lnTo>
                  <a:lnTo>
                    <a:pt x="8833" y="4902"/>
                  </a:lnTo>
                  <a:lnTo>
                    <a:pt x="6639" y="2607"/>
                  </a:lnTo>
                  <a:lnTo>
                    <a:pt x="4110" y="5492"/>
                  </a:lnTo>
                  <a:lnTo>
                    <a:pt x="0"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 name="Google Shape;338;p36"/>
            <p:cNvSpPr/>
            <p:nvPr/>
          </p:nvSpPr>
          <p:spPr>
            <a:xfrm>
              <a:off x="8041722" y="866392"/>
              <a:ext cx="528404" cy="220185"/>
            </a:xfrm>
            <a:custGeom>
              <a:avLst/>
              <a:gdLst/>
              <a:ahLst/>
              <a:cxnLst/>
              <a:rect l="l" t="t" r="r" b="b"/>
              <a:pathLst>
                <a:path w="9424" h="3744" extrusionOk="0">
                  <a:moveTo>
                    <a:pt x="6516" y="0"/>
                  </a:moveTo>
                  <a:lnTo>
                    <a:pt x="3854" y="3097"/>
                  </a:lnTo>
                  <a:lnTo>
                    <a:pt x="657" y="1883"/>
                  </a:lnTo>
                  <a:lnTo>
                    <a:pt x="0" y="2262"/>
                  </a:lnTo>
                  <a:lnTo>
                    <a:pt x="4110" y="3743"/>
                  </a:lnTo>
                  <a:lnTo>
                    <a:pt x="6639" y="858"/>
                  </a:lnTo>
                  <a:lnTo>
                    <a:pt x="8833" y="3153"/>
                  </a:lnTo>
                  <a:lnTo>
                    <a:pt x="9424" y="2897"/>
                  </a:lnTo>
                  <a:lnTo>
                    <a:pt x="6516"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p:nvPr/>
          </p:nvSpPr>
          <p:spPr>
            <a:xfrm>
              <a:off x="8483275" y="1266005"/>
              <a:ext cx="72499" cy="75394"/>
            </a:xfrm>
            <a:custGeom>
              <a:avLst/>
              <a:gdLst/>
              <a:ahLst/>
              <a:cxnLst/>
              <a:rect l="l" t="t" r="r" b="b"/>
              <a:pathLst>
                <a:path w="1293" h="1282" extrusionOk="0">
                  <a:moveTo>
                    <a:pt x="0" y="646"/>
                  </a:moveTo>
                  <a:cubicBezTo>
                    <a:pt x="0" y="1003"/>
                    <a:pt x="290" y="1281"/>
                    <a:pt x="647" y="1281"/>
                  </a:cubicBezTo>
                  <a:cubicBezTo>
                    <a:pt x="1003" y="1281"/>
                    <a:pt x="1293" y="1003"/>
                    <a:pt x="1293" y="646"/>
                  </a:cubicBezTo>
                  <a:cubicBezTo>
                    <a:pt x="1293" y="290"/>
                    <a:pt x="1003" y="0"/>
                    <a:pt x="647" y="0"/>
                  </a:cubicBezTo>
                  <a:cubicBezTo>
                    <a:pt x="290" y="0"/>
                    <a:pt x="0" y="290"/>
                    <a:pt x="0" y="646"/>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0" name="Google Shape;340;p36"/>
            <p:cNvSpPr/>
            <p:nvPr/>
          </p:nvSpPr>
          <p:spPr>
            <a:xfrm>
              <a:off x="8330876" y="692138"/>
              <a:ext cx="337317" cy="309929"/>
            </a:xfrm>
            <a:custGeom>
              <a:avLst/>
              <a:gdLst/>
              <a:ahLst/>
              <a:cxnLst/>
              <a:rect l="l" t="t" r="r" b="b"/>
              <a:pathLst>
                <a:path w="6016" h="5270" extrusionOk="0">
                  <a:moveTo>
                    <a:pt x="791" y="0"/>
                  </a:moveTo>
                  <a:lnTo>
                    <a:pt x="6016" y="5046"/>
                  </a:lnTo>
                  <a:lnTo>
                    <a:pt x="5648" y="5269"/>
                  </a:lnTo>
                  <a:lnTo>
                    <a:pt x="1" y="925"/>
                  </a:ln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1" name="Google Shape;341;p36"/>
            <p:cNvSpPr/>
            <p:nvPr/>
          </p:nvSpPr>
          <p:spPr>
            <a:xfrm>
              <a:off x="7790024" y="810052"/>
              <a:ext cx="460951" cy="211657"/>
            </a:xfrm>
            <a:custGeom>
              <a:avLst/>
              <a:gdLst/>
              <a:ahLst/>
              <a:cxnLst/>
              <a:rect l="l" t="t" r="r" b="b"/>
              <a:pathLst>
                <a:path w="8221" h="3599" extrusionOk="0">
                  <a:moveTo>
                    <a:pt x="11" y="0"/>
                  </a:moveTo>
                  <a:cubicBezTo>
                    <a:pt x="0" y="279"/>
                    <a:pt x="11" y="502"/>
                    <a:pt x="34" y="635"/>
                  </a:cubicBezTo>
                  <a:cubicBezTo>
                    <a:pt x="145" y="1215"/>
                    <a:pt x="1693" y="3086"/>
                    <a:pt x="1983" y="3264"/>
                  </a:cubicBezTo>
                  <a:cubicBezTo>
                    <a:pt x="2272" y="3442"/>
                    <a:pt x="2997" y="3598"/>
                    <a:pt x="4110" y="3598"/>
                  </a:cubicBezTo>
                  <a:cubicBezTo>
                    <a:pt x="5224" y="3598"/>
                    <a:pt x="5948" y="3442"/>
                    <a:pt x="6238" y="3264"/>
                  </a:cubicBezTo>
                  <a:cubicBezTo>
                    <a:pt x="6539" y="3086"/>
                    <a:pt x="8076" y="1215"/>
                    <a:pt x="8187" y="635"/>
                  </a:cubicBezTo>
                  <a:cubicBezTo>
                    <a:pt x="8210" y="502"/>
                    <a:pt x="8221" y="279"/>
                    <a:pt x="8210" y="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 name="Google Shape;342;p36"/>
            <p:cNvSpPr/>
            <p:nvPr/>
          </p:nvSpPr>
          <p:spPr>
            <a:xfrm>
              <a:off x="7785650" y="328575"/>
              <a:ext cx="469698" cy="579808"/>
            </a:xfrm>
            <a:custGeom>
              <a:avLst/>
              <a:gdLst/>
              <a:ahLst/>
              <a:cxnLst/>
              <a:rect l="l" t="t" r="r" b="b"/>
              <a:pathLst>
                <a:path w="8377" h="9859" extrusionOk="0">
                  <a:moveTo>
                    <a:pt x="4957" y="502"/>
                  </a:moveTo>
                  <a:cubicBezTo>
                    <a:pt x="4567" y="0"/>
                    <a:pt x="3810" y="0"/>
                    <a:pt x="3420" y="502"/>
                  </a:cubicBezTo>
                  <a:cubicBezTo>
                    <a:pt x="3008" y="1025"/>
                    <a:pt x="2451" y="1816"/>
                    <a:pt x="1749" y="3019"/>
                  </a:cubicBezTo>
                  <a:cubicBezTo>
                    <a:pt x="156" y="5715"/>
                    <a:pt x="0" y="8232"/>
                    <a:pt x="112" y="8822"/>
                  </a:cubicBezTo>
                  <a:cubicBezTo>
                    <a:pt x="112" y="8834"/>
                    <a:pt x="123" y="8856"/>
                    <a:pt x="134" y="8867"/>
                  </a:cubicBezTo>
                  <a:cubicBezTo>
                    <a:pt x="1337" y="9502"/>
                    <a:pt x="2718" y="9858"/>
                    <a:pt x="4188" y="9858"/>
                  </a:cubicBezTo>
                  <a:cubicBezTo>
                    <a:pt x="5659" y="9858"/>
                    <a:pt x="7040" y="9502"/>
                    <a:pt x="8254" y="8867"/>
                  </a:cubicBezTo>
                  <a:cubicBezTo>
                    <a:pt x="8254" y="8856"/>
                    <a:pt x="8265" y="8834"/>
                    <a:pt x="8265" y="8822"/>
                  </a:cubicBezTo>
                  <a:cubicBezTo>
                    <a:pt x="8377" y="8232"/>
                    <a:pt x="8221" y="5715"/>
                    <a:pt x="6639" y="3019"/>
                  </a:cubicBezTo>
                  <a:cubicBezTo>
                    <a:pt x="5926" y="1816"/>
                    <a:pt x="5369" y="1025"/>
                    <a:pt x="4957" y="502"/>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3" name="Google Shape;343;p36"/>
            <p:cNvSpPr/>
            <p:nvPr/>
          </p:nvSpPr>
          <p:spPr>
            <a:xfrm>
              <a:off x="7948646" y="382268"/>
              <a:ext cx="143707" cy="28876"/>
            </a:xfrm>
            <a:custGeom>
              <a:avLst/>
              <a:gdLst/>
              <a:ahLst/>
              <a:cxnLst/>
              <a:rect l="l" t="t" r="r" b="b"/>
              <a:pathLst>
                <a:path w="2563" h="491" extrusionOk="0">
                  <a:moveTo>
                    <a:pt x="1281" y="491"/>
                  </a:moveTo>
                  <a:cubicBezTo>
                    <a:pt x="1716" y="491"/>
                    <a:pt x="2150" y="413"/>
                    <a:pt x="2562" y="290"/>
                  </a:cubicBezTo>
                  <a:cubicBezTo>
                    <a:pt x="2496" y="190"/>
                    <a:pt x="2429" y="90"/>
                    <a:pt x="2362" y="1"/>
                  </a:cubicBezTo>
                  <a:cubicBezTo>
                    <a:pt x="2306" y="23"/>
                    <a:pt x="2251" y="34"/>
                    <a:pt x="2195" y="45"/>
                  </a:cubicBezTo>
                  <a:cubicBezTo>
                    <a:pt x="2161" y="56"/>
                    <a:pt x="2128" y="56"/>
                    <a:pt x="2106" y="67"/>
                  </a:cubicBezTo>
                  <a:cubicBezTo>
                    <a:pt x="1950" y="179"/>
                    <a:pt x="1749" y="246"/>
                    <a:pt x="1515" y="246"/>
                  </a:cubicBezTo>
                  <a:cubicBezTo>
                    <a:pt x="1371" y="246"/>
                    <a:pt x="1248" y="223"/>
                    <a:pt x="1137" y="179"/>
                  </a:cubicBezTo>
                  <a:cubicBezTo>
                    <a:pt x="992" y="168"/>
                    <a:pt x="858" y="157"/>
                    <a:pt x="1047" y="145"/>
                  </a:cubicBezTo>
                  <a:cubicBezTo>
                    <a:pt x="981" y="157"/>
                    <a:pt x="914" y="157"/>
                    <a:pt x="847" y="157"/>
                  </a:cubicBezTo>
                  <a:cubicBezTo>
                    <a:pt x="669" y="145"/>
                    <a:pt x="502" y="123"/>
                    <a:pt x="335" y="79"/>
                  </a:cubicBezTo>
                  <a:cubicBezTo>
                    <a:pt x="279" y="67"/>
                    <a:pt x="223" y="56"/>
                    <a:pt x="179" y="34"/>
                  </a:cubicBezTo>
                  <a:cubicBezTo>
                    <a:pt x="123" y="112"/>
                    <a:pt x="56" y="201"/>
                    <a:pt x="0" y="290"/>
                  </a:cubicBezTo>
                  <a:cubicBezTo>
                    <a:pt x="413" y="413"/>
                    <a:pt x="847" y="491"/>
                    <a:pt x="1281" y="491"/>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 name="Google Shape;344;p36"/>
            <p:cNvSpPr/>
            <p:nvPr/>
          </p:nvSpPr>
          <p:spPr>
            <a:xfrm>
              <a:off x="7956776" y="335926"/>
              <a:ext cx="128064" cy="63456"/>
            </a:xfrm>
            <a:custGeom>
              <a:avLst/>
              <a:gdLst/>
              <a:ahLst/>
              <a:cxnLst/>
              <a:rect l="l" t="t" r="r" b="b"/>
              <a:pathLst>
                <a:path w="2284" h="1079" extrusionOk="0">
                  <a:moveTo>
                    <a:pt x="1136" y="1"/>
                  </a:moveTo>
                  <a:cubicBezTo>
                    <a:pt x="850" y="1"/>
                    <a:pt x="563" y="126"/>
                    <a:pt x="368" y="377"/>
                  </a:cubicBezTo>
                  <a:cubicBezTo>
                    <a:pt x="256" y="521"/>
                    <a:pt x="134" y="688"/>
                    <a:pt x="0" y="878"/>
                  </a:cubicBezTo>
                  <a:cubicBezTo>
                    <a:pt x="368" y="1011"/>
                    <a:pt x="747" y="1078"/>
                    <a:pt x="1136" y="1078"/>
                  </a:cubicBezTo>
                  <a:cubicBezTo>
                    <a:pt x="1526" y="1078"/>
                    <a:pt x="1905" y="1011"/>
                    <a:pt x="2284" y="878"/>
                  </a:cubicBezTo>
                  <a:cubicBezTo>
                    <a:pt x="2139" y="688"/>
                    <a:pt x="2016" y="521"/>
                    <a:pt x="1905" y="377"/>
                  </a:cubicBezTo>
                  <a:cubicBezTo>
                    <a:pt x="1710" y="126"/>
                    <a:pt x="1423" y="1"/>
                    <a:pt x="113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5" name="Google Shape;345;p36"/>
            <p:cNvSpPr/>
            <p:nvPr/>
          </p:nvSpPr>
          <p:spPr>
            <a:xfrm>
              <a:off x="7789351" y="757005"/>
              <a:ext cx="462241" cy="151377"/>
            </a:xfrm>
            <a:custGeom>
              <a:avLst/>
              <a:gdLst/>
              <a:ahLst/>
              <a:cxnLst/>
              <a:rect l="l" t="t" r="r" b="b"/>
              <a:pathLst>
                <a:path w="8244" h="2574" extrusionOk="0">
                  <a:moveTo>
                    <a:pt x="123" y="0"/>
                  </a:moveTo>
                  <a:cubicBezTo>
                    <a:pt x="1" y="746"/>
                    <a:pt x="1" y="1292"/>
                    <a:pt x="46" y="1537"/>
                  </a:cubicBezTo>
                  <a:cubicBezTo>
                    <a:pt x="46" y="1549"/>
                    <a:pt x="57" y="1571"/>
                    <a:pt x="68" y="1582"/>
                  </a:cubicBezTo>
                  <a:cubicBezTo>
                    <a:pt x="1271" y="2217"/>
                    <a:pt x="2652" y="2573"/>
                    <a:pt x="4122" y="2573"/>
                  </a:cubicBezTo>
                  <a:cubicBezTo>
                    <a:pt x="5593" y="2573"/>
                    <a:pt x="6974" y="2217"/>
                    <a:pt x="8188" y="1582"/>
                  </a:cubicBezTo>
                  <a:cubicBezTo>
                    <a:pt x="8188" y="1571"/>
                    <a:pt x="8199" y="1549"/>
                    <a:pt x="8199" y="1537"/>
                  </a:cubicBezTo>
                  <a:cubicBezTo>
                    <a:pt x="8244" y="1292"/>
                    <a:pt x="8244" y="746"/>
                    <a:pt x="8121" y="0"/>
                  </a:cubicBezTo>
                  <a:cubicBezTo>
                    <a:pt x="6929" y="613"/>
                    <a:pt x="5570" y="969"/>
                    <a:pt x="4122" y="969"/>
                  </a:cubicBezTo>
                  <a:cubicBezTo>
                    <a:pt x="2674" y="969"/>
                    <a:pt x="1315" y="613"/>
                    <a:pt x="12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6" name="Google Shape;346;p36"/>
            <p:cNvSpPr/>
            <p:nvPr/>
          </p:nvSpPr>
          <p:spPr>
            <a:xfrm>
              <a:off x="7884333" y="478599"/>
              <a:ext cx="71209" cy="79982"/>
            </a:xfrm>
            <a:custGeom>
              <a:avLst/>
              <a:gdLst/>
              <a:ahLst/>
              <a:cxnLst/>
              <a:rect l="l" t="t" r="r" b="b"/>
              <a:pathLst>
                <a:path w="1270" h="1360" extrusionOk="0">
                  <a:moveTo>
                    <a:pt x="1270" y="1025"/>
                  </a:moveTo>
                  <a:lnTo>
                    <a:pt x="267" y="0"/>
                  </a:lnTo>
                  <a:cubicBezTo>
                    <a:pt x="178" y="145"/>
                    <a:pt x="89" y="290"/>
                    <a:pt x="0" y="446"/>
                  </a:cubicBezTo>
                  <a:lnTo>
                    <a:pt x="1147" y="1359"/>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7" name="Google Shape;347;p36"/>
            <p:cNvSpPr/>
            <p:nvPr/>
          </p:nvSpPr>
          <p:spPr>
            <a:xfrm>
              <a:off x="8085401" y="478599"/>
              <a:ext cx="71265" cy="79982"/>
            </a:xfrm>
            <a:custGeom>
              <a:avLst/>
              <a:gdLst/>
              <a:ahLst/>
              <a:cxnLst/>
              <a:rect l="l" t="t" r="r" b="b"/>
              <a:pathLst>
                <a:path w="1271" h="1360" extrusionOk="0">
                  <a:moveTo>
                    <a:pt x="123" y="1359"/>
                  </a:moveTo>
                  <a:lnTo>
                    <a:pt x="1271" y="446"/>
                  </a:lnTo>
                  <a:cubicBezTo>
                    <a:pt x="1182" y="290"/>
                    <a:pt x="1093" y="145"/>
                    <a:pt x="1015" y="0"/>
                  </a:cubicBezTo>
                  <a:lnTo>
                    <a:pt x="1" y="1025"/>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8" name="Google Shape;348;p36"/>
            <p:cNvSpPr/>
            <p:nvPr/>
          </p:nvSpPr>
          <p:spPr>
            <a:xfrm>
              <a:off x="8009874" y="681670"/>
              <a:ext cx="21251" cy="340039"/>
            </a:xfrm>
            <a:custGeom>
              <a:avLst/>
              <a:gdLst/>
              <a:ahLst/>
              <a:cxnLst/>
              <a:rect l="l" t="t" r="r" b="b"/>
              <a:pathLst>
                <a:path w="379" h="5782" extrusionOk="0">
                  <a:moveTo>
                    <a:pt x="0" y="0"/>
                  </a:moveTo>
                  <a:lnTo>
                    <a:pt x="0" y="5770"/>
                  </a:lnTo>
                  <a:cubicBezTo>
                    <a:pt x="67" y="5781"/>
                    <a:pt x="123" y="5781"/>
                    <a:pt x="189" y="5781"/>
                  </a:cubicBezTo>
                  <a:cubicBezTo>
                    <a:pt x="256" y="5781"/>
                    <a:pt x="312" y="5781"/>
                    <a:pt x="379" y="5770"/>
                  </a:cubicBezTo>
                  <a:lnTo>
                    <a:pt x="379" y="0"/>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9" name="Google Shape;349;p36"/>
            <p:cNvSpPr/>
            <p:nvPr/>
          </p:nvSpPr>
          <p:spPr>
            <a:xfrm>
              <a:off x="7905528" y="478599"/>
              <a:ext cx="229887" cy="241121"/>
            </a:xfrm>
            <a:custGeom>
              <a:avLst/>
              <a:gdLst/>
              <a:ahLst/>
              <a:cxnLst/>
              <a:rect l="l" t="t" r="r" b="b"/>
              <a:pathLst>
                <a:path w="4100" h="4100" extrusionOk="0">
                  <a:moveTo>
                    <a:pt x="2050" y="0"/>
                  </a:moveTo>
                  <a:cubicBezTo>
                    <a:pt x="914" y="0"/>
                    <a:pt x="1" y="913"/>
                    <a:pt x="1" y="2050"/>
                  </a:cubicBezTo>
                  <a:cubicBezTo>
                    <a:pt x="1" y="3186"/>
                    <a:pt x="914" y="4099"/>
                    <a:pt x="2050" y="4099"/>
                  </a:cubicBezTo>
                  <a:cubicBezTo>
                    <a:pt x="3187" y="4099"/>
                    <a:pt x="4100" y="3186"/>
                    <a:pt x="4100" y="2050"/>
                  </a:cubicBezTo>
                  <a:cubicBezTo>
                    <a:pt x="4100" y="913"/>
                    <a:pt x="3187" y="0"/>
                    <a:pt x="2050" y="0"/>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0" name="Google Shape;350;p36"/>
            <p:cNvSpPr/>
            <p:nvPr/>
          </p:nvSpPr>
          <p:spPr>
            <a:xfrm>
              <a:off x="7911808" y="485127"/>
              <a:ext cx="217383" cy="228006"/>
            </a:xfrm>
            <a:custGeom>
              <a:avLst/>
              <a:gdLst/>
              <a:ahLst/>
              <a:cxnLst/>
              <a:rect l="l" t="t" r="r" b="b"/>
              <a:pathLst>
                <a:path w="3877" h="3877" extrusionOk="0">
                  <a:moveTo>
                    <a:pt x="3877" y="1939"/>
                  </a:moveTo>
                  <a:cubicBezTo>
                    <a:pt x="3877" y="3008"/>
                    <a:pt x="3008" y="3877"/>
                    <a:pt x="1938" y="3877"/>
                  </a:cubicBezTo>
                  <a:cubicBezTo>
                    <a:pt x="869" y="3877"/>
                    <a:pt x="0" y="3008"/>
                    <a:pt x="0" y="1939"/>
                  </a:cubicBezTo>
                  <a:cubicBezTo>
                    <a:pt x="0" y="869"/>
                    <a:pt x="869" y="0"/>
                    <a:pt x="1938" y="0"/>
                  </a:cubicBezTo>
                  <a:cubicBezTo>
                    <a:pt x="3008" y="0"/>
                    <a:pt x="3877" y="869"/>
                    <a:pt x="3877" y="193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1" name="Google Shape;351;p36"/>
            <p:cNvSpPr/>
            <p:nvPr/>
          </p:nvSpPr>
          <p:spPr>
            <a:xfrm>
              <a:off x="7952403" y="527705"/>
              <a:ext cx="136194" cy="142849"/>
            </a:xfrm>
            <a:custGeom>
              <a:avLst/>
              <a:gdLst/>
              <a:ahLst/>
              <a:cxnLst/>
              <a:rect l="l" t="t" r="r" b="b"/>
              <a:pathLst>
                <a:path w="2429" h="2429" extrusionOk="0">
                  <a:moveTo>
                    <a:pt x="2429" y="1215"/>
                  </a:moveTo>
                  <a:cubicBezTo>
                    <a:pt x="2429" y="1883"/>
                    <a:pt x="1883" y="2429"/>
                    <a:pt x="1214" y="2429"/>
                  </a:cubicBezTo>
                  <a:cubicBezTo>
                    <a:pt x="546" y="2429"/>
                    <a:pt x="0" y="1883"/>
                    <a:pt x="0" y="1215"/>
                  </a:cubicBezTo>
                  <a:cubicBezTo>
                    <a:pt x="0" y="546"/>
                    <a:pt x="546" y="1"/>
                    <a:pt x="1214" y="1"/>
                  </a:cubicBezTo>
                  <a:cubicBezTo>
                    <a:pt x="1883" y="1"/>
                    <a:pt x="2429" y="546"/>
                    <a:pt x="2429" y="1215"/>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2" name="Google Shape;352;p36"/>
            <p:cNvSpPr/>
            <p:nvPr/>
          </p:nvSpPr>
          <p:spPr>
            <a:xfrm>
              <a:off x="7986101" y="562403"/>
              <a:ext cx="68798" cy="72807"/>
            </a:xfrm>
            <a:custGeom>
              <a:avLst/>
              <a:gdLst/>
              <a:ahLst/>
              <a:cxnLst/>
              <a:rect l="l" t="t" r="r" b="b"/>
              <a:pathLst>
                <a:path w="1227" h="1238" extrusionOk="0">
                  <a:moveTo>
                    <a:pt x="1226" y="625"/>
                  </a:moveTo>
                  <a:cubicBezTo>
                    <a:pt x="1226" y="959"/>
                    <a:pt x="959" y="1237"/>
                    <a:pt x="613" y="1237"/>
                  </a:cubicBezTo>
                  <a:cubicBezTo>
                    <a:pt x="268" y="1237"/>
                    <a:pt x="1" y="959"/>
                    <a:pt x="1" y="625"/>
                  </a:cubicBezTo>
                  <a:cubicBezTo>
                    <a:pt x="1" y="279"/>
                    <a:pt x="268" y="1"/>
                    <a:pt x="613" y="1"/>
                  </a:cubicBezTo>
                  <a:cubicBezTo>
                    <a:pt x="959" y="1"/>
                    <a:pt x="1226" y="279"/>
                    <a:pt x="1226" y="625"/>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79"/>
        <p:cNvGrpSpPr/>
        <p:nvPr/>
      </p:nvGrpSpPr>
      <p:grpSpPr>
        <a:xfrm>
          <a:off x="0" y="0"/>
          <a:ext cx="0" cy="0"/>
          <a:chOff x="0" y="0"/>
          <a:chExt cx="0" cy="0"/>
        </a:xfrm>
      </p:grpSpPr>
      <p:sp>
        <p:nvSpPr>
          <p:cNvPr id="2480" name="Google Shape;2480;p59"/>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a:t>
            </a:r>
            <a:r>
              <a:rPr lang="en">
                <a:solidFill>
                  <a:schemeClr val="accent6"/>
                </a:solidFill>
              </a:rPr>
              <a:t>MODEL</a:t>
            </a:r>
            <a:endParaRPr>
              <a:solidFill>
                <a:schemeClr val="accent6"/>
              </a:solidFill>
            </a:endParaRPr>
          </a:p>
        </p:txBody>
      </p:sp>
      <p:graphicFrame>
        <p:nvGraphicFramePr>
          <p:cNvPr id="2481" name="Google Shape;2481;p59"/>
          <p:cNvGraphicFramePr/>
          <p:nvPr/>
        </p:nvGraphicFramePr>
        <p:xfrm>
          <a:off x="791400" y="1393599"/>
          <a:ext cx="7561200" cy="2964900"/>
        </p:xfrm>
        <a:graphic>
          <a:graphicData uri="http://schemas.openxmlformats.org/drawingml/2006/table">
            <a:tbl>
              <a:tblPr>
                <a:noFill/>
                <a:tableStyleId>{1D180ED0-1873-4C1B-93CD-8FDAABFC68A6}</a:tableStyleId>
              </a:tblPr>
              <a:tblGrid>
                <a:gridCol w="1890300">
                  <a:extLst>
                    <a:ext uri="{9D8B030D-6E8A-4147-A177-3AD203B41FA5}">
                      <a16:colId xmlns:a16="http://schemas.microsoft.com/office/drawing/2014/main" val="20000"/>
                    </a:ext>
                  </a:extLst>
                </a:gridCol>
                <a:gridCol w="1890300">
                  <a:extLst>
                    <a:ext uri="{9D8B030D-6E8A-4147-A177-3AD203B41FA5}">
                      <a16:colId xmlns:a16="http://schemas.microsoft.com/office/drawing/2014/main" val="20001"/>
                    </a:ext>
                  </a:extLst>
                </a:gridCol>
                <a:gridCol w="1890300">
                  <a:extLst>
                    <a:ext uri="{9D8B030D-6E8A-4147-A177-3AD203B41FA5}">
                      <a16:colId xmlns:a16="http://schemas.microsoft.com/office/drawing/2014/main" val="20002"/>
                    </a:ext>
                  </a:extLst>
                </a:gridCol>
                <a:gridCol w="1890300">
                  <a:extLst>
                    <a:ext uri="{9D8B030D-6E8A-4147-A177-3AD203B41FA5}">
                      <a16:colId xmlns:a16="http://schemas.microsoft.com/office/drawing/2014/main" val="20003"/>
                    </a:ext>
                  </a:extLst>
                </a:gridCol>
              </a:tblGrid>
              <a:tr h="1172950">
                <a:tc>
                  <a:txBody>
                    <a:bodyPr/>
                    <a:lstStyle/>
                    <a:p>
                      <a:pPr marL="0" lvl="0" indent="0" algn="ctr" rtl="0">
                        <a:spcBef>
                          <a:spcPts val="0"/>
                        </a:spcBef>
                        <a:spcAft>
                          <a:spcPts val="0"/>
                        </a:spcAft>
                        <a:buNone/>
                      </a:pPr>
                      <a:endParaRPr sz="2000">
                        <a:solidFill>
                          <a:schemeClr val="lt1"/>
                        </a:solidFill>
                        <a:latin typeface="Manrope"/>
                        <a:ea typeface="Manrope"/>
                        <a:cs typeface="Manrope"/>
                        <a:sym typeface="Manrope"/>
                      </a:endParaRPr>
                    </a:p>
                  </a:txBody>
                  <a:tcPr marL="91425" marR="91425" marT="91425" marB="91425" anchor="ctr">
                    <a:lnL w="9525" cap="flat" cmpd="sng">
                      <a:solidFill>
                        <a:srgbClr val="5CFFF8">
                          <a:alpha val="0"/>
                        </a:srgbClr>
                      </a:solidFill>
                      <a:prstDash val="solid"/>
                      <a:round/>
                      <a:headEnd type="none" w="sm" len="sm"/>
                      <a:tailEnd type="none" w="sm" len="sm"/>
                    </a:lnL>
                    <a:lnR w="9525" cap="flat" cmpd="sng">
                      <a:solidFill>
                        <a:srgbClr val="5CFFF8">
                          <a:alpha val="0"/>
                        </a:srgbClr>
                      </a:solidFill>
                      <a:prstDash val="solid"/>
                      <a:round/>
                      <a:headEnd type="none" w="sm" len="sm"/>
                      <a:tailEnd type="none" w="sm" len="sm"/>
                    </a:lnR>
                    <a:lnT w="9525" cap="flat" cmpd="sng">
                      <a:solidFill>
                        <a:srgbClr val="5CFFF8">
                          <a:alpha val="0"/>
                        </a:srgbClr>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2000">
                        <a:solidFill>
                          <a:schemeClr val="lt1"/>
                        </a:solidFill>
                        <a:latin typeface="Manrope"/>
                        <a:ea typeface="Manrope"/>
                        <a:cs typeface="Manrope"/>
                        <a:sym typeface="Manrope"/>
                      </a:endParaRPr>
                    </a:p>
                  </a:txBody>
                  <a:tcPr marL="91425" marR="91425" marT="91425" marB="91425" anchor="ctr">
                    <a:lnL w="9525" cap="flat" cmpd="sng">
                      <a:solidFill>
                        <a:srgbClr val="5CFFF8">
                          <a:alpha val="0"/>
                        </a:srgbClr>
                      </a:solidFill>
                      <a:prstDash val="solid"/>
                      <a:round/>
                      <a:headEnd type="none" w="sm" len="sm"/>
                      <a:tailEnd type="none" w="sm" len="sm"/>
                    </a:lnL>
                    <a:lnR w="9525" cap="flat" cmpd="sng">
                      <a:solidFill>
                        <a:srgbClr val="5CFFF8">
                          <a:alpha val="0"/>
                        </a:srgbClr>
                      </a:solidFill>
                      <a:prstDash val="solid"/>
                      <a:round/>
                      <a:headEnd type="none" w="sm" len="sm"/>
                      <a:tailEnd type="none" w="sm" len="sm"/>
                    </a:lnR>
                    <a:lnT w="9525" cap="flat" cmpd="sng">
                      <a:solidFill>
                        <a:srgbClr val="5CFFF8">
                          <a:alpha val="0"/>
                        </a:srgbClr>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2000">
                        <a:solidFill>
                          <a:schemeClr val="lt1"/>
                        </a:solidFill>
                        <a:latin typeface="Manrope"/>
                        <a:ea typeface="Manrope"/>
                        <a:cs typeface="Manrope"/>
                        <a:sym typeface="Manrope"/>
                      </a:endParaRPr>
                    </a:p>
                  </a:txBody>
                  <a:tcPr marL="91425" marR="91425" marT="91425" marB="91425" anchor="ctr">
                    <a:lnL w="9525" cap="flat" cmpd="sng">
                      <a:solidFill>
                        <a:srgbClr val="5CFFF8">
                          <a:alpha val="0"/>
                        </a:srgbClr>
                      </a:solidFill>
                      <a:prstDash val="solid"/>
                      <a:round/>
                      <a:headEnd type="none" w="sm" len="sm"/>
                      <a:tailEnd type="none" w="sm" len="sm"/>
                    </a:lnL>
                    <a:lnR w="9525" cap="flat" cmpd="sng">
                      <a:solidFill>
                        <a:srgbClr val="5CFFF8">
                          <a:alpha val="0"/>
                        </a:srgbClr>
                      </a:solidFill>
                      <a:prstDash val="solid"/>
                      <a:round/>
                      <a:headEnd type="none" w="sm" len="sm"/>
                      <a:tailEnd type="none" w="sm" len="sm"/>
                    </a:lnR>
                    <a:lnT w="9525" cap="flat" cmpd="sng">
                      <a:solidFill>
                        <a:srgbClr val="5CFFF8">
                          <a:alpha val="0"/>
                        </a:srgbClr>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sz="2000">
                        <a:solidFill>
                          <a:schemeClr val="lt1"/>
                        </a:solidFill>
                        <a:latin typeface="Manrope"/>
                        <a:ea typeface="Manrope"/>
                        <a:cs typeface="Manrope"/>
                        <a:sym typeface="Manrope"/>
                      </a:endParaRPr>
                    </a:p>
                  </a:txBody>
                  <a:tcPr marL="91425" marR="91425" marT="91425" marB="91425" anchor="ctr">
                    <a:lnL w="9525" cap="flat" cmpd="sng">
                      <a:solidFill>
                        <a:srgbClr val="5CFFF8">
                          <a:alpha val="0"/>
                        </a:srgbClr>
                      </a:solidFill>
                      <a:prstDash val="solid"/>
                      <a:round/>
                      <a:headEnd type="none" w="sm" len="sm"/>
                      <a:tailEnd type="none" w="sm" len="sm"/>
                    </a:lnL>
                    <a:lnR w="9525" cap="flat" cmpd="sng">
                      <a:solidFill>
                        <a:srgbClr val="5CFFF8">
                          <a:alpha val="0"/>
                        </a:srgbClr>
                      </a:solidFill>
                      <a:prstDash val="solid"/>
                      <a:round/>
                      <a:headEnd type="none" w="sm" len="sm"/>
                      <a:tailEnd type="none" w="sm" len="sm"/>
                    </a:lnR>
                    <a:lnT w="9525" cap="flat" cmpd="sng">
                      <a:solidFill>
                        <a:srgbClr val="5CFFF8">
                          <a:alpha val="0"/>
                        </a:srgbClr>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91475">
                <a:tc>
                  <a:txBody>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MARKETING</a:t>
                      </a:r>
                      <a:endParaRPr sz="2000">
                        <a:solidFill>
                          <a:schemeClr val="lt1"/>
                        </a:solidFill>
                        <a:latin typeface="Manrope"/>
                        <a:ea typeface="Manrope"/>
                        <a:cs typeface="Manrope"/>
                        <a:sym typeface="Manrop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TRAINING</a:t>
                      </a:r>
                      <a:endParaRPr sz="2000">
                        <a:solidFill>
                          <a:schemeClr val="lt1"/>
                        </a:solidFill>
                        <a:latin typeface="Manrope"/>
                        <a:ea typeface="Manrope"/>
                        <a:cs typeface="Manrope"/>
                        <a:sym typeface="Manrop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ASSESSMENT</a:t>
                      </a:r>
                      <a:endParaRPr sz="2000">
                        <a:solidFill>
                          <a:schemeClr val="lt1"/>
                        </a:solidFill>
                        <a:latin typeface="Manrope"/>
                        <a:ea typeface="Manrope"/>
                        <a:cs typeface="Manrope"/>
                        <a:sym typeface="Manrop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TECHNOLOGY</a:t>
                      </a:r>
                      <a:endParaRPr sz="2000">
                        <a:solidFill>
                          <a:schemeClr val="lt1"/>
                        </a:solidFill>
                        <a:latin typeface="Manrope"/>
                        <a:ea typeface="Manrope"/>
                        <a:cs typeface="Manrope"/>
                        <a:sym typeface="Manrop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884675">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Mercury is the closest planet to the Sun and the smallest one</a:t>
                      </a:r>
                      <a:endParaRPr>
                        <a:solidFill>
                          <a:schemeClr val="lt1"/>
                        </a:solidFill>
                        <a:latin typeface="Assistant"/>
                        <a:ea typeface="Assistant"/>
                        <a:cs typeface="Assistant"/>
                        <a:sym typeface="Assistant"/>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Earth is the third planet from the Sun and harbors life</a:t>
                      </a:r>
                      <a:endParaRPr>
                        <a:solidFill>
                          <a:schemeClr val="lt1"/>
                        </a:solidFill>
                        <a:latin typeface="Assistant"/>
                        <a:ea typeface="Assistant"/>
                        <a:cs typeface="Assistant"/>
                        <a:sym typeface="Assistant"/>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Jupiter is a gas giant and the biggest planet in the Solar System</a:t>
                      </a:r>
                      <a:endParaRPr>
                        <a:solidFill>
                          <a:schemeClr val="lt1"/>
                        </a:solidFill>
                        <a:latin typeface="Assistant"/>
                        <a:ea typeface="Assistant"/>
                        <a:cs typeface="Assistant"/>
                        <a:sym typeface="Assistant"/>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Saturn is composed mostly of hydrogen and helium</a:t>
                      </a:r>
                      <a:endParaRPr>
                        <a:solidFill>
                          <a:schemeClr val="lt1"/>
                        </a:solidFill>
                        <a:latin typeface="Assistant"/>
                        <a:ea typeface="Assistant"/>
                        <a:cs typeface="Assistant"/>
                        <a:sym typeface="Assistant"/>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15800">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Venus is very hot</a:t>
                      </a:r>
                      <a:endParaRPr>
                        <a:solidFill>
                          <a:schemeClr val="lt1"/>
                        </a:solidFill>
                        <a:latin typeface="Assistant"/>
                        <a:ea typeface="Assistant"/>
                        <a:cs typeface="Assistant"/>
                        <a:sym typeface="Assistant"/>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Mars is very cold</a:t>
                      </a:r>
                      <a:endParaRPr>
                        <a:solidFill>
                          <a:schemeClr val="lt1"/>
                        </a:solidFill>
                        <a:latin typeface="Assistant"/>
                        <a:ea typeface="Assistant"/>
                        <a:cs typeface="Assistant"/>
                        <a:sym typeface="Assistant"/>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Saturn has rings</a:t>
                      </a:r>
                      <a:endParaRPr>
                        <a:solidFill>
                          <a:schemeClr val="lt1"/>
                        </a:solidFill>
                        <a:latin typeface="Assistant"/>
                        <a:ea typeface="Assistant"/>
                        <a:cs typeface="Assistant"/>
                        <a:sym typeface="Assistant"/>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lt1"/>
                          </a:solidFill>
                          <a:latin typeface="Assistant"/>
                          <a:ea typeface="Assistant"/>
                          <a:cs typeface="Assistant"/>
                          <a:sym typeface="Assistant"/>
                        </a:rPr>
                        <a:t>Pluto is a dwarf planet</a:t>
                      </a:r>
                      <a:endParaRPr>
                        <a:solidFill>
                          <a:schemeClr val="lt1"/>
                        </a:solidFill>
                        <a:latin typeface="Assistant"/>
                        <a:ea typeface="Assistant"/>
                        <a:cs typeface="Assistant"/>
                        <a:sym typeface="Assistant"/>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482" name="Google Shape;2482;p59"/>
          <p:cNvSpPr/>
          <p:nvPr/>
        </p:nvSpPr>
        <p:spPr>
          <a:xfrm>
            <a:off x="1294205" y="1533173"/>
            <a:ext cx="884700" cy="8850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83" name="Google Shape;2483;p59"/>
          <p:cNvSpPr/>
          <p:nvPr/>
        </p:nvSpPr>
        <p:spPr>
          <a:xfrm>
            <a:off x="3180155" y="1533173"/>
            <a:ext cx="884700" cy="8850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84" name="Google Shape;2484;p59"/>
          <p:cNvSpPr/>
          <p:nvPr/>
        </p:nvSpPr>
        <p:spPr>
          <a:xfrm>
            <a:off x="5071032" y="1533173"/>
            <a:ext cx="884700" cy="8850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85" name="Google Shape;2485;p59"/>
          <p:cNvSpPr/>
          <p:nvPr/>
        </p:nvSpPr>
        <p:spPr>
          <a:xfrm>
            <a:off x="6965095" y="1533173"/>
            <a:ext cx="884700" cy="8850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486" name="Google Shape;2486;p59"/>
          <p:cNvGrpSpPr/>
          <p:nvPr/>
        </p:nvGrpSpPr>
        <p:grpSpPr>
          <a:xfrm>
            <a:off x="1534188" y="1785959"/>
            <a:ext cx="404733" cy="379428"/>
            <a:chOff x="4456875" y="2635825"/>
            <a:chExt cx="481825" cy="451700"/>
          </a:xfrm>
        </p:grpSpPr>
        <p:sp>
          <p:nvSpPr>
            <p:cNvPr id="2487" name="Google Shape;2487;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8" name="Google Shape;2488;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9" name="Google Shape;2489;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0" name="Google Shape;2490;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1" name="Google Shape;2491;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2" name="Google Shape;2492;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93" name="Google Shape;2493;p59"/>
          <p:cNvGrpSpPr/>
          <p:nvPr/>
        </p:nvGrpSpPr>
        <p:grpSpPr>
          <a:xfrm>
            <a:off x="7237691" y="1753348"/>
            <a:ext cx="339509" cy="444648"/>
            <a:chOff x="1431506" y="3354767"/>
            <a:chExt cx="326420" cy="427505"/>
          </a:xfrm>
        </p:grpSpPr>
        <p:sp>
          <p:nvSpPr>
            <p:cNvPr id="2494" name="Google Shape;2494;p59"/>
            <p:cNvSpPr/>
            <p:nvPr/>
          </p:nvSpPr>
          <p:spPr>
            <a:xfrm>
              <a:off x="1469748" y="3354767"/>
              <a:ext cx="249971" cy="125821"/>
            </a:xfrm>
            <a:custGeom>
              <a:avLst/>
              <a:gdLst/>
              <a:ahLst/>
              <a:cxnLst/>
              <a:rect l="l" t="t" r="r" b="b"/>
              <a:pathLst>
                <a:path w="7478" h="3764" extrusionOk="0">
                  <a:moveTo>
                    <a:pt x="1500" y="1906"/>
                  </a:moveTo>
                  <a:cubicBezTo>
                    <a:pt x="1691" y="1906"/>
                    <a:pt x="1858" y="2072"/>
                    <a:pt x="1858" y="2263"/>
                  </a:cubicBezTo>
                  <a:cubicBezTo>
                    <a:pt x="1858" y="2477"/>
                    <a:pt x="1691" y="2644"/>
                    <a:pt x="1500" y="2644"/>
                  </a:cubicBezTo>
                  <a:cubicBezTo>
                    <a:pt x="1286" y="2644"/>
                    <a:pt x="1119" y="2477"/>
                    <a:pt x="1119" y="2263"/>
                  </a:cubicBezTo>
                  <a:cubicBezTo>
                    <a:pt x="1119" y="2072"/>
                    <a:pt x="1286" y="1906"/>
                    <a:pt x="1500" y="1906"/>
                  </a:cubicBezTo>
                  <a:close/>
                  <a:moveTo>
                    <a:pt x="4501" y="1906"/>
                  </a:moveTo>
                  <a:cubicBezTo>
                    <a:pt x="4691" y="1906"/>
                    <a:pt x="4858" y="2072"/>
                    <a:pt x="4858" y="2263"/>
                  </a:cubicBezTo>
                  <a:cubicBezTo>
                    <a:pt x="4858" y="2477"/>
                    <a:pt x="4691" y="2644"/>
                    <a:pt x="4501" y="2644"/>
                  </a:cubicBezTo>
                  <a:lnTo>
                    <a:pt x="3001" y="2644"/>
                  </a:lnTo>
                  <a:cubicBezTo>
                    <a:pt x="2786" y="2644"/>
                    <a:pt x="2620" y="2477"/>
                    <a:pt x="2620" y="2263"/>
                  </a:cubicBezTo>
                  <a:cubicBezTo>
                    <a:pt x="2620" y="2072"/>
                    <a:pt x="2786" y="1906"/>
                    <a:pt x="3001" y="1906"/>
                  </a:cubicBezTo>
                  <a:close/>
                  <a:moveTo>
                    <a:pt x="5977" y="1906"/>
                  </a:moveTo>
                  <a:cubicBezTo>
                    <a:pt x="6192" y="1906"/>
                    <a:pt x="6359" y="2072"/>
                    <a:pt x="6359" y="2263"/>
                  </a:cubicBezTo>
                  <a:cubicBezTo>
                    <a:pt x="6359" y="2477"/>
                    <a:pt x="6192" y="2644"/>
                    <a:pt x="5977" y="2644"/>
                  </a:cubicBezTo>
                  <a:cubicBezTo>
                    <a:pt x="5787" y="2644"/>
                    <a:pt x="5620" y="2477"/>
                    <a:pt x="5620" y="2263"/>
                  </a:cubicBezTo>
                  <a:cubicBezTo>
                    <a:pt x="5620" y="2072"/>
                    <a:pt x="5787" y="1906"/>
                    <a:pt x="5977" y="1906"/>
                  </a:cubicBezTo>
                  <a:close/>
                  <a:moveTo>
                    <a:pt x="1858" y="0"/>
                  </a:moveTo>
                  <a:cubicBezTo>
                    <a:pt x="1667" y="0"/>
                    <a:pt x="1500" y="167"/>
                    <a:pt x="1500" y="381"/>
                  </a:cubicBezTo>
                  <a:lnTo>
                    <a:pt x="1500" y="763"/>
                  </a:lnTo>
                  <a:cubicBezTo>
                    <a:pt x="667" y="763"/>
                    <a:pt x="0" y="1453"/>
                    <a:pt x="0" y="2263"/>
                  </a:cubicBezTo>
                  <a:cubicBezTo>
                    <a:pt x="0" y="3096"/>
                    <a:pt x="667" y="3763"/>
                    <a:pt x="1500" y="3763"/>
                  </a:cubicBezTo>
                  <a:lnTo>
                    <a:pt x="5977" y="3763"/>
                  </a:lnTo>
                  <a:cubicBezTo>
                    <a:pt x="6811" y="3763"/>
                    <a:pt x="7478" y="3096"/>
                    <a:pt x="7478" y="2263"/>
                  </a:cubicBezTo>
                  <a:cubicBezTo>
                    <a:pt x="7478" y="1453"/>
                    <a:pt x="6811" y="763"/>
                    <a:pt x="5977" y="763"/>
                  </a:cubicBezTo>
                  <a:lnTo>
                    <a:pt x="5977" y="381"/>
                  </a:lnTo>
                  <a:cubicBezTo>
                    <a:pt x="5977" y="167"/>
                    <a:pt x="5811"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9"/>
            <p:cNvSpPr/>
            <p:nvPr/>
          </p:nvSpPr>
          <p:spPr>
            <a:xfrm>
              <a:off x="1607436" y="3731295"/>
              <a:ext cx="100349" cy="50977"/>
            </a:xfrm>
            <a:custGeom>
              <a:avLst/>
              <a:gdLst/>
              <a:ahLst/>
              <a:cxnLst/>
              <a:rect l="l" t="t" r="r" b="b"/>
              <a:pathLst>
                <a:path w="3002" h="1525" extrusionOk="0">
                  <a:moveTo>
                    <a:pt x="1" y="1"/>
                  </a:moveTo>
                  <a:cubicBezTo>
                    <a:pt x="1" y="834"/>
                    <a:pt x="668" y="1525"/>
                    <a:pt x="1501" y="1525"/>
                  </a:cubicBezTo>
                  <a:cubicBezTo>
                    <a:pt x="2311" y="1525"/>
                    <a:pt x="3002" y="834"/>
                    <a:pt x="3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9"/>
            <p:cNvSpPr/>
            <p:nvPr/>
          </p:nvSpPr>
          <p:spPr>
            <a:xfrm>
              <a:off x="1481681" y="3731295"/>
              <a:ext cx="100316" cy="50977"/>
            </a:xfrm>
            <a:custGeom>
              <a:avLst/>
              <a:gdLst/>
              <a:ahLst/>
              <a:cxnLst/>
              <a:rect l="l" t="t" r="r" b="b"/>
              <a:pathLst>
                <a:path w="3001" h="1525" extrusionOk="0">
                  <a:moveTo>
                    <a:pt x="0" y="1"/>
                  </a:moveTo>
                  <a:cubicBezTo>
                    <a:pt x="0" y="834"/>
                    <a:pt x="691" y="1525"/>
                    <a:pt x="1501" y="1525"/>
                  </a:cubicBezTo>
                  <a:cubicBezTo>
                    <a:pt x="2334" y="1525"/>
                    <a:pt x="3001" y="834"/>
                    <a:pt x="3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9"/>
            <p:cNvSpPr/>
            <p:nvPr/>
          </p:nvSpPr>
          <p:spPr>
            <a:xfrm>
              <a:off x="1571635" y="3606310"/>
              <a:ext cx="46197" cy="50208"/>
            </a:xfrm>
            <a:custGeom>
              <a:avLst/>
              <a:gdLst/>
              <a:ahLst/>
              <a:cxnLst/>
              <a:rect l="l" t="t" r="r" b="b"/>
              <a:pathLst>
                <a:path w="1382" h="1502" extrusionOk="0">
                  <a:moveTo>
                    <a:pt x="0" y="1"/>
                  </a:moveTo>
                  <a:lnTo>
                    <a:pt x="262" y="1501"/>
                  </a:lnTo>
                  <a:lnTo>
                    <a:pt x="1120" y="1501"/>
                  </a:lnTo>
                  <a:lnTo>
                    <a:pt x="1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9"/>
            <p:cNvSpPr/>
            <p:nvPr/>
          </p:nvSpPr>
          <p:spPr>
            <a:xfrm>
              <a:off x="1431506" y="3502818"/>
              <a:ext cx="326420" cy="203841"/>
            </a:xfrm>
            <a:custGeom>
              <a:avLst/>
              <a:gdLst/>
              <a:ahLst/>
              <a:cxnLst/>
              <a:rect l="l" t="t" r="r" b="b"/>
              <a:pathLst>
                <a:path w="9765" h="6098" extrusionOk="0">
                  <a:moveTo>
                    <a:pt x="5645" y="834"/>
                  </a:moveTo>
                  <a:cubicBezTo>
                    <a:pt x="5835" y="834"/>
                    <a:pt x="6002" y="1001"/>
                    <a:pt x="6002" y="1215"/>
                  </a:cubicBezTo>
                  <a:cubicBezTo>
                    <a:pt x="6002" y="1430"/>
                    <a:pt x="5835" y="1596"/>
                    <a:pt x="5645" y="1596"/>
                  </a:cubicBezTo>
                  <a:lnTo>
                    <a:pt x="5264" y="1596"/>
                  </a:lnTo>
                  <a:lnTo>
                    <a:pt x="5264" y="2335"/>
                  </a:lnTo>
                  <a:lnTo>
                    <a:pt x="6026" y="2335"/>
                  </a:lnTo>
                  <a:cubicBezTo>
                    <a:pt x="6264" y="2335"/>
                    <a:pt x="6431" y="2549"/>
                    <a:pt x="6407" y="2787"/>
                  </a:cubicBezTo>
                  <a:lnTo>
                    <a:pt x="6074" y="4597"/>
                  </a:lnTo>
                  <a:lnTo>
                    <a:pt x="6383" y="4597"/>
                  </a:lnTo>
                  <a:cubicBezTo>
                    <a:pt x="6598" y="4597"/>
                    <a:pt x="6764" y="4430"/>
                    <a:pt x="6764" y="4216"/>
                  </a:cubicBezTo>
                  <a:cubicBezTo>
                    <a:pt x="6764" y="4002"/>
                    <a:pt x="6931" y="3835"/>
                    <a:pt x="7121" y="3835"/>
                  </a:cubicBezTo>
                  <a:cubicBezTo>
                    <a:pt x="7336" y="3835"/>
                    <a:pt x="7503" y="4002"/>
                    <a:pt x="7503" y="4216"/>
                  </a:cubicBezTo>
                  <a:cubicBezTo>
                    <a:pt x="7503" y="4835"/>
                    <a:pt x="7002" y="5335"/>
                    <a:pt x="6383" y="5335"/>
                  </a:cubicBezTo>
                  <a:lnTo>
                    <a:pt x="3383" y="5335"/>
                  </a:lnTo>
                  <a:cubicBezTo>
                    <a:pt x="2763" y="5335"/>
                    <a:pt x="2263" y="4835"/>
                    <a:pt x="2263" y="4216"/>
                  </a:cubicBezTo>
                  <a:cubicBezTo>
                    <a:pt x="2263" y="4002"/>
                    <a:pt x="2430" y="3835"/>
                    <a:pt x="2644" y="3835"/>
                  </a:cubicBezTo>
                  <a:cubicBezTo>
                    <a:pt x="2835" y="3835"/>
                    <a:pt x="3002" y="4002"/>
                    <a:pt x="3002" y="4216"/>
                  </a:cubicBezTo>
                  <a:cubicBezTo>
                    <a:pt x="3002" y="4430"/>
                    <a:pt x="3168" y="4597"/>
                    <a:pt x="3383" y="4597"/>
                  </a:cubicBezTo>
                  <a:lnTo>
                    <a:pt x="3692" y="4597"/>
                  </a:lnTo>
                  <a:lnTo>
                    <a:pt x="3359" y="2787"/>
                  </a:lnTo>
                  <a:cubicBezTo>
                    <a:pt x="3335" y="2549"/>
                    <a:pt x="3502" y="2335"/>
                    <a:pt x="3740" y="2335"/>
                  </a:cubicBezTo>
                  <a:lnTo>
                    <a:pt x="4502" y="2335"/>
                  </a:lnTo>
                  <a:lnTo>
                    <a:pt x="4502" y="1215"/>
                  </a:lnTo>
                  <a:cubicBezTo>
                    <a:pt x="4502" y="1001"/>
                    <a:pt x="4669" y="834"/>
                    <a:pt x="4883" y="834"/>
                  </a:cubicBezTo>
                  <a:close/>
                  <a:moveTo>
                    <a:pt x="2025" y="1"/>
                  </a:moveTo>
                  <a:cubicBezTo>
                    <a:pt x="977" y="1811"/>
                    <a:pt x="763" y="3597"/>
                    <a:pt x="739" y="4597"/>
                  </a:cubicBezTo>
                  <a:cubicBezTo>
                    <a:pt x="334" y="4597"/>
                    <a:pt x="1" y="4931"/>
                    <a:pt x="1" y="5335"/>
                  </a:cubicBezTo>
                  <a:cubicBezTo>
                    <a:pt x="1" y="5740"/>
                    <a:pt x="334" y="6097"/>
                    <a:pt x="763" y="6097"/>
                  </a:cubicBezTo>
                  <a:lnTo>
                    <a:pt x="9003" y="6097"/>
                  </a:lnTo>
                  <a:cubicBezTo>
                    <a:pt x="9431" y="6097"/>
                    <a:pt x="9765" y="5740"/>
                    <a:pt x="9765" y="5335"/>
                  </a:cubicBezTo>
                  <a:cubicBezTo>
                    <a:pt x="9765" y="4931"/>
                    <a:pt x="9431" y="4597"/>
                    <a:pt x="9027" y="4597"/>
                  </a:cubicBezTo>
                  <a:cubicBezTo>
                    <a:pt x="9003" y="3621"/>
                    <a:pt x="8812" y="1835"/>
                    <a:pt x="7741" y="1"/>
                  </a:cubicBezTo>
                  <a:cubicBezTo>
                    <a:pt x="7550" y="49"/>
                    <a:pt x="7336" y="96"/>
                    <a:pt x="7121" y="96"/>
                  </a:cubicBezTo>
                  <a:lnTo>
                    <a:pt x="2644" y="96"/>
                  </a:lnTo>
                  <a:cubicBezTo>
                    <a:pt x="2430" y="96"/>
                    <a:pt x="2216" y="49"/>
                    <a:pt x="2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59"/>
          <p:cNvGrpSpPr/>
          <p:nvPr/>
        </p:nvGrpSpPr>
        <p:grpSpPr>
          <a:xfrm>
            <a:off x="3400181" y="1752932"/>
            <a:ext cx="444647" cy="445482"/>
            <a:chOff x="4017937" y="1513475"/>
            <a:chExt cx="427504" cy="428307"/>
          </a:xfrm>
        </p:grpSpPr>
        <p:sp>
          <p:nvSpPr>
            <p:cNvPr id="2500" name="Google Shape;2500;p59"/>
            <p:cNvSpPr/>
            <p:nvPr/>
          </p:nvSpPr>
          <p:spPr>
            <a:xfrm>
              <a:off x="4093550" y="1640065"/>
              <a:ext cx="175962" cy="150491"/>
            </a:xfrm>
            <a:custGeom>
              <a:avLst/>
              <a:gdLst/>
              <a:ahLst/>
              <a:cxnLst/>
              <a:rect l="l" t="t" r="r" b="b"/>
              <a:pathLst>
                <a:path w="5264" h="4502" extrusionOk="0">
                  <a:moveTo>
                    <a:pt x="1" y="0"/>
                  </a:moveTo>
                  <a:lnTo>
                    <a:pt x="1" y="4501"/>
                  </a:lnTo>
                  <a:lnTo>
                    <a:pt x="763" y="4501"/>
                  </a:lnTo>
                  <a:lnTo>
                    <a:pt x="763" y="4120"/>
                  </a:lnTo>
                  <a:cubicBezTo>
                    <a:pt x="763" y="3906"/>
                    <a:pt x="929" y="3739"/>
                    <a:pt x="1144" y="3739"/>
                  </a:cubicBezTo>
                  <a:lnTo>
                    <a:pt x="4144" y="3739"/>
                  </a:lnTo>
                  <a:cubicBezTo>
                    <a:pt x="4335" y="3739"/>
                    <a:pt x="4502" y="3906"/>
                    <a:pt x="4502" y="4120"/>
                  </a:cubicBezTo>
                  <a:lnTo>
                    <a:pt x="4502" y="4501"/>
                  </a:lnTo>
                  <a:lnTo>
                    <a:pt x="5264" y="4501"/>
                  </a:lnTo>
                  <a:lnTo>
                    <a:pt x="5264" y="3001"/>
                  </a:lnTo>
                  <a:lnTo>
                    <a:pt x="4144" y="3001"/>
                  </a:lnTo>
                  <a:cubicBezTo>
                    <a:pt x="3930" y="3001"/>
                    <a:pt x="3763" y="2834"/>
                    <a:pt x="3763" y="2620"/>
                  </a:cubicBezTo>
                  <a:lnTo>
                    <a:pt x="3763" y="2239"/>
                  </a:lnTo>
                  <a:lnTo>
                    <a:pt x="3001" y="2239"/>
                  </a:lnTo>
                  <a:lnTo>
                    <a:pt x="3001" y="2620"/>
                  </a:lnTo>
                  <a:cubicBezTo>
                    <a:pt x="3001" y="2834"/>
                    <a:pt x="2835" y="3001"/>
                    <a:pt x="2644" y="3001"/>
                  </a:cubicBezTo>
                  <a:lnTo>
                    <a:pt x="1144" y="3001"/>
                  </a:lnTo>
                  <a:cubicBezTo>
                    <a:pt x="929" y="3001"/>
                    <a:pt x="763" y="2834"/>
                    <a:pt x="763" y="2620"/>
                  </a:cubicBezTo>
                  <a:lnTo>
                    <a:pt x="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9"/>
            <p:cNvSpPr/>
            <p:nvPr/>
          </p:nvSpPr>
          <p:spPr>
            <a:xfrm>
              <a:off x="4244008" y="1640065"/>
              <a:ext cx="75646" cy="74844"/>
            </a:xfrm>
            <a:custGeom>
              <a:avLst/>
              <a:gdLst/>
              <a:ahLst/>
              <a:cxnLst/>
              <a:rect l="l" t="t" r="r" b="b"/>
              <a:pathLst>
                <a:path w="2263" h="2239" extrusionOk="0">
                  <a:moveTo>
                    <a:pt x="1" y="0"/>
                  </a:moveTo>
                  <a:lnTo>
                    <a:pt x="1" y="2239"/>
                  </a:lnTo>
                  <a:lnTo>
                    <a:pt x="2263" y="2239"/>
                  </a:lnTo>
                  <a:lnTo>
                    <a:pt x="2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9"/>
            <p:cNvSpPr/>
            <p:nvPr/>
          </p:nvSpPr>
          <p:spPr>
            <a:xfrm>
              <a:off x="4143692" y="1790523"/>
              <a:ext cx="75680" cy="24703"/>
            </a:xfrm>
            <a:custGeom>
              <a:avLst/>
              <a:gdLst/>
              <a:ahLst/>
              <a:cxnLst/>
              <a:rect l="l" t="t" r="r" b="b"/>
              <a:pathLst>
                <a:path w="2264" h="739" extrusionOk="0">
                  <a:moveTo>
                    <a:pt x="1" y="0"/>
                  </a:moveTo>
                  <a:lnTo>
                    <a:pt x="1" y="738"/>
                  </a:lnTo>
                  <a:lnTo>
                    <a:pt x="2263" y="738"/>
                  </a:lnTo>
                  <a:lnTo>
                    <a:pt x="2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9"/>
            <p:cNvSpPr/>
            <p:nvPr/>
          </p:nvSpPr>
          <p:spPr>
            <a:xfrm>
              <a:off x="4017937" y="1513475"/>
              <a:ext cx="427504" cy="428307"/>
            </a:xfrm>
            <a:custGeom>
              <a:avLst/>
              <a:gdLst/>
              <a:ahLst/>
              <a:cxnLst/>
              <a:rect l="l" t="t" r="r" b="b"/>
              <a:pathLst>
                <a:path w="12789" h="12813" extrusionOk="0">
                  <a:moveTo>
                    <a:pt x="1905" y="1525"/>
                  </a:moveTo>
                  <a:cubicBezTo>
                    <a:pt x="2096" y="1525"/>
                    <a:pt x="2263" y="1692"/>
                    <a:pt x="2263" y="1906"/>
                  </a:cubicBezTo>
                  <a:cubicBezTo>
                    <a:pt x="2263" y="2120"/>
                    <a:pt x="2096" y="2287"/>
                    <a:pt x="1905" y="2287"/>
                  </a:cubicBezTo>
                  <a:cubicBezTo>
                    <a:pt x="1691" y="2287"/>
                    <a:pt x="1524" y="2120"/>
                    <a:pt x="1524" y="1906"/>
                  </a:cubicBezTo>
                  <a:cubicBezTo>
                    <a:pt x="1524" y="1692"/>
                    <a:pt x="1691" y="1525"/>
                    <a:pt x="1905" y="1525"/>
                  </a:cubicBezTo>
                  <a:close/>
                  <a:moveTo>
                    <a:pt x="10883" y="1525"/>
                  </a:moveTo>
                  <a:cubicBezTo>
                    <a:pt x="11098" y="1525"/>
                    <a:pt x="11264" y="1692"/>
                    <a:pt x="11264" y="1906"/>
                  </a:cubicBezTo>
                  <a:cubicBezTo>
                    <a:pt x="11264" y="2120"/>
                    <a:pt x="11098" y="2287"/>
                    <a:pt x="10883" y="2287"/>
                  </a:cubicBezTo>
                  <a:cubicBezTo>
                    <a:pt x="10693" y="2287"/>
                    <a:pt x="10526" y="2120"/>
                    <a:pt x="10526" y="1906"/>
                  </a:cubicBezTo>
                  <a:cubicBezTo>
                    <a:pt x="10526" y="1692"/>
                    <a:pt x="10693" y="1525"/>
                    <a:pt x="10883" y="1525"/>
                  </a:cubicBezTo>
                  <a:close/>
                  <a:moveTo>
                    <a:pt x="1905" y="10527"/>
                  </a:moveTo>
                  <a:cubicBezTo>
                    <a:pt x="2096" y="10527"/>
                    <a:pt x="2263" y="10693"/>
                    <a:pt x="2263" y="10908"/>
                  </a:cubicBezTo>
                  <a:cubicBezTo>
                    <a:pt x="2263" y="11122"/>
                    <a:pt x="2096" y="11289"/>
                    <a:pt x="1905" y="11289"/>
                  </a:cubicBezTo>
                  <a:cubicBezTo>
                    <a:pt x="1691" y="11289"/>
                    <a:pt x="1524" y="11122"/>
                    <a:pt x="1524" y="10908"/>
                  </a:cubicBezTo>
                  <a:cubicBezTo>
                    <a:pt x="1524" y="10693"/>
                    <a:pt x="1691" y="10527"/>
                    <a:pt x="1905" y="10527"/>
                  </a:cubicBezTo>
                  <a:close/>
                  <a:moveTo>
                    <a:pt x="8645" y="1525"/>
                  </a:moveTo>
                  <a:cubicBezTo>
                    <a:pt x="8859" y="1525"/>
                    <a:pt x="9026" y="1692"/>
                    <a:pt x="9026" y="1906"/>
                  </a:cubicBezTo>
                  <a:lnTo>
                    <a:pt x="9026" y="3025"/>
                  </a:lnTo>
                  <a:lnTo>
                    <a:pt x="9383" y="3025"/>
                  </a:lnTo>
                  <a:cubicBezTo>
                    <a:pt x="9597" y="3025"/>
                    <a:pt x="9764" y="3192"/>
                    <a:pt x="9764" y="3406"/>
                  </a:cubicBezTo>
                  <a:lnTo>
                    <a:pt x="9764" y="3787"/>
                  </a:lnTo>
                  <a:lnTo>
                    <a:pt x="10526" y="3787"/>
                  </a:lnTo>
                  <a:lnTo>
                    <a:pt x="10526" y="3406"/>
                  </a:lnTo>
                  <a:cubicBezTo>
                    <a:pt x="10526" y="3192"/>
                    <a:pt x="10693" y="3025"/>
                    <a:pt x="10883" y="3025"/>
                  </a:cubicBezTo>
                  <a:cubicBezTo>
                    <a:pt x="11098" y="3025"/>
                    <a:pt x="11264" y="3192"/>
                    <a:pt x="11264" y="3406"/>
                  </a:cubicBezTo>
                  <a:lnTo>
                    <a:pt x="11264" y="4168"/>
                  </a:lnTo>
                  <a:cubicBezTo>
                    <a:pt x="11264" y="4359"/>
                    <a:pt x="11098" y="4526"/>
                    <a:pt x="10883" y="4526"/>
                  </a:cubicBezTo>
                  <a:lnTo>
                    <a:pt x="9764" y="4526"/>
                  </a:lnTo>
                  <a:lnTo>
                    <a:pt x="9764" y="5288"/>
                  </a:lnTo>
                  <a:lnTo>
                    <a:pt x="10883" y="5288"/>
                  </a:lnTo>
                  <a:cubicBezTo>
                    <a:pt x="11098" y="5288"/>
                    <a:pt x="11264" y="5454"/>
                    <a:pt x="11264" y="5669"/>
                  </a:cubicBezTo>
                  <a:lnTo>
                    <a:pt x="11264" y="7169"/>
                  </a:lnTo>
                  <a:cubicBezTo>
                    <a:pt x="11264" y="7264"/>
                    <a:pt x="11241" y="7359"/>
                    <a:pt x="11169" y="7431"/>
                  </a:cubicBezTo>
                  <a:lnTo>
                    <a:pt x="9764" y="8812"/>
                  </a:lnTo>
                  <a:lnTo>
                    <a:pt x="9764" y="10908"/>
                  </a:lnTo>
                  <a:cubicBezTo>
                    <a:pt x="9764" y="11122"/>
                    <a:pt x="9597" y="11289"/>
                    <a:pt x="9383" y="11289"/>
                  </a:cubicBezTo>
                  <a:cubicBezTo>
                    <a:pt x="9193" y="11289"/>
                    <a:pt x="9026" y="11122"/>
                    <a:pt x="9026" y="10908"/>
                  </a:cubicBezTo>
                  <a:lnTo>
                    <a:pt x="9026" y="8645"/>
                  </a:lnTo>
                  <a:cubicBezTo>
                    <a:pt x="9026" y="8550"/>
                    <a:pt x="9050" y="8455"/>
                    <a:pt x="9121" y="8383"/>
                  </a:cubicBezTo>
                  <a:lnTo>
                    <a:pt x="10526" y="7002"/>
                  </a:lnTo>
                  <a:lnTo>
                    <a:pt x="10526" y="6026"/>
                  </a:lnTo>
                  <a:lnTo>
                    <a:pt x="9764" y="6026"/>
                  </a:lnTo>
                  <a:lnTo>
                    <a:pt x="9764" y="6407"/>
                  </a:lnTo>
                  <a:cubicBezTo>
                    <a:pt x="9764" y="6621"/>
                    <a:pt x="9597" y="6788"/>
                    <a:pt x="9383" y="6788"/>
                  </a:cubicBezTo>
                  <a:lnTo>
                    <a:pt x="8264" y="6788"/>
                  </a:lnTo>
                  <a:lnTo>
                    <a:pt x="8264" y="10908"/>
                  </a:lnTo>
                  <a:cubicBezTo>
                    <a:pt x="8264" y="11122"/>
                    <a:pt x="8097" y="11289"/>
                    <a:pt x="7883" y="11289"/>
                  </a:cubicBezTo>
                  <a:lnTo>
                    <a:pt x="3406" y="11289"/>
                  </a:lnTo>
                  <a:cubicBezTo>
                    <a:pt x="3191" y="11289"/>
                    <a:pt x="3025" y="11122"/>
                    <a:pt x="3025" y="10908"/>
                  </a:cubicBezTo>
                  <a:cubicBezTo>
                    <a:pt x="3025" y="10693"/>
                    <a:pt x="3191" y="10527"/>
                    <a:pt x="3406" y="10527"/>
                  </a:cubicBezTo>
                  <a:lnTo>
                    <a:pt x="7526" y="10527"/>
                  </a:lnTo>
                  <a:lnTo>
                    <a:pt x="7526" y="9026"/>
                  </a:lnTo>
                  <a:lnTo>
                    <a:pt x="6764" y="9026"/>
                  </a:lnTo>
                  <a:lnTo>
                    <a:pt x="6764" y="9408"/>
                  </a:lnTo>
                  <a:cubicBezTo>
                    <a:pt x="6764" y="9622"/>
                    <a:pt x="6597" y="9789"/>
                    <a:pt x="6382" y="9789"/>
                  </a:cubicBezTo>
                  <a:lnTo>
                    <a:pt x="3406" y="9789"/>
                  </a:lnTo>
                  <a:cubicBezTo>
                    <a:pt x="3191" y="9789"/>
                    <a:pt x="3025" y="9622"/>
                    <a:pt x="3025" y="9408"/>
                  </a:cubicBezTo>
                  <a:lnTo>
                    <a:pt x="3025" y="9026"/>
                  </a:lnTo>
                  <a:lnTo>
                    <a:pt x="1905" y="9026"/>
                  </a:lnTo>
                  <a:cubicBezTo>
                    <a:pt x="1691" y="9026"/>
                    <a:pt x="1524" y="8860"/>
                    <a:pt x="1524" y="8645"/>
                  </a:cubicBezTo>
                  <a:lnTo>
                    <a:pt x="1524" y="3406"/>
                  </a:lnTo>
                  <a:cubicBezTo>
                    <a:pt x="1524" y="3192"/>
                    <a:pt x="1691" y="3025"/>
                    <a:pt x="1905" y="3025"/>
                  </a:cubicBezTo>
                  <a:lnTo>
                    <a:pt x="3406" y="3025"/>
                  </a:lnTo>
                  <a:cubicBezTo>
                    <a:pt x="3596" y="3025"/>
                    <a:pt x="3763" y="3192"/>
                    <a:pt x="3763" y="3406"/>
                  </a:cubicBezTo>
                  <a:lnTo>
                    <a:pt x="3763" y="6026"/>
                  </a:lnTo>
                  <a:lnTo>
                    <a:pt x="4525" y="6026"/>
                  </a:lnTo>
                  <a:lnTo>
                    <a:pt x="4525" y="5669"/>
                  </a:lnTo>
                  <a:cubicBezTo>
                    <a:pt x="4525" y="5454"/>
                    <a:pt x="4692" y="5288"/>
                    <a:pt x="4906" y="5288"/>
                  </a:cubicBezTo>
                  <a:lnTo>
                    <a:pt x="6025" y="5288"/>
                  </a:lnTo>
                  <a:lnTo>
                    <a:pt x="6025" y="4526"/>
                  </a:lnTo>
                  <a:lnTo>
                    <a:pt x="4906" y="4526"/>
                  </a:lnTo>
                  <a:cubicBezTo>
                    <a:pt x="4692" y="4526"/>
                    <a:pt x="4525" y="4359"/>
                    <a:pt x="4525" y="4168"/>
                  </a:cubicBezTo>
                  <a:lnTo>
                    <a:pt x="4525" y="3406"/>
                  </a:lnTo>
                  <a:cubicBezTo>
                    <a:pt x="4525" y="3192"/>
                    <a:pt x="4692" y="3025"/>
                    <a:pt x="4906" y="3025"/>
                  </a:cubicBezTo>
                  <a:cubicBezTo>
                    <a:pt x="5097" y="3025"/>
                    <a:pt x="5263" y="3192"/>
                    <a:pt x="5263" y="3406"/>
                  </a:cubicBezTo>
                  <a:lnTo>
                    <a:pt x="5263" y="3787"/>
                  </a:lnTo>
                  <a:lnTo>
                    <a:pt x="6025" y="3787"/>
                  </a:lnTo>
                  <a:lnTo>
                    <a:pt x="6025" y="3406"/>
                  </a:lnTo>
                  <a:cubicBezTo>
                    <a:pt x="6025" y="3192"/>
                    <a:pt x="6192" y="3025"/>
                    <a:pt x="6382" y="3025"/>
                  </a:cubicBezTo>
                  <a:lnTo>
                    <a:pt x="6764" y="3025"/>
                  </a:lnTo>
                  <a:lnTo>
                    <a:pt x="6764" y="2287"/>
                  </a:lnTo>
                  <a:lnTo>
                    <a:pt x="3406" y="2287"/>
                  </a:lnTo>
                  <a:cubicBezTo>
                    <a:pt x="3191" y="2287"/>
                    <a:pt x="3025" y="2120"/>
                    <a:pt x="3025" y="1906"/>
                  </a:cubicBezTo>
                  <a:cubicBezTo>
                    <a:pt x="3025" y="1692"/>
                    <a:pt x="3191" y="1525"/>
                    <a:pt x="3406" y="1525"/>
                  </a:cubicBezTo>
                  <a:lnTo>
                    <a:pt x="7145" y="1525"/>
                  </a:lnTo>
                  <a:cubicBezTo>
                    <a:pt x="7359" y="1525"/>
                    <a:pt x="7526" y="1692"/>
                    <a:pt x="7526" y="1906"/>
                  </a:cubicBezTo>
                  <a:lnTo>
                    <a:pt x="7526" y="3025"/>
                  </a:lnTo>
                  <a:lnTo>
                    <a:pt x="8264" y="3025"/>
                  </a:lnTo>
                  <a:lnTo>
                    <a:pt x="8264" y="1906"/>
                  </a:lnTo>
                  <a:cubicBezTo>
                    <a:pt x="8264" y="1692"/>
                    <a:pt x="8431" y="1525"/>
                    <a:pt x="8645" y="1525"/>
                  </a:cubicBezTo>
                  <a:close/>
                  <a:moveTo>
                    <a:pt x="10883" y="10527"/>
                  </a:moveTo>
                  <a:cubicBezTo>
                    <a:pt x="11098" y="10527"/>
                    <a:pt x="11264" y="10693"/>
                    <a:pt x="11264" y="10908"/>
                  </a:cubicBezTo>
                  <a:cubicBezTo>
                    <a:pt x="11264" y="11122"/>
                    <a:pt x="11098" y="11289"/>
                    <a:pt x="10883" y="11289"/>
                  </a:cubicBezTo>
                  <a:cubicBezTo>
                    <a:pt x="10693" y="11289"/>
                    <a:pt x="10526" y="11122"/>
                    <a:pt x="10526" y="10908"/>
                  </a:cubicBezTo>
                  <a:cubicBezTo>
                    <a:pt x="10526" y="10693"/>
                    <a:pt x="10693" y="10527"/>
                    <a:pt x="10883" y="10527"/>
                  </a:cubicBezTo>
                  <a:close/>
                  <a:moveTo>
                    <a:pt x="381" y="1"/>
                  </a:moveTo>
                  <a:cubicBezTo>
                    <a:pt x="167" y="1"/>
                    <a:pt x="0" y="168"/>
                    <a:pt x="0" y="382"/>
                  </a:cubicBezTo>
                  <a:lnTo>
                    <a:pt x="0" y="10908"/>
                  </a:lnTo>
                  <a:cubicBezTo>
                    <a:pt x="0" y="11003"/>
                    <a:pt x="24" y="11098"/>
                    <a:pt x="95" y="11170"/>
                  </a:cubicBezTo>
                  <a:lnTo>
                    <a:pt x="1620" y="12694"/>
                  </a:lnTo>
                  <a:cubicBezTo>
                    <a:pt x="1691" y="12765"/>
                    <a:pt x="1786" y="12813"/>
                    <a:pt x="1905" y="12813"/>
                  </a:cubicBezTo>
                  <a:lnTo>
                    <a:pt x="12408" y="12813"/>
                  </a:lnTo>
                  <a:cubicBezTo>
                    <a:pt x="12622" y="12813"/>
                    <a:pt x="12789" y="12646"/>
                    <a:pt x="12789" y="12432"/>
                  </a:cubicBezTo>
                  <a:lnTo>
                    <a:pt x="12789" y="382"/>
                  </a:lnTo>
                  <a:cubicBezTo>
                    <a:pt x="12789" y="168"/>
                    <a:pt x="12622" y="1"/>
                    <a:pt x="12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59"/>
          <p:cNvGrpSpPr/>
          <p:nvPr/>
        </p:nvGrpSpPr>
        <p:grpSpPr>
          <a:xfrm>
            <a:off x="5291041" y="1805918"/>
            <a:ext cx="444682" cy="339510"/>
            <a:chOff x="4689799" y="2161469"/>
            <a:chExt cx="427538" cy="326420"/>
          </a:xfrm>
        </p:grpSpPr>
        <p:sp>
          <p:nvSpPr>
            <p:cNvPr id="2505" name="Google Shape;2505;p59"/>
            <p:cNvSpPr/>
            <p:nvPr/>
          </p:nvSpPr>
          <p:spPr>
            <a:xfrm>
              <a:off x="4689799" y="2437714"/>
              <a:ext cx="427538" cy="50175"/>
            </a:xfrm>
            <a:custGeom>
              <a:avLst/>
              <a:gdLst/>
              <a:ahLst/>
              <a:cxnLst/>
              <a:rect l="l" t="t" r="r" b="b"/>
              <a:pathLst>
                <a:path w="12790" h="1501" extrusionOk="0">
                  <a:moveTo>
                    <a:pt x="358" y="0"/>
                  </a:moveTo>
                  <a:cubicBezTo>
                    <a:pt x="167" y="0"/>
                    <a:pt x="1" y="167"/>
                    <a:pt x="1" y="358"/>
                  </a:cubicBezTo>
                  <a:lnTo>
                    <a:pt x="1" y="739"/>
                  </a:lnTo>
                  <a:cubicBezTo>
                    <a:pt x="1" y="1167"/>
                    <a:pt x="334" y="1501"/>
                    <a:pt x="739" y="1501"/>
                  </a:cubicBezTo>
                  <a:lnTo>
                    <a:pt x="12027" y="1501"/>
                  </a:lnTo>
                  <a:cubicBezTo>
                    <a:pt x="12456" y="1501"/>
                    <a:pt x="12789" y="1167"/>
                    <a:pt x="12789" y="739"/>
                  </a:cubicBezTo>
                  <a:lnTo>
                    <a:pt x="12789" y="358"/>
                  </a:lnTo>
                  <a:cubicBezTo>
                    <a:pt x="12789" y="167"/>
                    <a:pt x="12622" y="0"/>
                    <a:pt x="12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9"/>
            <p:cNvSpPr/>
            <p:nvPr/>
          </p:nvSpPr>
          <p:spPr>
            <a:xfrm>
              <a:off x="4963639" y="2245071"/>
              <a:ext cx="22330" cy="34263"/>
            </a:xfrm>
            <a:custGeom>
              <a:avLst/>
              <a:gdLst/>
              <a:ahLst/>
              <a:cxnLst/>
              <a:rect l="l" t="t" r="r" b="b"/>
              <a:pathLst>
                <a:path w="668" h="1025" extrusionOk="0">
                  <a:moveTo>
                    <a:pt x="1" y="0"/>
                  </a:moveTo>
                  <a:lnTo>
                    <a:pt x="1" y="0"/>
                  </a:lnTo>
                  <a:cubicBezTo>
                    <a:pt x="48" y="167"/>
                    <a:pt x="72" y="334"/>
                    <a:pt x="72" y="500"/>
                  </a:cubicBezTo>
                  <a:cubicBezTo>
                    <a:pt x="72" y="691"/>
                    <a:pt x="48" y="858"/>
                    <a:pt x="1" y="1024"/>
                  </a:cubicBezTo>
                  <a:cubicBezTo>
                    <a:pt x="263" y="834"/>
                    <a:pt x="501" y="643"/>
                    <a:pt x="668" y="500"/>
                  </a:cubicBezTo>
                  <a:cubicBezTo>
                    <a:pt x="501" y="357"/>
                    <a:pt x="263" y="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9"/>
            <p:cNvSpPr/>
            <p:nvPr/>
          </p:nvSpPr>
          <p:spPr>
            <a:xfrm>
              <a:off x="4865729" y="2224380"/>
              <a:ext cx="74878" cy="75646"/>
            </a:xfrm>
            <a:custGeom>
              <a:avLst/>
              <a:gdLst/>
              <a:ahLst/>
              <a:cxnLst/>
              <a:rect l="l" t="t" r="r" b="b"/>
              <a:pathLst>
                <a:path w="2240" h="2263" extrusionOk="0">
                  <a:moveTo>
                    <a:pt x="1120" y="762"/>
                  </a:moveTo>
                  <a:cubicBezTo>
                    <a:pt x="1334" y="762"/>
                    <a:pt x="1501" y="929"/>
                    <a:pt x="1501" y="1119"/>
                  </a:cubicBezTo>
                  <a:cubicBezTo>
                    <a:pt x="1501" y="1334"/>
                    <a:pt x="1334" y="1500"/>
                    <a:pt x="1120" y="1500"/>
                  </a:cubicBezTo>
                  <a:cubicBezTo>
                    <a:pt x="929" y="1500"/>
                    <a:pt x="763" y="1334"/>
                    <a:pt x="763" y="1119"/>
                  </a:cubicBezTo>
                  <a:cubicBezTo>
                    <a:pt x="763" y="929"/>
                    <a:pt x="929" y="762"/>
                    <a:pt x="1120" y="762"/>
                  </a:cubicBezTo>
                  <a:close/>
                  <a:moveTo>
                    <a:pt x="1120" y="0"/>
                  </a:moveTo>
                  <a:cubicBezTo>
                    <a:pt x="501" y="0"/>
                    <a:pt x="1" y="500"/>
                    <a:pt x="1" y="1119"/>
                  </a:cubicBezTo>
                  <a:cubicBezTo>
                    <a:pt x="1" y="1739"/>
                    <a:pt x="501" y="2262"/>
                    <a:pt x="1120" y="2262"/>
                  </a:cubicBezTo>
                  <a:cubicBezTo>
                    <a:pt x="1739" y="2262"/>
                    <a:pt x="2239" y="1739"/>
                    <a:pt x="2239" y="1119"/>
                  </a:cubicBezTo>
                  <a:cubicBezTo>
                    <a:pt x="2239" y="500"/>
                    <a:pt x="1739"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9"/>
            <p:cNvSpPr/>
            <p:nvPr/>
          </p:nvSpPr>
          <p:spPr>
            <a:xfrm>
              <a:off x="4821170" y="2244269"/>
              <a:ext cx="22296" cy="35065"/>
            </a:xfrm>
            <a:custGeom>
              <a:avLst/>
              <a:gdLst/>
              <a:ahLst/>
              <a:cxnLst/>
              <a:rect l="l" t="t" r="r" b="b"/>
              <a:pathLst>
                <a:path w="667" h="1049" extrusionOk="0">
                  <a:moveTo>
                    <a:pt x="667" y="0"/>
                  </a:moveTo>
                  <a:lnTo>
                    <a:pt x="667" y="0"/>
                  </a:lnTo>
                  <a:cubicBezTo>
                    <a:pt x="381" y="191"/>
                    <a:pt x="167" y="381"/>
                    <a:pt x="0" y="524"/>
                  </a:cubicBezTo>
                  <a:cubicBezTo>
                    <a:pt x="167" y="667"/>
                    <a:pt x="381" y="858"/>
                    <a:pt x="667" y="1048"/>
                  </a:cubicBezTo>
                  <a:cubicBezTo>
                    <a:pt x="619" y="882"/>
                    <a:pt x="595" y="715"/>
                    <a:pt x="595" y="524"/>
                  </a:cubicBezTo>
                  <a:cubicBezTo>
                    <a:pt x="595" y="358"/>
                    <a:pt x="619" y="167"/>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9"/>
            <p:cNvSpPr/>
            <p:nvPr/>
          </p:nvSpPr>
          <p:spPr>
            <a:xfrm>
              <a:off x="4714469" y="2161469"/>
              <a:ext cx="377363" cy="250807"/>
            </a:xfrm>
            <a:custGeom>
              <a:avLst/>
              <a:gdLst/>
              <a:ahLst/>
              <a:cxnLst/>
              <a:rect l="l" t="t" r="r" b="b"/>
              <a:pathLst>
                <a:path w="11289" h="7503" extrusionOk="0">
                  <a:moveTo>
                    <a:pt x="5645" y="1144"/>
                  </a:moveTo>
                  <a:cubicBezTo>
                    <a:pt x="6788" y="1144"/>
                    <a:pt x="8169" y="1930"/>
                    <a:pt x="8931" y="2763"/>
                  </a:cubicBezTo>
                  <a:cubicBezTo>
                    <a:pt x="9050" y="2906"/>
                    <a:pt x="9050" y="3120"/>
                    <a:pt x="8931" y="3263"/>
                  </a:cubicBezTo>
                  <a:cubicBezTo>
                    <a:pt x="8169" y="4097"/>
                    <a:pt x="6788" y="4883"/>
                    <a:pt x="5645" y="4883"/>
                  </a:cubicBezTo>
                  <a:cubicBezTo>
                    <a:pt x="4502" y="4883"/>
                    <a:pt x="3121" y="4097"/>
                    <a:pt x="2382" y="3263"/>
                  </a:cubicBezTo>
                  <a:cubicBezTo>
                    <a:pt x="2239" y="3120"/>
                    <a:pt x="2239" y="2906"/>
                    <a:pt x="2382" y="2763"/>
                  </a:cubicBezTo>
                  <a:cubicBezTo>
                    <a:pt x="3121" y="1930"/>
                    <a:pt x="4502" y="1144"/>
                    <a:pt x="5645" y="1144"/>
                  </a:cubicBezTo>
                  <a:close/>
                  <a:moveTo>
                    <a:pt x="4145" y="5621"/>
                  </a:moveTo>
                  <a:cubicBezTo>
                    <a:pt x="4359" y="5621"/>
                    <a:pt x="4526" y="5811"/>
                    <a:pt x="4526" y="6002"/>
                  </a:cubicBezTo>
                  <a:cubicBezTo>
                    <a:pt x="4526" y="6216"/>
                    <a:pt x="4359" y="6383"/>
                    <a:pt x="4145" y="6383"/>
                  </a:cubicBezTo>
                  <a:lnTo>
                    <a:pt x="2644" y="6383"/>
                  </a:lnTo>
                  <a:cubicBezTo>
                    <a:pt x="2454" y="6383"/>
                    <a:pt x="2287" y="6216"/>
                    <a:pt x="2287" y="6002"/>
                  </a:cubicBezTo>
                  <a:cubicBezTo>
                    <a:pt x="2287" y="5811"/>
                    <a:pt x="2454" y="5621"/>
                    <a:pt x="2644" y="5621"/>
                  </a:cubicBezTo>
                  <a:close/>
                  <a:moveTo>
                    <a:pt x="6407" y="5621"/>
                  </a:moveTo>
                  <a:cubicBezTo>
                    <a:pt x="6598" y="5621"/>
                    <a:pt x="6764" y="5811"/>
                    <a:pt x="6764" y="6002"/>
                  </a:cubicBezTo>
                  <a:cubicBezTo>
                    <a:pt x="6764" y="6216"/>
                    <a:pt x="6598" y="6383"/>
                    <a:pt x="6407" y="6383"/>
                  </a:cubicBezTo>
                  <a:lnTo>
                    <a:pt x="5645" y="6383"/>
                  </a:lnTo>
                  <a:cubicBezTo>
                    <a:pt x="5454" y="6383"/>
                    <a:pt x="5288" y="6216"/>
                    <a:pt x="5288" y="6002"/>
                  </a:cubicBezTo>
                  <a:cubicBezTo>
                    <a:pt x="5288" y="5811"/>
                    <a:pt x="5454" y="5621"/>
                    <a:pt x="5645" y="5621"/>
                  </a:cubicBezTo>
                  <a:close/>
                  <a:moveTo>
                    <a:pt x="8646" y="5621"/>
                  </a:moveTo>
                  <a:cubicBezTo>
                    <a:pt x="8860" y="5621"/>
                    <a:pt x="9027" y="5811"/>
                    <a:pt x="9027" y="6002"/>
                  </a:cubicBezTo>
                  <a:cubicBezTo>
                    <a:pt x="9027" y="6216"/>
                    <a:pt x="8860" y="6383"/>
                    <a:pt x="8646" y="6383"/>
                  </a:cubicBezTo>
                  <a:lnTo>
                    <a:pt x="7907" y="6383"/>
                  </a:lnTo>
                  <a:cubicBezTo>
                    <a:pt x="7693" y="6383"/>
                    <a:pt x="7526" y="6216"/>
                    <a:pt x="7526" y="6002"/>
                  </a:cubicBezTo>
                  <a:cubicBezTo>
                    <a:pt x="7526" y="5811"/>
                    <a:pt x="7693" y="5621"/>
                    <a:pt x="7907" y="5621"/>
                  </a:cubicBezTo>
                  <a:close/>
                  <a:moveTo>
                    <a:pt x="382" y="1"/>
                  </a:moveTo>
                  <a:cubicBezTo>
                    <a:pt x="168" y="1"/>
                    <a:pt x="1" y="167"/>
                    <a:pt x="1" y="382"/>
                  </a:cubicBezTo>
                  <a:lnTo>
                    <a:pt x="1" y="7502"/>
                  </a:lnTo>
                  <a:lnTo>
                    <a:pt x="11289" y="7502"/>
                  </a:lnTo>
                  <a:lnTo>
                    <a:pt x="11289" y="382"/>
                  </a:lnTo>
                  <a:cubicBezTo>
                    <a:pt x="11289" y="167"/>
                    <a:pt x="11122" y="1"/>
                    <a:pt x="10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13"/>
        <p:cNvGrpSpPr/>
        <p:nvPr/>
      </p:nvGrpSpPr>
      <p:grpSpPr>
        <a:xfrm>
          <a:off x="0" y="0"/>
          <a:ext cx="0" cy="0"/>
          <a:chOff x="0" y="0"/>
          <a:chExt cx="0" cy="0"/>
        </a:xfrm>
      </p:grpSpPr>
      <p:sp>
        <p:nvSpPr>
          <p:cNvPr id="2514" name="Google Shape;2514;p60"/>
          <p:cNvSpPr txBox="1">
            <a:spLocks noGrp="1"/>
          </p:cNvSpPr>
          <p:nvPr>
            <p:ph type="title"/>
          </p:nvPr>
        </p:nvSpPr>
        <p:spPr>
          <a:xfrm>
            <a:off x="713100" y="1314138"/>
            <a:ext cx="4269000" cy="165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TO REINFORCE THE CONCEPT, TRY </a:t>
            </a:r>
            <a:r>
              <a:rPr lang="en">
                <a:solidFill>
                  <a:schemeClr val="accent6"/>
                </a:solidFill>
              </a:rPr>
              <a:t>USING AN IMAGE</a:t>
            </a:r>
            <a:endParaRPr>
              <a:solidFill>
                <a:schemeClr val="accent6"/>
              </a:solidFill>
            </a:endParaRPr>
          </a:p>
        </p:txBody>
      </p:sp>
      <p:sp>
        <p:nvSpPr>
          <p:cNvPr id="2515" name="Google Shape;2515;p60"/>
          <p:cNvSpPr txBox="1">
            <a:spLocks noGrp="1"/>
          </p:cNvSpPr>
          <p:nvPr>
            <p:ph type="subTitle" idx="1"/>
          </p:nvPr>
        </p:nvSpPr>
        <p:spPr>
          <a:xfrm>
            <a:off x="713112" y="3052363"/>
            <a:ext cx="3308100" cy="7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2516" name="Google Shape;2516;p60"/>
          <p:cNvPicPr preferRelativeResize="0"/>
          <p:nvPr/>
        </p:nvPicPr>
        <p:blipFill rotWithShape="1">
          <a:blip r:embed="rId3">
            <a:alphaModFix/>
          </a:blip>
          <a:srcRect l="14918" r="14911"/>
          <a:stretch/>
        </p:blipFill>
        <p:spPr>
          <a:xfrm>
            <a:off x="5191800" y="953100"/>
            <a:ext cx="3239100" cy="3237300"/>
          </a:xfrm>
          <a:prstGeom prst="ellipse">
            <a:avLst/>
          </a:prstGeom>
          <a:noFill/>
          <a:ln>
            <a:noFill/>
          </a:ln>
        </p:spPr>
      </p:pic>
      <p:sp>
        <p:nvSpPr>
          <p:cNvPr id="2517" name="Google Shape;2517;p60"/>
          <p:cNvSpPr/>
          <p:nvPr/>
        </p:nvSpPr>
        <p:spPr>
          <a:xfrm>
            <a:off x="6971725" y="3052375"/>
            <a:ext cx="2748000" cy="27480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0"/>
          <p:cNvSpPr/>
          <p:nvPr/>
        </p:nvSpPr>
        <p:spPr>
          <a:xfrm>
            <a:off x="5268000" y="214475"/>
            <a:ext cx="1454700" cy="14547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22"/>
        <p:cNvGrpSpPr/>
        <p:nvPr/>
      </p:nvGrpSpPr>
      <p:grpSpPr>
        <a:xfrm>
          <a:off x="0" y="0"/>
          <a:ext cx="0" cy="0"/>
          <a:chOff x="0" y="0"/>
          <a:chExt cx="0" cy="0"/>
        </a:xfrm>
      </p:grpSpPr>
      <p:sp>
        <p:nvSpPr>
          <p:cNvPr id="2523" name="Google Shape;2523;p61"/>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TIMING</a:t>
            </a:r>
            <a:endParaRPr/>
          </a:p>
        </p:txBody>
      </p:sp>
      <p:sp>
        <p:nvSpPr>
          <p:cNvPr id="2524" name="Google Shape;2524;p61"/>
          <p:cNvSpPr txBox="1"/>
          <p:nvPr/>
        </p:nvSpPr>
        <p:spPr>
          <a:xfrm>
            <a:off x="822675" y="3270675"/>
            <a:ext cx="17334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SATURN</a:t>
            </a:r>
            <a:endParaRPr sz="2000">
              <a:solidFill>
                <a:schemeClr val="lt1"/>
              </a:solidFill>
              <a:latin typeface="Manrope"/>
              <a:ea typeface="Manrope"/>
              <a:cs typeface="Manrope"/>
              <a:sym typeface="Manrope"/>
            </a:endParaRPr>
          </a:p>
        </p:txBody>
      </p:sp>
      <p:sp>
        <p:nvSpPr>
          <p:cNvPr id="2525" name="Google Shape;2525;p61"/>
          <p:cNvSpPr txBox="1"/>
          <p:nvPr/>
        </p:nvSpPr>
        <p:spPr>
          <a:xfrm>
            <a:off x="822675" y="3755475"/>
            <a:ext cx="1733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Saturn is a gas giant and has several rings</a:t>
            </a:r>
            <a:endParaRPr>
              <a:solidFill>
                <a:schemeClr val="lt1"/>
              </a:solidFill>
              <a:latin typeface="Assistant"/>
              <a:ea typeface="Assistant"/>
              <a:cs typeface="Assistant"/>
              <a:sym typeface="Assistant"/>
            </a:endParaRPr>
          </a:p>
        </p:txBody>
      </p:sp>
      <p:sp>
        <p:nvSpPr>
          <p:cNvPr id="2526" name="Google Shape;2526;p61"/>
          <p:cNvSpPr/>
          <p:nvPr/>
        </p:nvSpPr>
        <p:spPr>
          <a:xfrm>
            <a:off x="1233825" y="2140963"/>
            <a:ext cx="911100" cy="9111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27" name="Google Shape;2527;p61"/>
          <p:cNvSpPr txBox="1"/>
          <p:nvPr/>
        </p:nvSpPr>
        <p:spPr>
          <a:xfrm>
            <a:off x="822675" y="1491450"/>
            <a:ext cx="17334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PHASE 1</a:t>
            </a:r>
            <a:endParaRPr sz="2000">
              <a:solidFill>
                <a:schemeClr val="lt1"/>
              </a:solidFill>
              <a:latin typeface="Manrope"/>
              <a:ea typeface="Manrope"/>
              <a:cs typeface="Manrope"/>
              <a:sym typeface="Manrope"/>
            </a:endParaRPr>
          </a:p>
        </p:txBody>
      </p:sp>
      <p:sp>
        <p:nvSpPr>
          <p:cNvPr id="2528" name="Google Shape;2528;p61"/>
          <p:cNvSpPr txBox="1"/>
          <p:nvPr/>
        </p:nvSpPr>
        <p:spPr>
          <a:xfrm>
            <a:off x="2744425" y="3270675"/>
            <a:ext cx="17334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NEPTUNE</a:t>
            </a:r>
            <a:endParaRPr sz="2000">
              <a:solidFill>
                <a:schemeClr val="lt1"/>
              </a:solidFill>
              <a:latin typeface="Manrope"/>
              <a:ea typeface="Manrope"/>
              <a:cs typeface="Manrope"/>
              <a:sym typeface="Manrope"/>
            </a:endParaRPr>
          </a:p>
        </p:txBody>
      </p:sp>
      <p:sp>
        <p:nvSpPr>
          <p:cNvPr id="2529" name="Google Shape;2529;p61"/>
          <p:cNvSpPr txBox="1"/>
          <p:nvPr/>
        </p:nvSpPr>
        <p:spPr>
          <a:xfrm>
            <a:off x="2744425" y="3755475"/>
            <a:ext cx="1733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Neptune is very far away from the Sun</a:t>
            </a:r>
            <a:endParaRPr>
              <a:solidFill>
                <a:schemeClr val="lt1"/>
              </a:solidFill>
              <a:latin typeface="Assistant"/>
              <a:ea typeface="Assistant"/>
              <a:cs typeface="Assistant"/>
              <a:sym typeface="Assistant"/>
            </a:endParaRPr>
          </a:p>
        </p:txBody>
      </p:sp>
      <p:sp>
        <p:nvSpPr>
          <p:cNvPr id="2530" name="Google Shape;2530;p61"/>
          <p:cNvSpPr/>
          <p:nvPr/>
        </p:nvSpPr>
        <p:spPr>
          <a:xfrm>
            <a:off x="3155575" y="2140963"/>
            <a:ext cx="911100" cy="9111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31" name="Google Shape;2531;p61"/>
          <p:cNvSpPr txBox="1"/>
          <p:nvPr/>
        </p:nvSpPr>
        <p:spPr>
          <a:xfrm>
            <a:off x="2744425" y="1491450"/>
            <a:ext cx="17334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PHASE 2</a:t>
            </a:r>
            <a:endParaRPr sz="2000">
              <a:solidFill>
                <a:schemeClr val="lt1"/>
              </a:solidFill>
              <a:latin typeface="Manrope"/>
              <a:ea typeface="Manrope"/>
              <a:cs typeface="Manrope"/>
              <a:sym typeface="Manrope"/>
            </a:endParaRPr>
          </a:p>
        </p:txBody>
      </p:sp>
      <p:sp>
        <p:nvSpPr>
          <p:cNvPr id="2532" name="Google Shape;2532;p61"/>
          <p:cNvSpPr txBox="1"/>
          <p:nvPr/>
        </p:nvSpPr>
        <p:spPr>
          <a:xfrm>
            <a:off x="4666175" y="3270675"/>
            <a:ext cx="17334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MARS</a:t>
            </a:r>
            <a:endParaRPr sz="2000">
              <a:solidFill>
                <a:schemeClr val="lt1"/>
              </a:solidFill>
              <a:latin typeface="Manrope"/>
              <a:ea typeface="Manrope"/>
              <a:cs typeface="Manrope"/>
              <a:sym typeface="Manrope"/>
            </a:endParaRPr>
          </a:p>
        </p:txBody>
      </p:sp>
      <p:sp>
        <p:nvSpPr>
          <p:cNvPr id="2533" name="Google Shape;2533;p61"/>
          <p:cNvSpPr txBox="1"/>
          <p:nvPr/>
        </p:nvSpPr>
        <p:spPr>
          <a:xfrm>
            <a:off x="4666175" y="3755475"/>
            <a:ext cx="1733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Despite being red, Mars is a cold place</a:t>
            </a:r>
            <a:endParaRPr>
              <a:solidFill>
                <a:schemeClr val="lt1"/>
              </a:solidFill>
              <a:latin typeface="Assistant"/>
              <a:ea typeface="Assistant"/>
              <a:cs typeface="Assistant"/>
              <a:sym typeface="Assistant"/>
            </a:endParaRPr>
          </a:p>
        </p:txBody>
      </p:sp>
      <p:sp>
        <p:nvSpPr>
          <p:cNvPr id="2534" name="Google Shape;2534;p61"/>
          <p:cNvSpPr/>
          <p:nvPr/>
        </p:nvSpPr>
        <p:spPr>
          <a:xfrm>
            <a:off x="5077325" y="2140963"/>
            <a:ext cx="911100" cy="911100"/>
          </a:xfrm>
          <a:prstGeom prst="ellipse">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35" name="Google Shape;2535;p61"/>
          <p:cNvSpPr txBox="1"/>
          <p:nvPr/>
        </p:nvSpPr>
        <p:spPr>
          <a:xfrm>
            <a:off x="4666175" y="1491450"/>
            <a:ext cx="17334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PHASE 3</a:t>
            </a:r>
            <a:endParaRPr sz="2000">
              <a:solidFill>
                <a:schemeClr val="lt1"/>
              </a:solidFill>
              <a:latin typeface="Manrope"/>
              <a:ea typeface="Manrope"/>
              <a:cs typeface="Manrope"/>
              <a:sym typeface="Manrope"/>
            </a:endParaRPr>
          </a:p>
        </p:txBody>
      </p:sp>
      <p:sp>
        <p:nvSpPr>
          <p:cNvPr id="2536" name="Google Shape;2536;p61"/>
          <p:cNvSpPr txBox="1"/>
          <p:nvPr/>
        </p:nvSpPr>
        <p:spPr>
          <a:xfrm>
            <a:off x="6587925" y="3270675"/>
            <a:ext cx="17334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EARTH</a:t>
            </a:r>
            <a:endParaRPr sz="2000">
              <a:solidFill>
                <a:schemeClr val="lt1"/>
              </a:solidFill>
              <a:latin typeface="Manrope"/>
              <a:ea typeface="Manrope"/>
              <a:cs typeface="Manrope"/>
              <a:sym typeface="Manrope"/>
            </a:endParaRPr>
          </a:p>
        </p:txBody>
      </p:sp>
      <p:sp>
        <p:nvSpPr>
          <p:cNvPr id="2537" name="Google Shape;2537;p61"/>
          <p:cNvSpPr txBox="1"/>
          <p:nvPr/>
        </p:nvSpPr>
        <p:spPr>
          <a:xfrm>
            <a:off x="6587925" y="3755475"/>
            <a:ext cx="1733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Earth is the planet where we all live on</a:t>
            </a:r>
            <a:endParaRPr>
              <a:solidFill>
                <a:schemeClr val="lt1"/>
              </a:solidFill>
              <a:latin typeface="Assistant"/>
              <a:ea typeface="Assistant"/>
              <a:cs typeface="Assistant"/>
              <a:sym typeface="Assistant"/>
            </a:endParaRPr>
          </a:p>
        </p:txBody>
      </p:sp>
      <p:sp>
        <p:nvSpPr>
          <p:cNvPr id="2538" name="Google Shape;2538;p61"/>
          <p:cNvSpPr/>
          <p:nvPr/>
        </p:nvSpPr>
        <p:spPr>
          <a:xfrm>
            <a:off x="6999075" y="2140963"/>
            <a:ext cx="911100" cy="9111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39" name="Google Shape;2539;p61"/>
          <p:cNvSpPr txBox="1"/>
          <p:nvPr/>
        </p:nvSpPr>
        <p:spPr>
          <a:xfrm>
            <a:off x="6587925" y="1491450"/>
            <a:ext cx="17334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Manrope"/>
                <a:ea typeface="Manrope"/>
                <a:cs typeface="Manrope"/>
                <a:sym typeface="Manrope"/>
              </a:rPr>
              <a:t>PHASE 4</a:t>
            </a:r>
            <a:endParaRPr sz="2000">
              <a:solidFill>
                <a:schemeClr val="lt1"/>
              </a:solidFill>
              <a:latin typeface="Manrope"/>
              <a:ea typeface="Manrope"/>
              <a:cs typeface="Manrope"/>
              <a:sym typeface="Manrope"/>
            </a:endParaRPr>
          </a:p>
        </p:txBody>
      </p:sp>
      <p:cxnSp>
        <p:nvCxnSpPr>
          <p:cNvPr id="2540" name="Google Shape;2540;p61"/>
          <p:cNvCxnSpPr>
            <a:stCxn id="2526" idx="6"/>
            <a:endCxn id="2530" idx="2"/>
          </p:cNvCxnSpPr>
          <p:nvPr/>
        </p:nvCxnSpPr>
        <p:spPr>
          <a:xfrm>
            <a:off x="2144925" y="2596513"/>
            <a:ext cx="1010700" cy="0"/>
          </a:xfrm>
          <a:prstGeom prst="straightConnector1">
            <a:avLst/>
          </a:prstGeom>
          <a:noFill/>
          <a:ln w="19050" cap="flat" cmpd="sng">
            <a:solidFill>
              <a:schemeClr val="lt1"/>
            </a:solidFill>
            <a:prstDash val="solid"/>
            <a:round/>
            <a:headEnd type="none" w="med" len="med"/>
            <a:tailEnd type="none" w="med" len="med"/>
          </a:ln>
        </p:spPr>
      </p:cxnSp>
      <p:cxnSp>
        <p:nvCxnSpPr>
          <p:cNvPr id="2541" name="Google Shape;2541;p61"/>
          <p:cNvCxnSpPr>
            <a:stCxn id="2530" idx="6"/>
            <a:endCxn id="2534" idx="2"/>
          </p:cNvCxnSpPr>
          <p:nvPr/>
        </p:nvCxnSpPr>
        <p:spPr>
          <a:xfrm>
            <a:off x="4066675" y="2596513"/>
            <a:ext cx="1010700" cy="0"/>
          </a:xfrm>
          <a:prstGeom prst="straightConnector1">
            <a:avLst/>
          </a:prstGeom>
          <a:noFill/>
          <a:ln w="19050" cap="flat" cmpd="sng">
            <a:solidFill>
              <a:schemeClr val="lt1"/>
            </a:solidFill>
            <a:prstDash val="solid"/>
            <a:round/>
            <a:headEnd type="none" w="med" len="med"/>
            <a:tailEnd type="none" w="med" len="med"/>
          </a:ln>
        </p:spPr>
      </p:cxnSp>
      <p:cxnSp>
        <p:nvCxnSpPr>
          <p:cNvPr id="2542" name="Google Shape;2542;p61"/>
          <p:cNvCxnSpPr>
            <a:stCxn id="2534" idx="6"/>
            <a:endCxn id="2538" idx="2"/>
          </p:cNvCxnSpPr>
          <p:nvPr/>
        </p:nvCxnSpPr>
        <p:spPr>
          <a:xfrm>
            <a:off x="5988425" y="2596513"/>
            <a:ext cx="1010700" cy="0"/>
          </a:xfrm>
          <a:prstGeom prst="straightConnector1">
            <a:avLst/>
          </a:prstGeom>
          <a:noFill/>
          <a:ln w="19050" cap="flat" cmpd="sng">
            <a:solidFill>
              <a:schemeClr val="lt1"/>
            </a:solidFill>
            <a:prstDash val="solid"/>
            <a:round/>
            <a:headEnd type="none" w="med" len="med"/>
            <a:tailEnd type="none" w="med" len="med"/>
          </a:ln>
        </p:spPr>
      </p:cxnSp>
      <p:grpSp>
        <p:nvGrpSpPr>
          <p:cNvPr id="2543" name="Google Shape;2543;p61"/>
          <p:cNvGrpSpPr/>
          <p:nvPr/>
        </p:nvGrpSpPr>
        <p:grpSpPr>
          <a:xfrm>
            <a:off x="7232301" y="2373771"/>
            <a:ext cx="444647" cy="445483"/>
            <a:chOff x="4017937" y="2727465"/>
            <a:chExt cx="427504" cy="428307"/>
          </a:xfrm>
        </p:grpSpPr>
        <p:sp>
          <p:nvSpPr>
            <p:cNvPr id="2544" name="Google Shape;2544;p61"/>
            <p:cNvSpPr/>
            <p:nvPr/>
          </p:nvSpPr>
          <p:spPr>
            <a:xfrm>
              <a:off x="4017937" y="2727465"/>
              <a:ext cx="427504" cy="302552"/>
            </a:xfrm>
            <a:custGeom>
              <a:avLst/>
              <a:gdLst/>
              <a:ahLst/>
              <a:cxnLst/>
              <a:rect l="l" t="t" r="r" b="b"/>
              <a:pathLst>
                <a:path w="12789" h="9051" extrusionOk="0">
                  <a:moveTo>
                    <a:pt x="4906" y="4906"/>
                  </a:moveTo>
                  <a:cubicBezTo>
                    <a:pt x="5097" y="4906"/>
                    <a:pt x="5263" y="5073"/>
                    <a:pt x="5263" y="5288"/>
                  </a:cubicBezTo>
                  <a:lnTo>
                    <a:pt x="5263" y="6026"/>
                  </a:lnTo>
                  <a:cubicBezTo>
                    <a:pt x="5263" y="6240"/>
                    <a:pt x="5097" y="6407"/>
                    <a:pt x="4906" y="6407"/>
                  </a:cubicBezTo>
                  <a:cubicBezTo>
                    <a:pt x="4692" y="6407"/>
                    <a:pt x="4525" y="6240"/>
                    <a:pt x="4525" y="6026"/>
                  </a:cubicBezTo>
                  <a:lnTo>
                    <a:pt x="4525" y="5288"/>
                  </a:lnTo>
                  <a:cubicBezTo>
                    <a:pt x="4525" y="5073"/>
                    <a:pt x="4692" y="4906"/>
                    <a:pt x="4906" y="4906"/>
                  </a:cubicBezTo>
                  <a:close/>
                  <a:moveTo>
                    <a:pt x="7883" y="4906"/>
                  </a:moveTo>
                  <a:cubicBezTo>
                    <a:pt x="8097" y="4906"/>
                    <a:pt x="8264" y="5073"/>
                    <a:pt x="8264" y="5288"/>
                  </a:cubicBezTo>
                  <a:lnTo>
                    <a:pt x="8264" y="6026"/>
                  </a:lnTo>
                  <a:cubicBezTo>
                    <a:pt x="8264" y="6240"/>
                    <a:pt x="8097" y="6407"/>
                    <a:pt x="7883" y="6407"/>
                  </a:cubicBezTo>
                  <a:cubicBezTo>
                    <a:pt x="7692" y="6407"/>
                    <a:pt x="7526" y="6240"/>
                    <a:pt x="7526" y="6026"/>
                  </a:cubicBezTo>
                  <a:lnTo>
                    <a:pt x="7526" y="5288"/>
                  </a:lnTo>
                  <a:cubicBezTo>
                    <a:pt x="7526" y="5073"/>
                    <a:pt x="7692" y="4906"/>
                    <a:pt x="7883" y="4906"/>
                  </a:cubicBezTo>
                  <a:close/>
                  <a:moveTo>
                    <a:pt x="7883" y="7145"/>
                  </a:moveTo>
                  <a:cubicBezTo>
                    <a:pt x="8097" y="7145"/>
                    <a:pt x="8264" y="7336"/>
                    <a:pt x="8264" y="7526"/>
                  </a:cubicBezTo>
                  <a:cubicBezTo>
                    <a:pt x="8264" y="7740"/>
                    <a:pt x="8097" y="7907"/>
                    <a:pt x="7883" y="7907"/>
                  </a:cubicBezTo>
                  <a:lnTo>
                    <a:pt x="4906" y="7907"/>
                  </a:lnTo>
                  <a:cubicBezTo>
                    <a:pt x="4692" y="7907"/>
                    <a:pt x="4525" y="7740"/>
                    <a:pt x="4525" y="7526"/>
                  </a:cubicBezTo>
                  <a:cubicBezTo>
                    <a:pt x="4525" y="7336"/>
                    <a:pt x="4692" y="7145"/>
                    <a:pt x="4906" y="7145"/>
                  </a:cubicBezTo>
                  <a:close/>
                  <a:moveTo>
                    <a:pt x="1524" y="1"/>
                  </a:moveTo>
                  <a:cubicBezTo>
                    <a:pt x="667" y="191"/>
                    <a:pt x="0" y="977"/>
                    <a:pt x="0" y="1882"/>
                  </a:cubicBezTo>
                  <a:cubicBezTo>
                    <a:pt x="0" y="2716"/>
                    <a:pt x="572" y="3430"/>
                    <a:pt x="1334" y="3668"/>
                  </a:cubicBezTo>
                  <a:lnTo>
                    <a:pt x="905" y="4549"/>
                  </a:lnTo>
                  <a:cubicBezTo>
                    <a:pt x="405" y="4668"/>
                    <a:pt x="0" y="5121"/>
                    <a:pt x="0" y="5645"/>
                  </a:cubicBezTo>
                  <a:cubicBezTo>
                    <a:pt x="0" y="6240"/>
                    <a:pt x="453" y="6693"/>
                    <a:pt x="1000" y="6764"/>
                  </a:cubicBezTo>
                  <a:lnTo>
                    <a:pt x="3025" y="8098"/>
                  </a:lnTo>
                  <a:lnTo>
                    <a:pt x="3025" y="8693"/>
                  </a:lnTo>
                  <a:cubicBezTo>
                    <a:pt x="3025" y="8883"/>
                    <a:pt x="3191" y="9050"/>
                    <a:pt x="3382" y="9050"/>
                  </a:cubicBezTo>
                  <a:lnTo>
                    <a:pt x="9383" y="9050"/>
                  </a:lnTo>
                  <a:cubicBezTo>
                    <a:pt x="9597" y="9050"/>
                    <a:pt x="9764" y="8883"/>
                    <a:pt x="9764" y="8693"/>
                  </a:cubicBezTo>
                  <a:lnTo>
                    <a:pt x="9764" y="8098"/>
                  </a:lnTo>
                  <a:lnTo>
                    <a:pt x="11788" y="6764"/>
                  </a:lnTo>
                  <a:cubicBezTo>
                    <a:pt x="12336" y="6693"/>
                    <a:pt x="12789" y="6240"/>
                    <a:pt x="12789" y="5645"/>
                  </a:cubicBezTo>
                  <a:cubicBezTo>
                    <a:pt x="12789" y="5121"/>
                    <a:pt x="12384" y="4668"/>
                    <a:pt x="11884" y="4549"/>
                  </a:cubicBezTo>
                  <a:lnTo>
                    <a:pt x="11455" y="3668"/>
                  </a:lnTo>
                  <a:cubicBezTo>
                    <a:pt x="12217" y="3430"/>
                    <a:pt x="12789" y="2716"/>
                    <a:pt x="12789" y="1882"/>
                  </a:cubicBezTo>
                  <a:cubicBezTo>
                    <a:pt x="12789" y="977"/>
                    <a:pt x="12122" y="191"/>
                    <a:pt x="11264" y="1"/>
                  </a:cubicBezTo>
                  <a:lnTo>
                    <a:pt x="11264" y="1882"/>
                  </a:lnTo>
                  <a:cubicBezTo>
                    <a:pt x="11264" y="2096"/>
                    <a:pt x="11098" y="2263"/>
                    <a:pt x="10883" y="2263"/>
                  </a:cubicBezTo>
                  <a:cubicBezTo>
                    <a:pt x="10693" y="2263"/>
                    <a:pt x="10526" y="2096"/>
                    <a:pt x="10526" y="1882"/>
                  </a:cubicBezTo>
                  <a:lnTo>
                    <a:pt x="10526" y="1"/>
                  </a:lnTo>
                  <a:cubicBezTo>
                    <a:pt x="9669" y="191"/>
                    <a:pt x="9026" y="977"/>
                    <a:pt x="9026" y="1882"/>
                  </a:cubicBezTo>
                  <a:cubicBezTo>
                    <a:pt x="9026" y="2835"/>
                    <a:pt x="9740" y="3621"/>
                    <a:pt x="10645" y="3740"/>
                  </a:cubicBezTo>
                  <a:lnTo>
                    <a:pt x="11098" y="4668"/>
                  </a:lnTo>
                  <a:cubicBezTo>
                    <a:pt x="10764" y="4859"/>
                    <a:pt x="10526" y="5240"/>
                    <a:pt x="10526" y="5669"/>
                  </a:cubicBezTo>
                  <a:cubicBezTo>
                    <a:pt x="10526" y="5978"/>
                    <a:pt x="10645" y="6264"/>
                    <a:pt x="10883" y="6478"/>
                  </a:cubicBezTo>
                  <a:lnTo>
                    <a:pt x="9764" y="7216"/>
                  </a:lnTo>
                  <a:lnTo>
                    <a:pt x="9764" y="4121"/>
                  </a:lnTo>
                  <a:cubicBezTo>
                    <a:pt x="9764" y="3930"/>
                    <a:pt x="9597" y="3763"/>
                    <a:pt x="9383" y="3763"/>
                  </a:cubicBezTo>
                  <a:lnTo>
                    <a:pt x="3406" y="3763"/>
                  </a:lnTo>
                  <a:cubicBezTo>
                    <a:pt x="3191" y="3763"/>
                    <a:pt x="3025" y="3930"/>
                    <a:pt x="3025" y="4121"/>
                  </a:cubicBezTo>
                  <a:lnTo>
                    <a:pt x="3025" y="7216"/>
                  </a:lnTo>
                  <a:lnTo>
                    <a:pt x="1905" y="6478"/>
                  </a:lnTo>
                  <a:cubicBezTo>
                    <a:pt x="2144" y="6264"/>
                    <a:pt x="2263" y="5978"/>
                    <a:pt x="2263" y="5669"/>
                  </a:cubicBezTo>
                  <a:cubicBezTo>
                    <a:pt x="2263" y="5240"/>
                    <a:pt x="2024" y="4859"/>
                    <a:pt x="1691" y="4668"/>
                  </a:cubicBezTo>
                  <a:lnTo>
                    <a:pt x="2144" y="3740"/>
                  </a:lnTo>
                  <a:cubicBezTo>
                    <a:pt x="3048" y="3621"/>
                    <a:pt x="3763" y="2835"/>
                    <a:pt x="3763" y="1882"/>
                  </a:cubicBezTo>
                  <a:cubicBezTo>
                    <a:pt x="3763" y="977"/>
                    <a:pt x="3120" y="191"/>
                    <a:pt x="2263" y="1"/>
                  </a:cubicBezTo>
                  <a:lnTo>
                    <a:pt x="2263" y="1882"/>
                  </a:lnTo>
                  <a:cubicBezTo>
                    <a:pt x="2263" y="2096"/>
                    <a:pt x="2096" y="2263"/>
                    <a:pt x="1905" y="2263"/>
                  </a:cubicBezTo>
                  <a:cubicBezTo>
                    <a:pt x="1691" y="2263"/>
                    <a:pt x="1524" y="2096"/>
                    <a:pt x="1524" y="1882"/>
                  </a:cubicBezTo>
                  <a:lnTo>
                    <a:pt x="1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4142923" y="2727866"/>
              <a:ext cx="52548" cy="50175"/>
            </a:xfrm>
            <a:custGeom>
              <a:avLst/>
              <a:gdLst/>
              <a:ahLst/>
              <a:cxnLst/>
              <a:rect l="l" t="t" r="r" b="b"/>
              <a:pathLst>
                <a:path w="1572" h="1501" extrusionOk="0">
                  <a:moveTo>
                    <a:pt x="405" y="1"/>
                  </a:moveTo>
                  <a:cubicBezTo>
                    <a:pt x="310" y="1"/>
                    <a:pt x="214" y="36"/>
                    <a:pt x="143" y="108"/>
                  </a:cubicBezTo>
                  <a:cubicBezTo>
                    <a:pt x="0" y="251"/>
                    <a:pt x="0" y="489"/>
                    <a:pt x="143" y="632"/>
                  </a:cubicBezTo>
                  <a:lnTo>
                    <a:pt x="881" y="1394"/>
                  </a:lnTo>
                  <a:cubicBezTo>
                    <a:pt x="965" y="1465"/>
                    <a:pt x="1066" y="1501"/>
                    <a:pt x="1164" y="1501"/>
                  </a:cubicBezTo>
                  <a:cubicBezTo>
                    <a:pt x="1262" y="1501"/>
                    <a:pt x="1358" y="1465"/>
                    <a:pt x="1429" y="1394"/>
                  </a:cubicBezTo>
                  <a:cubicBezTo>
                    <a:pt x="1572" y="1227"/>
                    <a:pt x="1572" y="1013"/>
                    <a:pt x="1429" y="846"/>
                  </a:cubicBezTo>
                  <a:lnTo>
                    <a:pt x="667" y="108"/>
                  </a:lnTo>
                  <a:cubicBezTo>
                    <a:pt x="595" y="36"/>
                    <a:pt x="500" y="1"/>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4267876" y="2727866"/>
              <a:ext cx="52581" cy="50175"/>
            </a:xfrm>
            <a:custGeom>
              <a:avLst/>
              <a:gdLst/>
              <a:ahLst/>
              <a:cxnLst/>
              <a:rect l="l" t="t" r="r" b="b"/>
              <a:pathLst>
                <a:path w="1573" h="1501" extrusionOk="0">
                  <a:moveTo>
                    <a:pt x="1168" y="1"/>
                  </a:moveTo>
                  <a:cubicBezTo>
                    <a:pt x="1073" y="1"/>
                    <a:pt x="977" y="36"/>
                    <a:pt x="906" y="108"/>
                  </a:cubicBezTo>
                  <a:lnTo>
                    <a:pt x="144" y="846"/>
                  </a:lnTo>
                  <a:cubicBezTo>
                    <a:pt x="1" y="1013"/>
                    <a:pt x="1" y="1227"/>
                    <a:pt x="144" y="1394"/>
                  </a:cubicBezTo>
                  <a:cubicBezTo>
                    <a:pt x="227" y="1465"/>
                    <a:pt x="322" y="1501"/>
                    <a:pt x="418" y="1501"/>
                  </a:cubicBezTo>
                  <a:cubicBezTo>
                    <a:pt x="513" y="1501"/>
                    <a:pt x="608" y="1465"/>
                    <a:pt x="692" y="1394"/>
                  </a:cubicBezTo>
                  <a:lnTo>
                    <a:pt x="1430" y="632"/>
                  </a:lnTo>
                  <a:cubicBezTo>
                    <a:pt x="1573" y="489"/>
                    <a:pt x="1573" y="251"/>
                    <a:pt x="1430" y="108"/>
                  </a:cubicBezTo>
                  <a:cubicBezTo>
                    <a:pt x="1358" y="36"/>
                    <a:pt x="1263"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4219339" y="2727465"/>
              <a:ext cx="24703" cy="50208"/>
            </a:xfrm>
            <a:custGeom>
              <a:avLst/>
              <a:gdLst/>
              <a:ahLst/>
              <a:cxnLst/>
              <a:rect l="l" t="t" r="r" b="b"/>
              <a:pathLst>
                <a:path w="739" h="1502" extrusionOk="0">
                  <a:moveTo>
                    <a:pt x="381" y="1"/>
                  </a:moveTo>
                  <a:cubicBezTo>
                    <a:pt x="167" y="1"/>
                    <a:pt x="0" y="167"/>
                    <a:pt x="0" y="382"/>
                  </a:cubicBezTo>
                  <a:lnTo>
                    <a:pt x="0" y="1120"/>
                  </a:lnTo>
                  <a:cubicBezTo>
                    <a:pt x="0" y="1334"/>
                    <a:pt x="167" y="1501"/>
                    <a:pt x="381" y="1501"/>
                  </a:cubicBezTo>
                  <a:cubicBezTo>
                    <a:pt x="572" y="1501"/>
                    <a:pt x="739" y="1334"/>
                    <a:pt x="739" y="1120"/>
                  </a:cubicBezTo>
                  <a:lnTo>
                    <a:pt x="739" y="382"/>
                  </a:lnTo>
                  <a:cubicBezTo>
                    <a:pt x="739" y="167"/>
                    <a:pt x="572"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4181900" y="3055456"/>
              <a:ext cx="99547" cy="100316"/>
            </a:xfrm>
            <a:custGeom>
              <a:avLst/>
              <a:gdLst/>
              <a:ahLst/>
              <a:cxnLst/>
              <a:rect l="l" t="t" r="r" b="b"/>
              <a:pathLst>
                <a:path w="2978" h="3001" extrusionOk="0">
                  <a:moveTo>
                    <a:pt x="1501" y="1120"/>
                  </a:moveTo>
                  <a:cubicBezTo>
                    <a:pt x="1692" y="1120"/>
                    <a:pt x="1859" y="1286"/>
                    <a:pt x="1859" y="1501"/>
                  </a:cubicBezTo>
                  <a:cubicBezTo>
                    <a:pt x="1859" y="1691"/>
                    <a:pt x="1692" y="1882"/>
                    <a:pt x="1501" y="1882"/>
                  </a:cubicBezTo>
                  <a:cubicBezTo>
                    <a:pt x="1287" y="1882"/>
                    <a:pt x="1120" y="1691"/>
                    <a:pt x="1120" y="1501"/>
                  </a:cubicBezTo>
                  <a:cubicBezTo>
                    <a:pt x="1120" y="1286"/>
                    <a:pt x="1287" y="1120"/>
                    <a:pt x="1501" y="1120"/>
                  </a:cubicBezTo>
                  <a:close/>
                  <a:moveTo>
                    <a:pt x="1501" y="0"/>
                  </a:moveTo>
                  <a:cubicBezTo>
                    <a:pt x="668" y="0"/>
                    <a:pt x="1" y="667"/>
                    <a:pt x="1" y="1501"/>
                  </a:cubicBezTo>
                  <a:cubicBezTo>
                    <a:pt x="1" y="2334"/>
                    <a:pt x="668" y="3001"/>
                    <a:pt x="1501" y="3001"/>
                  </a:cubicBezTo>
                  <a:cubicBezTo>
                    <a:pt x="2311" y="3001"/>
                    <a:pt x="2978" y="2334"/>
                    <a:pt x="2978" y="1501"/>
                  </a:cubicBezTo>
                  <a:cubicBezTo>
                    <a:pt x="2978" y="667"/>
                    <a:pt x="2311" y="0"/>
                    <a:pt x="1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4196240" y="2803112"/>
              <a:ext cx="70900" cy="24703"/>
            </a:xfrm>
            <a:custGeom>
              <a:avLst/>
              <a:gdLst/>
              <a:ahLst/>
              <a:cxnLst/>
              <a:rect l="l" t="t" r="r" b="b"/>
              <a:pathLst>
                <a:path w="2121" h="739" extrusionOk="0">
                  <a:moveTo>
                    <a:pt x="1048" y="0"/>
                  </a:moveTo>
                  <a:cubicBezTo>
                    <a:pt x="572" y="0"/>
                    <a:pt x="167" y="310"/>
                    <a:pt x="1" y="738"/>
                  </a:cubicBezTo>
                  <a:lnTo>
                    <a:pt x="2120" y="738"/>
                  </a:lnTo>
                  <a:cubicBezTo>
                    <a:pt x="1953" y="310"/>
                    <a:pt x="1549"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0" name="Google Shape;2550;p61"/>
          <p:cNvGrpSpPr/>
          <p:nvPr/>
        </p:nvGrpSpPr>
        <p:grpSpPr>
          <a:xfrm>
            <a:off x="3385480" y="2373771"/>
            <a:ext cx="451289" cy="445483"/>
            <a:chOff x="5356112" y="1513475"/>
            <a:chExt cx="433890" cy="428307"/>
          </a:xfrm>
        </p:grpSpPr>
        <p:sp>
          <p:nvSpPr>
            <p:cNvPr id="2551" name="Google Shape;2551;p61"/>
            <p:cNvSpPr/>
            <p:nvPr/>
          </p:nvSpPr>
          <p:spPr>
            <a:xfrm>
              <a:off x="5356112" y="1640868"/>
              <a:ext cx="234059" cy="223530"/>
            </a:xfrm>
            <a:custGeom>
              <a:avLst/>
              <a:gdLst/>
              <a:ahLst/>
              <a:cxnLst/>
              <a:rect l="l" t="t" r="r" b="b"/>
              <a:pathLst>
                <a:path w="7002" h="6687" extrusionOk="0">
                  <a:moveTo>
                    <a:pt x="1644" y="1108"/>
                  </a:moveTo>
                  <a:cubicBezTo>
                    <a:pt x="1739" y="1108"/>
                    <a:pt x="1834" y="1143"/>
                    <a:pt x="1906" y="1215"/>
                  </a:cubicBezTo>
                  <a:cubicBezTo>
                    <a:pt x="2048" y="1358"/>
                    <a:pt x="2048" y="1596"/>
                    <a:pt x="1906" y="1739"/>
                  </a:cubicBezTo>
                  <a:cubicBezTo>
                    <a:pt x="1834" y="1810"/>
                    <a:pt x="1739" y="1846"/>
                    <a:pt x="1644" y="1846"/>
                  </a:cubicBezTo>
                  <a:cubicBezTo>
                    <a:pt x="1548" y="1846"/>
                    <a:pt x="1453" y="1810"/>
                    <a:pt x="1382" y="1739"/>
                  </a:cubicBezTo>
                  <a:cubicBezTo>
                    <a:pt x="1215" y="1596"/>
                    <a:pt x="1215" y="1358"/>
                    <a:pt x="1382" y="1215"/>
                  </a:cubicBezTo>
                  <a:cubicBezTo>
                    <a:pt x="1453" y="1143"/>
                    <a:pt x="1548" y="1108"/>
                    <a:pt x="1644" y="1108"/>
                  </a:cubicBezTo>
                  <a:close/>
                  <a:moveTo>
                    <a:pt x="2691" y="2155"/>
                  </a:moveTo>
                  <a:cubicBezTo>
                    <a:pt x="2787" y="2155"/>
                    <a:pt x="2882" y="2191"/>
                    <a:pt x="2953" y="2263"/>
                  </a:cubicBezTo>
                  <a:lnTo>
                    <a:pt x="4549" y="3858"/>
                  </a:lnTo>
                  <a:cubicBezTo>
                    <a:pt x="4692" y="4001"/>
                    <a:pt x="4692" y="4239"/>
                    <a:pt x="4549" y="4382"/>
                  </a:cubicBezTo>
                  <a:cubicBezTo>
                    <a:pt x="4477" y="4465"/>
                    <a:pt x="4382" y="4507"/>
                    <a:pt x="4287" y="4507"/>
                  </a:cubicBezTo>
                  <a:cubicBezTo>
                    <a:pt x="4192" y="4507"/>
                    <a:pt x="4096" y="4465"/>
                    <a:pt x="4025" y="4382"/>
                  </a:cubicBezTo>
                  <a:lnTo>
                    <a:pt x="2429" y="2810"/>
                  </a:lnTo>
                  <a:cubicBezTo>
                    <a:pt x="2287" y="2644"/>
                    <a:pt x="2287" y="2405"/>
                    <a:pt x="2429" y="2263"/>
                  </a:cubicBezTo>
                  <a:cubicBezTo>
                    <a:pt x="2501" y="2191"/>
                    <a:pt x="2596" y="2155"/>
                    <a:pt x="2691" y="2155"/>
                  </a:cubicBezTo>
                  <a:close/>
                  <a:moveTo>
                    <a:pt x="5356" y="4805"/>
                  </a:moveTo>
                  <a:cubicBezTo>
                    <a:pt x="5454" y="4805"/>
                    <a:pt x="5549" y="4846"/>
                    <a:pt x="5621" y="4930"/>
                  </a:cubicBezTo>
                  <a:cubicBezTo>
                    <a:pt x="5763" y="5073"/>
                    <a:pt x="5763" y="5311"/>
                    <a:pt x="5621" y="5454"/>
                  </a:cubicBezTo>
                  <a:cubicBezTo>
                    <a:pt x="5549" y="5525"/>
                    <a:pt x="5454" y="5561"/>
                    <a:pt x="5356" y="5561"/>
                  </a:cubicBezTo>
                  <a:cubicBezTo>
                    <a:pt x="5257" y="5561"/>
                    <a:pt x="5156" y="5525"/>
                    <a:pt x="5073" y="5454"/>
                  </a:cubicBezTo>
                  <a:cubicBezTo>
                    <a:pt x="4930" y="5311"/>
                    <a:pt x="4930" y="5073"/>
                    <a:pt x="5073" y="4930"/>
                  </a:cubicBezTo>
                  <a:cubicBezTo>
                    <a:pt x="5156" y="4846"/>
                    <a:pt x="5257" y="4805"/>
                    <a:pt x="5356" y="4805"/>
                  </a:cubicBezTo>
                  <a:close/>
                  <a:moveTo>
                    <a:pt x="1647" y="0"/>
                  </a:moveTo>
                  <a:cubicBezTo>
                    <a:pt x="1257" y="0"/>
                    <a:pt x="870" y="143"/>
                    <a:pt x="596" y="429"/>
                  </a:cubicBezTo>
                  <a:cubicBezTo>
                    <a:pt x="0" y="1000"/>
                    <a:pt x="0" y="1953"/>
                    <a:pt x="596" y="2548"/>
                  </a:cubicBezTo>
                  <a:lnTo>
                    <a:pt x="4287" y="6240"/>
                  </a:lnTo>
                  <a:cubicBezTo>
                    <a:pt x="4585" y="6537"/>
                    <a:pt x="4966" y="6686"/>
                    <a:pt x="5347" y="6686"/>
                  </a:cubicBezTo>
                  <a:cubicBezTo>
                    <a:pt x="5728" y="6686"/>
                    <a:pt x="6109" y="6537"/>
                    <a:pt x="6406" y="6240"/>
                  </a:cubicBezTo>
                  <a:cubicBezTo>
                    <a:pt x="7002" y="5668"/>
                    <a:pt x="7002" y="4715"/>
                    <a:pt x="6406" y="4120"/>
                  </a:cubicBezTo>
                  <a:lnTo>
                    <a:pt x="2715" y="429"/>
                  </a:lnTo>
                  <a:cubicBezTo>
                    <a:pt x="2429" y="143"/>
                    <a:pt x="2037" y="0"/>
                    <a:pt x="1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5511350" y="1513475"/>
              <a:ext cx="277849" cy="101152"/>
            </a:xfrm>
            <a:custGeom>
              <a:avLst/>
              <a:gdLst/>
              <a:ahLst/>
              <a:cxnLst/>
              <a:rect l="l" t="t" r="r" b="b"/>
              <a:pathLst>
                <a:path w="8312" h="3026" extrusionOk="0">
                  <a:moveTo>
                    <a:pt x="1501" y="1168"/>
                  </a:moveTo>
                  <a:cubicBezTo>
                    <a:pt x="1715" y="1168"/>
                    <a:pt x="1882" y="1334"/>
                    <a:pt x="1882" y="1525"/>
                  </a:cubicBezTo>
                  <a:cubicBezTo>
                    <a:pt x="1882" y="1739"/>
                    <a:pt x="1715" y="1906"/>
                    <a:pt x="1501" y="1906"/>
                  </a:cubicBezTo>
                  <a:cubicBezTo>
                    <a:pt x="1286" y="1906"/>
                    <a:pt x="1119" y="1739"/>
                    <a:pt x="1119" y="1525"/>
                  </a:cubicBezTo>
                  <a:cubicBezTo>
                    <a:pt x="1119" y="1334"/>
                    <a:pt x="1286" y="1168"/>
                    <a:pt x="1501" y="1168"/>
                  </a:cubicBezTo>
                  <a:close/>
                  <a:moveTo>
                    <a:pt x="5311" y="1168"/>
                  </a:moveTo>
                  <a:cubicBezTo>
                    <a:pt x="5501" y="1168"/>
                    <a:pt x="5668" y="1334"/>
                    <a:pt x="5668" y="1525"/>
                  </a:cubicBezTo>
                  <a:cubicBezTo>
                    <a:pt x="5668" y="1739"/>
                    <a:pt x="5501" y="1906"/>
                    <a:pt x="5311" y="1906"/>
                  </a:cubicBezTo>
                  <a:lnTo>
                    <a:pt x="3001" y="1906"/>
                  </a:lnTo>
                  <a:cubicBezTo>
                    <a:pt x="2786" y="1906"/>
                    <a:pt x="2620" y="1739"/>
                    <a:pt x="2620" y="1525"/>
                  </a:cubicBezTo>
                  <a:cubicBezTo>
                    <a:pt x="2620" y="1334"/>
                    <a:pt x="2786" y="1168"/>
                    <a:pt x="3001" y="1168"/>
                  </a:cubicBezTo>
                  <a:close/>
                  <a:moveTo>
                    <a:pt x="6811" y="1168"/>
                  </a:moveTo>
                  <a:cubicBezTo>
                    <a:pt x="7002" y="1168"/>
                    <a:pt x="7168" y="1334"/>
                    <a:pt x="7168" y="1525"/>
                  </a:cubicBezTo>
                  <a:cubicBezTo>
                    <a:pt x="7168" y="1739"/>
                    <a:pt x="7002" y="1906"/>
                    <a:pt x="6811" y="1906"/>
                  </a:cubicBezTo>
                  <a:cubicBezTo>
                    <a:pt x="6597" y="1906"/>
                    <a:pt x="6430" y="1739"/>
                    <a:pt x="6430" y="1525"/>
                  </a:cubicBezTo>
                  <a:cubicBezTo>
                    <a:pt x="6430" y="1334"/>
                    <a:pt x="6597" y="1168"/>
                    <a:pt x="6811" y="1168"/>
                  </a:cubicBezTo>
                  <a:close/>
                  <a:moveTo>
                    <a:pt x="1501" y="1"/>
                  </a:moveTo>
                  <a:cubicBezTo>
                    <a:pt x="667" y="1"/>
                    <a:pt x="0" y="715"/>
                    <a:pt x="0" y="1525"/>
                  </a:cubicBezTo>
                  <a:cubicBezTo>
                    <a:pt x="0" y="2358"/>
                    <a:pt x="667" y="3025"/>
                    <a:pt x="1501" y="3025"/>
                  </a:cubicBezTo>
                  <a:lnTo>
                    <a:pt x="6811" y="3025"/>
                  </a:lnTo>
                  <a:cubicBezTo>
                    <a:pt x="7645" y="3025"/>
                    <a:pt x="8311" y="2358"/>
                    <a:pt x="8311" y="1525"/>
                  </a:cubicBezTo>
                  <a:cubicBezTo>
                    <a:pt x="8311" y="715"/>
                    <a:pt x="7645" y="1"/>
                    <a:pt x="6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5662577" y="1635285"/>
              <a:ext cx="127426" cy="155070"/>
            </a:xfrm>
            <a:custGeom>
              <a:avLst/>
              <a:gdLst/>
              <a:ahLst/>
              <a:cxnLst/>
              <a:rect l="l" t="t" r="r" b="b"/>
              <a:pathLst>
                <a:path w="3812" h="4639" extrusionOk="0">
                  <a:moveTo>
                    <a:pt x="3025" y="0"/>
                  </a:moveTo>
                  <a:cubicBezTo>
                    <a:pt x="2787" y="96"/>
                    <a:pt x="2549" y="143"/>
                    <a:pt x="2287" y="143"/>
                  </a:cubicBezTo>
                  <a:lnTo>
                    <a:pt x="787" y="143"/>
                  </a:lnTo>
                  <a:lnTo>
                    <a:pt x="787" y="1644"/>
                  </a:lnTo>
                  <a:lnTo>
                    <a:pt x="406" y="1644"/>
                  </a:lnTo>
                  <a:cubicBezTo>
                    <a:pt x="215" y="1644"/>
                    <a:pt x="49" y="1787"/>
                    <a:pt x="25" y="1977"/>
                  </a:cubicBezTo>
                  <a:cubicBezTo>
                    <a:pt x="1" y="2191"/>
                    <a:pt x="191" y="2382"/>
                    <a:pt x="406" y="2382"/>
                  </a:cubicBezTo>
                  <a:lnTo>
                    <a:pt x="549" y="2382"/>
                  </a:lnTo>
                  <a:lnTo>
                    <a:pt x="72" y="3334"/>
                  </a:lnTo>
                  <a:cubicBezTo>
                    <a:pt x="1" y="3501"/>
                    <a:pt x="25" y="3668"/>
                    <a:pt x="144" y="3787"/>
                  </a:cubicBezTo>
                  <a:lnTo>
                    <a:pt x="882" y="4525"/>
                  </a:lnTo>
                  <a:cubicBezTo>
                    <a:pt x="957" y="4600"/>
                    <a:pt x="1051" y="4636"/>
                    <a:pt x="1144" y="4636"/>
                  </a:cubicBezTo>
                  <a:cubicBezTo>
                    <a:pt x="1230" y="4636"/>
                    <a:pt x="1314" y="4606"/>
                    <a:pt x="1382" y="4549"/>
                  </a:cubicBezTo>
                  <a:cubicBezTo>
                    <a:pt x="1573" y="4406"/>
                    <a:pt x="1573" y="4144"/>
                    <a:pt x="1430" y="4001"/>
                  </a:cubicBezTo>
                  <a:lnTo>
                    <a:pt x="858" y="3430"/>
                  </a:lnTo>
                  <a:lnTo>
                    <a:pt x="1382" y="2382"/>
                  </a:lnTo>
                  <a:lnTo>
                    <a:pt x="2430" y="2382"/>
                  </a:lnTo>
                  <a:lnTo>
                    <a:pt x="2954" y="3430"/>
                  </a:lnTo>
                  <a:lnTo>
                    <a:pt x="2406" y="4001"/>
                  </a:lnTo>
                  <a:cubicBezTo>
                    <a:pt x="2263" y="4120"/>
                    <a:pt x="2240" y="4335"/>
                    <a:pt x="2359" y="4501"/>
                  </a:cubicBezTo>
                  <a:cubicBezTo>
                    <a:pt x="2435" y="4591"/>
                    <a:pt x="2546" y="4639"/>
                    <a:pt x="2658" y="4639"/>
                  </a:cubicBezTo>
                  <a:cubicBezTo>
                    <a:pt x="2755" y="4639"/>
                    <a:pt x="2853" y="4603"/>
                    <a:pt x="2930" y="4525"/>
                  </a:cubicBezTo>
                  <a:lnTo>
                    <a:pt x="3668" y="3787"/>
                  </a:lnTo>
                  <a:cubicBezTo>
                    <a:pt x="3787" y="3668"/>
                    <a:pt x="3811" y="3501"/>
                    <a:pt x="3740" y="3334"/>
                  </a:cubicBezTo>
                  <a:lnTo>
                    <a:pt x="3264" y="2382"/>
                  </a:lnTo>
                  <a:lnTo>
                    <a:pt x="3406" y="2382"/>
                  </a:lnTo>
                  <a:cubicBezTo>
                    <a:pt x="3597" y="2382"/>
                    <a:pt x="3764" y="2239"/>
                    <a:pt x="3787" y="2048"/>
                  </a:cubicBezTo>
                  <a:cubicBezTo>
                    <a:pt x="3811" y="1834"/>
                    <a:pt x="3621" y="1644"/>
                    <a:pt x="3406" y="1644"/>
                  </a:cubicBezTo>
                  <a:lnTo>
                    <a:pt x="3025" y="1644"/>
                  </a:ln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5435704" y="1815192"/>
              <a:ext cx="277883" cy="126590"/>
            </a:xfrm>
            <a:custGeom>
              <a:avLst/>
              <a:gdLst/>
              <a:ahLst/>
              <a:cxnLst/>
              <a:rect l="l" t="t" r="r" b="b"/>
              <a:pathLst>
                <a:path w="8313" h="3787" extrusionOk="0">
                  <a:moveTo>
                    <a:pt x="5216" y="0"/>
                  </a:moveTo>
                  <a:cubicBezTo>
                    <a:pt x="5216" y="596"/>
                    <a:pt x="4978" y="1144"/>
                    <a:pt x="4549" y="1572"/>
                  </a:cubicBezTo>
                  <a:cubicBezTo>
                    <a:pt x="4130" y="1991"/>
                    <a:pt x="3562" y="2221"/>
                    <a:pt x="2982" y="2221"/>
                  </a:cubicBezTo>
                  <a:cubicBezTo>
                    <a:pt x="2475" y="2221"/>
                    <a:pt x="1958" y="2045"/>
                    <a:pt x="1525" y="1667"/>
                  </a:cubicBezTo>
                  <a:lnTo>
                    <a:pt x="1525" y="3025"/>
                  </a:lnTo>
                  <a:lnTo>
                    <a:pt x="406" y="3025"/>
                  </a:lnTo>
                  <a:cubicBezTo>
                    <a:pt x="215" y="3025"/>
                    <a:pt x="48" y="3168"/>
                    <a:pt x="25" y="3358"/>
                  </a:cubicBezTo>
                  <a:cubicBezTo>
                    <a:pt x="1" y="3596"/>
                    <a:pt x="168" y="3787"/>
                    <a:pt x="382" y="3787"/>
                  </a:cubicBezTo>
                  <a:lnTo>
                    <a:pt x="7907" y="3787"/>
                  </a:lnTo>
                  <a:cubicBezTo>
                    <a:pt x="8098" y="3787"/>
                    <a:pt x="8264" y="3644"/>
                    <a:pt x="8288" y="3454"/>
                  </a:cubicBezTo>
                  <a:cubicBezTo>
                    <a:pt x="8312" y="3215"/>
                    <a:pt x="8145" y="3025"/>
                    <a:pt x="7907" y="3025"/>
                  </a:cubicBezTo>
                  <a:lnTo>
                    <a:pt x="6788" y="3025"/>
                  </a:lnTo>
                  <a:lnTo>
                    <a:pt x="6788" y="382"/>
                  </a:lnTo>
                  <a:cubicBezTo>
                    <a:pt x="6788" y="167"/>
                    <a:pt x="6621" y="0"/>
                    <a:pt x="6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1"/>
            <p:cNvSpPr/>
            <p:nvPr/>
          </p:nvSpPr>
          <p:spPr>
            <a:xfrm>
              <a:off x="5447671" y="1583539"/>
              <a:ext cx="94734" cy="92360"/>
            </a:xfrm>
            <a:custGeom>
              <a:avLst/>
              <a:gdLst/>
              <a:ahLst/>
              <a:cxnLst/>
              <a:rect l="l" t="t" r="r" b="b"/>
              <a:pathLst>
                <a:path w="2834" h="2763" extrusionOk="0">
                  <a:moveTo>
                    <a:pt x="1238" y="1"/>
                  </a:moveTo>
                  <a:lnTo>
                    <a:pt x="0" y="1239"/>
                  </a:lnTo>
                  <a:cubicBezTo>
                    <a:pt x="191" y="1334"/>
                    <a:pt x="357" y="1453"/>
                    <a:pt x="476" y="1596"/>
                  </a:cubicBezTo>
                  <a:lnTo>
                    <a:pt x="1667" y="2763"/>
                  </a:lnTo>
                  <a:lnTo>
                    <a:pt x="2834" y="1596"/>
                  </a:lnTo>
                  <a:cubicBezTo>
                    <a:pt x="2048" y="1406"/>
                    <a:pt x="1453" y="786"/>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61"/>
          <p:cNvGrpSpPr/>
          <p:nvPr/>
        </p:nvGrpSpPr>
        <p:grpSpPr>
          <a:xfrm>
            <a:off x="1546113" y="2373772"/>
            <a:ext cx="286523" cy="445482"/>
            <a:chOff x="6094061" y="1513475"/>
            <a:chExt cx="275476" cy="428307"/>
          </a:xfrm>
        </p:grpSpPr>
        <p:sp>
          <p:nvSpPr>
            <p:cNvPr id="2557" name="Google Shape;2557;p61"/>
            <p:cNvSpPr/>
            <p:nvPr/>
          </p:nvSpPr>
          <p:spPr>
            <a:xfrm>
              <a:off x="6094061" y="1513475"/>
              <a:ext cx="74844" cy="428307"/>
            </a:xfrm>
            <a:custGeom>
              <a:avLst/>
              <a:gdLst/>
              <a:ahLst/>
              <a:cxnLst/>
              <a:rect l="l" t="t" r="r" b="b"/>
              <a:pathLst>
                <a:path w="2239" h="12813" extrusionOk="0">
                  <a:moveTo>
                    <a:pt x="381" y="1"/>
                  </a:moveTo>
                  <a:cubicBezTo>
                    <a:pt x="167" y="1"/>
                    <a:pt x="0" y="168"/>
                    <a:pt x="0" y="382"/>
                  </a:cubicBezTo>
                  <a:lnTo>
                    <a:pt x="0" y="1906"/>
                  </a:lnTo>
                  <a:cubicBezTo>
                    <a:pt x="0" y="1977"/>
                    <a:pt x="0" y="2025"/>
                    <a:pt x="24" y="2073"/>
                  </a:cubicBezTo>
                  <a:lnTo>
                    <a:pt x="739" y="3502"/>
                  </a:lnTo>
                  <a:lnTo>
                    <a:pt x="739" y="7526"/>
                  </a:lnTo>
                  <a:lnTo>
                    <a:pt x="381" y="7526"/>
                  </a:lnTo>
                  <a:cubicBezTo>
                    <a:pt x="167" y="7526"/>
                    <a:pt x="0" y="7693"/>
                    <a:pt x="0" y="7907"/>
                  </a:cubicBezTo>
                  <a:lnTo>
                    <a:pt x="0" y="11694"/>
                  </a:lnTo>
                  <a:cubicBezTo>
                    <a:pt x="0" y="12313"/>
                    <a:pt x="500" y="12813"/>
                    <a:pt x="1120" y="12813"/>
                  </a:cubicBezTo>
                  <a:cubicBezTo>
                    <a:pt x="1739" y="12813"/>
                    <a:pt x="2239" y="12313"/>
                    <a:pt x="2239" y="11694"/>
                  </a:cubicBezTo>
                  <a:lnTo>
                    <a:pt x="2239" y="7907"/>
                  </a:lnTo>
                  <a:cubicBezTo>
                    <a:pt x="2239" y="7693"/>
                    <a:pt x="2072" y="7526"/>
                    <a:pt x="1882" y="7526"/>
                  </a:cubicBezTo>
                  <a:lnTo>
                    <a:pt x="1501" y="7526"/>
                  </a:lnTo>
                  <a:lnTo>
                    <a:pt x="1501" y="3502"/>
                  </a:lnTo>
                  <a:lnTo>
                    <a:pt x="2215" y="2073"/>
                  </a:lnTo>
                  <a:cubicBezTo>
                    <a:pt x="2239" y="2025"/>
                    <a:pt x="2239" y="1954"/>
                    <a:pt x="2239" y="1906"/>
                  </a:cubicBezTo>
                  <a:lnTo>
                    <a:pt x="2239" y="382"/>
                  </a:lnTo>
                  <a:cubicBezTo>
                    <a:pt x="2239" y="168"/>
                    <a:pt x="2072" y="1"/>
                    <a:pt x="1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1"/>
            <p:cNvSpPr/>
            <p:nvPr/>
          </p:nvSpPr>
          <p:spPr>
            <a:xfrm>
              <a:off x="6194378" y="1518222"/>
              <a:ext cx="175160" cy="418847"/>
            </a:xfrm>
            <a:custGeom>
              <a:avLst/>
              <a:gdLst/>
              <a:ahLst/>
              <a:cxnLst/>
              <a:rect l="l" t="t" r="r" b="b"/>
              <a:pathLst>
                <a:path w="5240" h="12530" extrusionOk="0">
                  <a:moveTo>
                    <a:pt x="1865" y="1"/>
                  </a:moveTo>
                  <a:cubicBezTo>
                    <a:pt x="1823" y="1"/>
                    <a:pt x="1781" y="9"/>
                    <a:pt x="1738" y="26"/>
                  </a:cubicBezTo>
                  <a:cubicBezTo>
                    <a:pt x="691" y="407"/>
                    <a:pt x="0" y="1407"/>
                    <a:pt x="0" y="2526"/>
                  </a:cubicBezTo>
                  <a:cubicBezTo>
                    <a:pt x="0" y="3526"/>
                    <a:pt x="595" y="4455"/>
                    <a:pt x="1500" y="4884"/>
                  </a:cubicBezTo>
                  <a:lnTo>
                    <a:pt x="1500" y="7646"/>
                  </a:lnTo>
                  <a:cubicBezTo>
                    <a:pt x="595" y="8075"/>
                    <a:pt x="0" y="9004"/>
                    <a:pt x="0" y="10004"/>
                  </a:cubicBezTo>
                  <a:cubicBezTo>
                    <a:pt x="0" y="11123"/>
                    <a:pt x="691" y="12123"/>
                    <a:pt x="1738" y="12504"/>
                  </a:cubicBezTo>
                  <a:cubicBezTo>
                    <a:pt x="1781" y="12521"/>
                    <a:pt x="1823" y="12529"/>
                    <a:pt x="1865" y="12529"/>
                  </a:cubicBezTo>
                  <a:cubicBezTo>
                    <a:pt x="1942" y="12529"/>
                    <a:pt x="2019" y="12503"/>
                    <a:pt x="2096" y="12457"/>
                  </a:cubicBezTo>
                  <a:cubicBezTo>
                    <a:pt x="2191" y="12385"/>
                    <a:pt x="2239" y="12266"/>
                    <a:pt x="2239" y="12147"/>
                  </a:cubicBezTo>
                  <a:lnTo>
                    <a:pt x="2239" y="10170"/>
                  </a:lnTo>
                  <a:lnTo>
                    <a:pt x="2620" y="9789"/>
                  </a:lnTo>
                  <a:lnTo>
                    <a:pt x="3001" y="10170"/>
                  </a:lnTo>
                  <a:lnTo>
                    <a:pt x="3001" y="12147"/>
                  </a:lnTo>
                  <a:cubicBezTo>
                    <a:pt x="3001" y="12266"/>
                    <a:pt x="3048" y="12385"/>
                    <a:pt x="3144" y="12457"/>
                  </a:cubicBezTo>
                  <a:cubicBezTo>
                    <a:pt x="3220" y="12503"/>
                    <a:pt x="3297" y="12529"/>
                    <a:pt x="3374" y="12529"/>
                  </a:cubicBezTo>
                  <a:cubicBezTo>
                    <a:pt x="3416" y="12529"/>
                    <a:pt x="3459" y="12521"/>
                    <a:pt x="3501" y="12504"/>
                  </a:cubicBezTo>
                  <a:cubicBezTo>
                    <a:pt x="4549" y="12123"/>
                    <a:pt x="5239" y="11123"/>
                    <a:pt x="5239" y="10004"/>
                  </a:cubicBezTo>
                  <a:cubicBezTo>
                    <a:pt x="5239" y="9004"/>
                    <a:pt x="4644" y="8075"/>
                    <a:pt x="3739" y="7646"/>
                  </a:cubicBezTo>
                  <a:lnTo>
                    <a:pt x="3739" y="4884"/>
                  </a:lnTo>
                  <a:cubicBezTo>
                    <a:pt x="4644" y="4455"/>
                    <a:pt x="5239" y="3526"/>
                    <a:pt x="5239" y="2526"/>
                  </a:cubicBezTo>
                  <a:cubicBezTo>
                    <a:pt x="5239" y="1407"/>
                    <a:pt x="4549" y="407"/>
                    <a:pt x="3501" y="26"/>
                  </a:cubicBezTo>
                  <a:cubicBezTo>
                    <a:pt x="3459" y="9"/>
                    <a:pt x="3416" y="1"/>
                    <a:pt x="3374" y="1"/>
                  </a:cubicBezTo>
                  <a:cubicBezTo>
                    <a:pt x="3297" y="1"/>
                    <a:pt x="3220" y="27"/>
                    <a:pt x="3144" y="73"/>
                  </a:cubicBezTo>
                  <a:cubicBezTo>
                    <a:pt x="3048" y="145"/>
                    <a:pt x="3001" y="264"/>
                    <a:pt x="3001" y="383"/>
                  </a:cubicBezTo>
                  <a:lnTo>
                    <a:pt x="3001" y="2359"/>
                  </a:lnTo>
                  <a:lnTo>
                    <a:pt x="2620" y="2740"/>
                  </a:lnTo>
                  <a:lnTo>
                    <a:pt x="2239" y="2359"/>
                  </a:lnTo>
                  <a:lnTo>
                    <a:pt x="2239" y="383"/>
                  </a:lnTo>
                  <a:cubicBezTo>
                    <a:pt x="2239" y="264"/>
                    <a:pt x="2191" y="145"/>
                    <a:pt x="2096" y="73"/>
                  </a:cubicBezTo>
                  <a:cubicBezTo>
                    <a:pt x="2019" y="27"/>
                    <a:pt x="1942" y="1"/>
                    <a:pt x="1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61"/>
          <p:cNvGrpSpPr/>
          <p:nvPr/>
        </p:nvGrpSpPr>
        <p:grpSpPr>
          <a:xfrm>
            <a:off x="5310134" y="2373772"/>
            <a:ext cx="445482" cy="445482"/>
            <a:chOff x="5360893" y="2727465"/>
            <a:chExt cx="428307" cy="428307"/>
          </a:xfrm>
        </p:grpSpPr>
        <p:sp>
          <p:nvSpPr>
            <p:cNvPr id="2560" name="Google Shape;2560;p61"/>
            <p:cNvSpPr/>
            <p:nvPr/>
          </p:nvSpPr>
          <p:spPr>
            <a:xfrm>
              <a:off x="5537625" y="2904197"/>
              <a:ext cx="74844" cy="74878"/>
            </a:xfrm>
            <a:custGeom>
              <a:avLst/>
              <a:gdLst/>
              <a:ahLst/>
              <a:cxnLst/>
              <a:rect l="l" t="t" r="r" b="b"/>
              <a:pathLst>
                <a:path w="2239" h="2240" extrusionOk="0">
                  <a:moveTo>
                    <a:pt x="1119" y="739"/>
                  </a:moveTo>
                  <a:cubicBezTo>
                    <a:pt x="1334" y="739"/>
                    <a:pt x="1500" y="905"/>
                    <a:pt x="1500" y="1120"/>
                  </a:cubicBezTo>
                  <a:cubicBezTo>
                    <a:pt x="1500" y="1334"/>
                    <a:pt x="1334" y="1501"/>
                    <a:pt x="1119" y="1501"/>
                  </a:cubicBezTo>
                  <a:cubicBezTo>
                    <a:pt x="905" y="1501"/>
                    <a:pt x="738" y="1334"/>
                    <a:pt x="738" y="1120"/>
                  </a:cubicBezTo>
                  <a:cubicBezTo>
                    <a:pt x="738" y="905"/>
                    <a:pt x="905" y="739"/>
                    <a:pt x="1119" y="739"/>
                  </a:cubicBezTo>
                  <a:close/>
                  <a:moveTo>
                    <a:pt x="0" y="1"/>
                  </a:moveTo>
                  <a:lnTo>
                    <a:pt x="0" y="2239"/>
                  </a:lnTo>
                  <a:lnTo>
                    <a:pt x="2239" y="2239"/>
                  </a:lnTo>
                  <a:lnTo>
                    <a:pt x="2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5437308" y="3054654"/>
              <a:ext cx="24703" cy="24703"/>
            </a:xfrm>
            <a:custGeom>
              <a:avLst/>
              <a:gdLst/>
              <a:ahLst/>
              <a:cxnLst/>
              <a:rect l="l" t="t" r="r" b="b"/>
              <a:pathLst>
                <a:path w="739" h="739" extrusionOk="0">
                  <a:moveTo>
                    <a:pt x="0" y="0"/>
                  </a:moveTo>
                  <a:lnTo>
                    <a:pt x="0" y="739"/>
                  </a:lnTo>
                  <a:lnTo>
                    <a:pt x="739" y="739"/>
                  </a:lnTo>
                  <a:lnTo>
                    <a:pt x="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5437308" y="2803880"/>
              <a:ext cx="24703" cy="24736"/>
            </a:xfrm>
            <a:custGeom>
              <a:avLst/>
              <a:gdLst/>
              <a:ahLst/>
              <a:cxnLst/>
              <a:rect l="l" t="t" r="r" b="b"/>
              <a:pathLst>
                <a:path w="739" h="740" extrusionOk="0">
                  <a:moveTo>
                    <a:pt x="0" y="1"/>
                  </a:moveTo>
                  <a:lnTo>
                    <a:pt x="0" y="739"/>
                  </a:lnTo>
                  <a:lnTo>
                    <a:pt x="739" y="739"/>
                  </a:lnTo>
                  <a:lnTo>
                    <a:pt x="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1"/>
            <p:cNvSpPr/>
            <p:nvPr/>
          </p:nvSpPr>
          <p:spPr>
            <a:xfrm>
              <a:off x="5688082" y="3054654"/>
              <a:ext cx="24703" cy="24703"/>
            </a:xfrm>
            <a:custGeom>
              <a:avLst/>
              <a:gdLst/>
              <a:ahLst/>
              <a:cxnLst/>
              <a:rect l="l" t="t" r="r" b="b"/>
              <a:pathLst>
                <a:path w="739" h="739" extrusionOk="0">
                  <a:moveTo>
                    <a:pt x="0" y="0"/>
                  </a:moveTo>
                  <a:lnTo>
                    <a:pt x="0" y="739"/>
                  </a:lnTo>
                  <a:lnTo>
                    <a:pt x="738" y="739"/>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1"/>
            <p:cNvSpPr/>
            <p:nvPr/>
          </p:nvSpPr>
          <p:spPr>
            <a:xfrm>
              <a:off x="5360893" y="2727465"/>
              <a:ext cx="428307" cy="428307"/>
            </a:xfrm>
            <a:custGeom>
              <a:avLst/>
              <a:gdLst/>
              <a:ahLst/>
              <a:cxnLst/>
              <a:rect l="l" t="t" r="r" b="b"/>
              <a:pathLst>
                <a:path w="12813" h="12813" extrusionOk="0">
                  <a:moveTo>
                    <a:pt x="3406" y="1525"/>
                  </a:moveTo>
                  <a:cubicBezTo>
                    <a:pt x="3620" y="1525"/>
                    <a:pt x="3787" y="1692"/>
                    <a:pt x="3787" y="1906"/>
                  </a:cubicBezTo>
                  <a:lnTo>
                    <a:pt x="3787" y="3406"/>
                  </a:lnTo>
                  <a:cubicBezTo>
                    <a:pt x="3787" y="3621"/>
                    <a:pt x="3620" y="3787"/>
                    <a:pt x="3406" y="3787"/>
                  </a:cubicBezTo>
                  <a:lnTo>
                    <a:pt x="1905" y="3787"/>
                  </a:lnTo>
                  <a:cubicBezTo>
                    <a:pt x="1691" y="3787"/>
                    <a:pt x="1524" y="3621"/>
                    <a:pt x="1524" y="3406"/>
                  </a:cubicBezTo>
                  <a:lnTo>
                    <a:pt x="1524" y="1906"/>
                  </a:lnTo>
                  <a:cubicBezTo>
                    <a:pt x="1524" y="1692"/>
                    <a:pt x="1691" y="1525"/>
                    <a:pt x="1905" y="1525"/>
                  </a:cubicBezTo>
                  <a:close/>
                  <a:moveTo>
                    <a:pt x="10907" y="1525"/>
                  </a:moveTo>
                  <a:cubicBezTo>
                    <a:pt x="11122" y="1525"/>
                    <a:pt x="11288" y="1692"/>
                    <a:pt x="11288" y="1906"/>
                  </a:cubicBezTo>
                  <a:lnTo>
                    <a:pt x="11288" y="3406"/>
                  </a:lnTo>
                  <a:cubicBezTo>
                    <a:pt x="11288" y="3621"/>
                    <a:pt x="11122" y="3787"/>
                    <a:pt x="10907" y="3787"/>
                  </a:cubicBezTo>
                  <a:lnTo>
                    <a:pt x="9407" y="3787"/>
                  </a:lnTo>
                  <a:cubicBezTo>
                    <a:pt x="9193" y="3787"/>
                    <a:pt x="9026" y="3621"/>
                    <a:pt x="9026" y="3406"/>
                  </a:cubicBezTo>
                  <a:lnTo>
                    <a:pt x="9026" y="1906"/>
                  </a:lnTo>
                  <a:cubicBezTo>
                    <a:pt x="9026" y="1692"/>
                    <a:pt x="9193" y="1525"/>
                    <a:pt x="9407" y="1525"/>
                  </a:cubicBezTo>
                  <a:close/>
                  <a:moveTo>
                    <a:pt x="7145" y="3025"/>
                  </a:moveTo>
                  <a:cubicBezTo>
                    <a:pt x="7359" y="3025"/>
                    <a:pt x="7526" y="3192"/>
                    <a:pt x="7526" y="3406"/>
                  </a:cubicBezTo>
                  <a:lnTo>
                    <a:pt x="7526" y="4525"/>
                  </a:lnTo>
                  <a:lnTo>
                    <a:pt x="7907" y="4525"/>
                  </a:lnTo>
                  <a:cubicBezTo>
                    <a:pt x="8121" y="4525"/>
                    <a:pt x="8288" y="4692"/>
                    <a:pt x="8288" y="4906"/>
                  </a:cubicBezTo>
                  <a:lnTo>
                    <a:pt x="8288" y="5288"/>
                  </a:lnTo>
                  <a:lnTo>
                    <a:pt x="9407" y="5288"/>
                  </a:lnTo>
                  <a:cubicBezTo>
                    <a:pt x="9621" y="5288"/>
                    <a:pt x="9788" y="5454"/>
                    <a:pt x="9788" y="5669"/>
                  </a:cubicBezTo>
                  <a:cubicBezTo>
                    <a:pt x="9788" y="5859"/>
                    <a:pt x="9621" y="6026"/>
                    <a:pt x="9407" y="6026"/>
                  </a:cubicBezTo>
                  <a:lnTo>
                    <a:pt x="8288" y="6026"/>
                  </a:lnTo>
                  <a:lnTo>
                    <a:pt x="8288" y="6788"/>
                  </a:lnTo>
                  <a:lnTo>
                    <a:pt x="9407" y="6788"/>
                  </a:lnTo>
                  <a:cubicBezTo>
                    <a:pt x="9621" y="6788"/>
                    <a:pt x="9788" y="6955"/>
                    <a:pt x="9788" y="7145"/>
                  </a:cubicBezTo>
                  <a:cubicBezTo>
                    <a:pt x="9788" y="7359"/>
                    <a:pt x="9621" y="7526"/>
                    <a:pt x="9407" y="7526"/>
                  </a:cubicBezTo>
                  <a:lnTo>
                    <a:pt x="8288" y="7526"/>
                  </a:lnTo>
                  <a:lnTo>
                    <a:pt x="8288" y="7907"/>
                  </a:lnTo>
                  <a:cubicBezTo>
                    <a:pt x="8288" y="8121"/>
                    <a:pt x="8121" y="8288"/>
                    <a:pt x="7907" y="8288"/>
                  </a:cubicBezTo>
                  <a:lnTo>
                    <a:pt x="7526" y="8288"/>
                  </a:lnTo>
                  <a:lnTo>
                    <a:pt x="7526" y="9407"/>
                  </a:lnTo>
                  <a:cubicBezTo>
                    <a:pt x="7526" y="9622"/>
                    <a:pt x="7359" y="9788"/>
                    <a:pt x="7145" y="9788"/>
                  </a:cubicBezTo>
                  <a:cubicBezTo>
                    <a:pt x="6954" y="9788"/>
                    <a:pt x="6787" y="9622"/>
                    <a:pt x="6787" y="9407"/>
                  </a:cubicBezTo>
                  <a:lnTo>
                    <a:pt x="6787" y="8288"/>
                  </a:lnTo>
                  <a:lnTo>
                    <a:pt x="6025" y="8288"/>
                  </a:lnTo>
                  <a:lnTo>
                    <a:pt x="6025" y="9407"/>
                  </a:lnTo>
                  <a:cubicBezTo>
                    <a:pt x="6025" y="9622"/>
                    <a:pt x="5859" y="9788"/>
                    <a:pt x="5668" y="9788"/>
                  </a:cubicBezTo>
                  <a:cubicBezTo>
                    <a:pt x="5454" y="9788"/>
                    <a:pt x="5287" y="9622"/>
                    <a:pt x="5287" y="9407"/>
                  </a:cubicBezTo>
                  <a:lnTo>
                    <a:pt x="5287" y="8288"/>
                  </a:lnTo>
                  <a:lnTo>
                    <a:pt x="4906" y="8288"/>
                  </a:lnTo>
                  <a:cubicBezTo>
                    <a:pt x="4692" y="8288"/>
                    <a:pt x="4525" y="8121"/>
                    <a:pt x="4525" y="7907"/>
                  </a:cubicBezTo>
                  <a:lnTo>
                    <a:pt x="4525" y="7526"/>
                  </a:lnTo>
                  <a:lnTo>
                    <a:pt x="3406" y="7526"/>
                  </a:lnTo>
                  <a:cubicBezTo>
                    <a:pt x="3191" y="7526"/>
                    <a:pt x="3025" y="7359"/>
                    <a:pt x="3025" y="7145"/>
                  </a:cubicBezTo>
                  <a:cubicBezTo>
                    <a:pt x="3025" y="6955"/>
                    <a:pt x="3191" y="6788"/>
                    <a:pt x="3406" y="6788"/>
                  </a:cubicBezTo>
                  <a:lnTo>
                    <a:pt x="4525" y="6788"/>
                  </a:lnTo>
                  <a:lnTo>
                    <a:pt x="4525" y="6026"/>
                  </a:lnTo>
                  <a:lnTo>
                    <a:pt x="3406" y="6026"/>
                  </a:lnTo>
                  <a:cubicBezTo>
                    <a:pt x="3191" y="6026"/>
                    <a:pt x="3025" y="5859"/>
                    <a:pt x="3025" y="5669"/>
                  </a:cubicBezTo>
                  <a:cubicBezTo>
                    <a:pt x="3025" y="5454"/>
                    <a:pt x="3191" y="5288"/>
                    <a:pt x="3406" y="5288"/>
                  </a:cubicBezTo>
                  <a:lnTo>
                    <a:pt x="4525" y="5288"/>
                  </a:lnTo>
                  <a:lnTo>
                    <a:pt x="4525" y="4906"/>
                  </a:lnTo>
                  <a:cubicBezTo>
                    <a:pt x="4525" y="4692"/>
                    <a:pt x="4692" y="4525"/>
                    <a:pt x="4906" y="4525"/>
                  </a:cubicBezTo>
                  <a:lnTo>
                    <a:pt x="5287" y="4525"/>
                  </a:lnTo>
                  <a:lnTo>
                    <a:pt x="5287" y="3406"/>
                  </a:lnTo>
                  <a:cubicBezTo>
                    <a:pt x="5287" y="3192"/>
                    <a:pt x="5454" y="3025"/>
                    <a:pt x="5668" y="3025"/>
                  </a:cubicBezTo>
                  <a:cubicBezTo>
                    <a:pt x="5859" y="3025"/>
                    <a:pt x="6025" y="3192"/>
                    <a:pt x="6025" y="3406"/>
                  </a:cubicBezTo>
                  <a:lnTo>
                    <a:pt x="6025" y="4525"/>
                  </a:lnTo>
                  <a:lnTo>
                    <a:pt x="6787" y="4525"/>
                  </a:lnTo>
                  <a:lnTo>
                    <a:pt x="6787" y="3406"/>
                  </a:lnTo>
                  <a:cubicBezTo>
                    <a:pt x="6787" y="3192"/>
                    <a:pt x="6954" y="3025"/>
                    <a:pt x="7145" y="3025"/>
                  </a:cubicBezTo>
                  <a:close/>
                  <a:moveTo>
                    <a:pt x="3406" y="9026"/>
                  </a:moveTo>
                  <a:cubicBezTo>
                    <a:pt x="3620" y="9026"/>
                    <a:pt x="3787" y="9193"/>
                    <a:pt x="3787" y="9407"/>
                  </a:cubicBezTo>
                  <a:lnTo>
                    <a:pt x="3787" y="10908"/>
                  </a:lnTo>
                  <a:cubicBezTo>
                    <a:pt x="3787" y="11122"/>
                    <a:pt x="3620" y="11289"/>
                    <a:pt x="3406" y="11289"/>
                  </a:cubicBezTo>
                  <a:lnTo>
                    <a:pt x="1905" y="11289"/>
                  </a:lnTo>
                  <a:cubicBezTo>
                    <a:pt x="1691" y="11289"/>
                    <a:pt x="1524" y="11122"/>
                    <a:pt x="1524" y="10908"/>
                  </a:cubicBezTo>
                  <a:lnTo>
                    <a:pt x="1524" y="9407"/>
                  </a:lnTo>
                  <a:cubicBezTo>
                    <a:pt x="1524" y="9193"/>
                    <a:pt x="1691" y="9026"/>
                    <a:pt x="1905" y="9026"/>
                  </a:cubicBezTo>
                  <a:close/>
                  <a:moveTo>
                    <a:pt x="10907" y="9026"/>
                  </a:moveTo>
                  <a:cubicBezTo>
                    <a:pt x="11122" y="9026"/>
                    <a:pt x="11288" y="9193"/>
                    <a:pt x="11288" y="9407"/>
                  </a:cubicBezTo>
                  <a:lnTo>
                    <a:pt x="11288" y="10908"/>
                  </a:lnTo>
                  <a:cubicBezTo>
                    <a:pt x="11288" y="11122"/>
                    <a:pt x="11122" y="11289"/>
                    <a:pt x="10907" y="11289"/>
                  </a:cubicBezTo>
                  <a:lnTo>
                    <a:pt x="9407" y="11289"/>
                  </a:lnTo>
                  <a:cubicBezTo>
                    <a:pt x="9193" y="11289"/>
                    <a:pt x="9026" y="11122"/>
                    <a:pt x="9026" y="10908"/>
                  </a:cubicBezTo>
                  <a:lnTo>
                    <a:pt x="9026" y="9407"/>
                  </a:lnTo>
                  <a:cubicBezTo>
                    <a:pt x="9026" y="9193"/>
                    <a:pt x="9193" y="9026"/>
                    <a:pt x="9407" y="9026"/>
                  </a:cubicBezTo>
                  <a:close/>
                  <a:moveTo>
                    <a:pt x="381" y="1"/>
                  </a:moveTo>
                  <a:cubicBezTo>
                    <a:pt x="167" y="1"/>
                    <a:pt x="0" y="167"/>
                    <a:pt x="0" y="382"/>
                  </a:cubicBezTo>
                  <a:lnTo>
                    <a:pt x="0" y="4906"/>
                  </a:lnTo>
                  <a:cubicBezTo>
                    <a:pt x="0" y="5121"/>
                    <a:pt x="167" y="5288"/>
                    <a:pt x="381" y="5288"/>
                  </a:cubicBezTo>
                  <a:cubicBezTo>
                    <a:pt x="1000" y="5288"/>
                    <a:pt x="1524" y="5788"/>
                    <a:pt x="1524" y="6407"/>
                  </a:cubicBezTo>
                  <a:cubicBezTo>
                    <a:pt x="1524" y="7026"/>
                    <a:pt x="1000" y="7526"/>
                    <a:pt x="381" y="7526"/>
                  </a:cubicBezTo>
                  <a:cubicBezTo>
                    <a:pt x="167" y="7526"/>
                    <a:pt x="0" y="7693"/>
                    <a:pt x="0" y="7907"/>
                  </a:cubicBezTo>
                  <a:lnTo>
                    <a:pt x="0" y="12432"/>
                  </a:lnTo>
                  <a:cubicBezTo>
                    <a:pt x="0" y="12646"/>
                    <a:pt x="167" y="12813"/>
                    <a:pt x="381" y="12813"/>
                  </a:cubicBezTo>
                  <a:lnTo>
                    <a:pt x="4906" y="12813"/>
                  </a:lnTo>
                  <a:cubicBezTo>
                    <a:pt x="5120" y="12813"/>
                    <a:pt x="5287" y="12646"/>
                    <a:pt x="5287" y="12432"/>
                  </a:cubicBezTo>
                  <a:lnTo>
                    <a:pt x="5287" y="11289"/>
                  </a:lnTo>
                  <a:lnTo>
                    <a:pt x="7526" y="11289"/>
                  </a:lnTo>
                  <a:lnTo>
                    <a:pt x="7526" y="12432"/>
                  </a:lnTo>
                  <a:cubicBezTo>
                    <a:pt x="7526" y="12646"/>
                    <a:pt x="7692" y="12813"/>
                    <a:pt x="7907" y="12813"/>
                  </a:cubicBezTo>
                  <a:lnTo>
                    <a:pt x="12431" y="12813"/>
                  </a:lnTo>
                  <a:cubicBezTo>
                    <a:pt x="12646" y="12813"/>
                    <a:pt x="12812" y="12646"/>
                    <a:pt x="12812" y="12432"/>
                  </a:cubicBezTo>
                  <a:lnTo>
                    <a:pt x="12812" y="7907"/>
                  </a:lnTo>
                  <a:cubicBezTo>
                    <a:pt x="12812" y="7693"/>
                    <a:pt x="12646" y="7526"/>
                    <a:pt x="12431" y="7526"/>
                  </a:cubicBezTo>
                  <a:cubicBezTo>
                    <a:pt x="11812" y="7526"/>
                    <a:pt x="11288" y="7026"/>
                    <a:pt x="11288" y="6407"/>
                  </a:cubicBezTo>
                  <a:cubicBezTo>
                    <a:pt x="11288" y="5788"/>
                    <a:pt x="11812" y="5288"/>
                    <a:pt x="12431" y="5288"/>
                  </a:cubicBezTo>
                  <a:cubicBezTo>
                    <a:pt x="12646" y="5288"/>
                    <a:pt x="12812" y="5121"/>
                    <a:pt x="12812" y="4906"/>
                  </a:cubicBezTo>
                  <a:lnTo>
                    <a:pt x="12812" y="382"/>
                  </a:lnTo>
                  <a:cubicBezTo>
                    <a:pt x="12812" y="167"/>
                    <a:pt x="12646" y="1"/>
                    <a:pt x="12431" y="1"/>
                  </a:cubicBezTo>
                  <a:lnTo>
                    <a:pt x="7907" y="1"/>
                  </a:lnTo>
                  <a:cubicBezTo>
                    <a:pt x="7692" y="1"/>
                    <a:pt x="7526" y="167"/>
                    <a:pt x="7526" y="382"/>
                  </a:cubicBezTo>
                  <a:lnTo>
                    <a:pt x="7526" y="1525"/>
                  </a:lnTo>
                  <a:lnTo>
                    <a:pt x="5287" y="1525"/>
                  </a:lnTo>
                  <a:lnTo>
                    <a:pt x="5287" y="382"/>
                  </a:lnTo>
                  <a:cubicBezTo>
                    <a:pt x="5287" y="167"/>
                    <a:pt x="5120" y="1"/>
                    <a:pt x="4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1"/>
            <p:cNvSpPr/>
            <p:nvPr/>
          </p:nvSpPr>
          <p:spPr>
            <a:xfrm>
              <a:off x="5688082" y="2803880"/>
              <a:ext cx="24703" cy="24736"/>
            </a:xfrm>
            <a:custGeom>
              <a:avLst/>
              <a:gdLst/>
              <a:ahLst/>
              <a:cxnLst/>
              <a:rect l="l" t="t" r="r" b="b"/>
              <a:pathLst>
                <a:path w="739" h="740" extrusionOk="0">
                  <a:moveTo>
                    <a:pt x="0" y="1"/>
                  </a:moveTo>
                  <a:lnTo>
                    <a:pt x="0" y="739"/>
                  </a:lnTo>
                  <a:lnTo>
                    <a:pt x="738" y="739"/>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69"/>
        <p:cNvGrpSpPr/>
        <p:nvPr/>
      </p:nvGrpSpPr>
      <p:grpSpPr>
        <a:xfrm>
          <a:off x="0" y="0"/>
          <a:ext cx="0" cy="0"/>
          <a:chOff x="0" y="0"/>
          <a:chExt cx="0" cy="0"/>
        </a:xfrm>
      </p:grpSpPr>
      <p:sp>
        <p:nvSpPr>
          <p:cNvPr id="2570" name="Google Shape;2570;p62"/>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a:t>
            </a:r>
            <a:r>
              <a:rPr lang="en">
                <a:solidFill>
                  <a:schemeClr val="accent6"/>
                </a:solidFill>
              </a:rPr>
              <a:t>GROWTH</a:t>
            </a:r>
            <a:endParaRPr>
              <a:solidFill>
                <a:schemeClr val="accent6"/>
              </a:solidFill>
            </a:endParaRPr>
          </a:p>
        </p:txBody>
      </p:sp>
      <p:sp>
        <p:nvSpPr>
          <p:cNvPr id="2571" name="Google Shape;2571;p62"/>
          <p:cNvSpPr txBox="1"/>
          <p:nvPr/>
        </p:nvSpPr>
        <p:spPr>
          <a:xfrm>
            <a:off x="713100" y="4340811"/>
            <a:ext cx="7717800" cy="273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a:solidFill>
                  <a:schemeClr val="lt1"/>
                </a:solidFill>
                <a:latin typeface="Assistant"/>
                <a:ea typeface="Assistant"/>
                <a:cs typeface="Assistant"/>
                <a:sym typeface="Assistant"/>
              </a:rPr>
              <a:t>Follow the link in the graph to modify its data and then paste the new one here. For more info, </a:t>
            </a:r>
            <a:r>
              <a:rPr lang="en" sz="1200" b="1">
                <a:solidFill>
                  <a:schemeClr val="lt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click here</a:t>
            </a:r>
            <a:endParaRPr sz="1200" b="1">
              <a:solidFill>
                <a:schemeClr val="lt1"/>
              </a:solidFill>
              <a:latin typeface="Assistant"/>
              <a:ea typeface="Assistant"/>
              <a:cs typeface="Assistant"/>
              <a:sym typeface="Assistant"/>
            </a:endParaRPr>
          </a:p>
        </p:txBody>
      </p:sp>
      <p:sp>
        <p:nvSpPr>
          <p:cNvPr id="2572" name="Google Shape;2572;p62"/>
          <p:cNvSpPr txBox="1"/>
          <p:nvPr/>
        </p:nvSpPr>
        <p:spPr>
          <a:xfrm>
            <a:off x="713100" y="3343700"/>
            <a:ext cx="3093900" cy="81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Neptune is the farthest planet from the Sun. It's also the fourth-largest by diameter in the Solar System</a:t>
            </a:r>
            <a:endParaRPr>
              <a:solidFill>
                <a:schemeClr val="lt1"/>
              </a:solidFill>
              <a:latin typeface="Assistant"/>
              <a:ea typeface="Assistant"/>
              <a:cs typeface="Assistant"/>
              <a:sym typeface="Assistant"/>
            </a:endParaRPr>
          </a:p>
        </p:txBody>
      </p:sp>
      <p:sp>
        <p:nvSpPr>
          <p:cNvPr id="2573" name="Google Shape;2573;p62"/>
          <p:cNvSpPr txBox="1"/>
          <p:nvPr/>
        </p:nvSpPr>
        <p:spPr>
          <a:xfrm>
            <a:off x="713307" y="2929331"/>
            <a:ext cx="3093900" cy="471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latin typeface="Manrope"/>
                <a:ea typeface="Manrope"/>
                <a:cs typeface="Manrope"/>
                <a:sym typeface="Manrope"/>
              </a:rPr>
              <a:t>2022 -2024</a:t>
            </a:r>
            <a:endParaRPr sz="2000">
              <a:solidFill>
                <a:schemeClr val="lt1"/>
              </a:solidFill>
              <a:latin typeface="Manrope"/>
              <a:ea typeface="Manrope"/>
              <a:cs typeface="Manrope"/>
              <a:sym typeface="Manrope"/>
            </a:endParaRPr>
          </a:p>
        </p:txBody>
      </p:sp>
      <p:sp>
        <p:nvSpPr>
          <p:cNvPr id="2574" name="Google Shape;2574;p62"/>
          <p:cNvSpPr txBox="1"/>
          <p:nvPr/>
        </p:nvSpPr>
        <p:spPr>
          <a:xfrm>
            <a:off x="713307" y="2497975"/>
            <a:ext cx="3093900" cy="47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Manrope"/>
                <a:ea typeface="Manrope"/>
                <a:cs typeface="Manrope"/>
                <a:sym typeface="Manrope"/>
              </a:rPr>
              <a:t>56% to 81%</a:t>
            </a:r>
            <a:endParaRPr sz="2500">
              <a:solidFill>
                <a:schemeClr val="lt1"/>
              </a:solidFill>
              <a:latin typeface="Manrope"/>
              <a:ea typeface="Manrope"/>
              <a:cs typeface="Manrope"/>
              <a:sym typeface="Manrope"/>
            </a:endParaRPr>
          </a:p>
        </p:txBody>
      </p:sp>
      <p:pic>
        <p:nvPicPr>
          <p:cNvPr id="2575" name="Google Shape;2575;p62" title="Gráfico">
            <a:hlinkClick r:id="rId4"/>
          </p:cNvPr>
          <p:cNvPicPr preferRelativeResize="0"/>
          <p:nvPr/>
        </p:nvPicPr>
        <p:blipFill rotWithShape="1">
          <a:blip r:embed="rId5">
            <a:alphaModFix/>
          </a:blip>
          <a:srcRect r="10120"/>
          <a:stretch/>
        </p:blipFill>
        <p:spPr>
          <a:xfrm>
            <a:off x="4046723" y="1246325"/>
            <a:ext cx="4387326" cy="3018274"/>
          </a:xfrm>
          <a:prstGeom prst="rect">
            <a:avLst/>
          </a:prstGeom>
          <a:noFill/>
          <a:ln>
            <a:noFill/>
          </a:ln>
          <a:effectLst>
            <a:outerShdw blurRad="57150" dist="19050" dir="5400000" algn="bl" rotWithShape="0">
              <a:schemeClr val="lt1">
                <a:alpha val="50000"/>
              </a:schemeClr>
            </a:outerShdw>
          </a:effectLst>
        </p:spPr>
      </p:pic>
      <p:cxnSp>
        <p:nvCxnSpPr>
          <p:cNvPr id="2576" name="Google Shape;2576;p62"/>
          <p:cNvCxnSpPr/>
          <p:nvPr/>
        </p:nvCxnSpPr>
        <p:spPr>
          <a:xfrm>
            <a:off x="4928396" y="3950324"/>
            <a:ext cx="3450900" cy="0"/>
          </a:xfrm>
          <a:prstGeom prst="straightConnector1">
            <a:avLst/>
          </a:prstGeom>
          <a:noFill/>
          <a:ln w="19050"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grpSp>
        <p:nvGrpSpPr>
          <p:cNvPr id="2577" name="Google Shape;2577;p62"/>
          <p:cNvGrpSpPr/>
          <p:nvPr/>
        </p:nvGrpSpPr>
        <p:grpSpPr>
          <a:xfrm>
            <a:off x="2462736" y="1416860"/>
            <a:ext cx="1143308" cy="855128"/>
            <a:chOff x="7343425" y="328575"/>
            <a:chExt cx="1354149" cy="1012825"/>
          </a:xfrm>
        </p:grpSpPr>
        <p:sp>
          <p:nvSpPr>
            <p:cNvPr id="2578" name="Google Shape;2578;p62"/>
            <p:cNvSpPr/>
            <p:nvPr/>
          </p:nvSpPr>
          <p:spPr>
            <a:xfrm>
              <a:off x="7503954" y="981659"/>
              <a:ext cx="140567" cy="257529"/>
            </a:xfrm>
            <a:custGeom>
              <a:avLst/>
              <a:gdLst/>
              <a:ahLst/>
              <a:cxnLst/>
              <a:rect l="l" t="t" r="r" b="b"/>
              <a:pathLst>
                <a:path w="2507" h="4379" extrusionOk="0">
                  <a:moveTo>
                    <a:pt x="1827" y="2774"/>
                  </a:moveTo>
                  <a:cubicBezTo>
                    <a:pt x="1604" y="1972"/>
                    <a:pt x="1883" y="1170"/>
                    <a:pt x="2039" y="836"/>
                  </a:cubicBezTo>
                  <a:cubicBezTo>
                    <a:pt x="1927" y="747"/>
                    <a:pt x="1805" y="669"/>
                    <a:pt x="1694" y="591"/>
                  </a:cubicBezTo>
                  <a:cubicBezTo>
                    <a:pt x="1526" y="480"/>
                    <a:pt x="1337" y="391"/>
                    <a:pt x="1181" y="268"/>
                  </a:cubicBezTo>
                  <a:cubicBezTo>
                    <a:pt x="1070" y="190"/>
                    <a:pt x="970" y="101"/>
                    <a:pt x="869" y="1"/>
                  </a:cubicBezTo>
                  <a:cubicBezTo>
                    <a:pt x="212" y="636"/>
                    <a:pt x="0" y="1761"/>
                    <a:pt x="424" y="2830"/>
                  </a:cubicBezTo>
                  <a:cubicBezTo>
                    <a:pt x="892" y="4011"/>
                    <a:pt x="2195" y="4378"/>
                    <a:pt x="2195" y="4378"/>
                  </a:cubicBezTo>
                  <a:lnTo>
                    <a:pt x="2507" y="4100"/>
                  </a:lnTo>
                  <a:cubicBezTo>
                    <a:pt x="2507" y="4100"/>
                    <a:pt x="2128" y="3822"/>
                    <a:pt x="1827"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79" name="Google Shape;2579;p62"/>
            <p:cNvSpPr/>
            <p:nvPr/>
          </p:nvSpPr>
          <p:spPr>
            <a:xfrm>
              <a:off x="7526438" y="981659"/>
              <a:ext cx="91843" cy="89156"/>
            </a:xfrm>
            <a:custGeom>
              <a:avLst/>
              <a:gdLst/>
              <a:ahLst/>
              <a:cxnLst/>
              <a:rect l="l" t="t" r="r" b="b"/>
              <a:pathLst>
                <a:path w="1638" h="1516" extrusionOk="0">
                  <a:moveTo>
                    <a:pt x="468" y="1"/>
                  </a:moveTo>
                  <a:cubicBezTo>
                    <a:pt x="268" y="201"/>
                    <a:pt x="112" y="435"/>
                    <a:pt x="0" y="714"/>
                  </a:cubicBezTo>
                  <a:cubicBezTo>
                    <a:pt x="179" y="1115"/>
                    <a:pt x="1281" y="1493"/>
                    <a:pt x="1415" y="1516"/>
                  </a:cubicBezTo>
                  <a:cubicBezTo>
                    <a:pt x="1482" y="1226"/>
                    <a:pt x="1571" y="981"/>
                    <a:pt x="1638" y="836"/>
                  </a:cubicBezTo>
                  <a:cubicBezTo>
                    <a:pt x="1526" y="747"/>
                    <a:pt x="1404" y="669"/>
                    <a:pt x="1293" y="591"/>
                  </a:cubicBezTo>
                  <a:cubicBezTo>
                    <a:pt x="1125" y="480"/>
                    <a:pt x="936" y="391"/>
                    <a:pt x="780" y="268"/>
                  </a:cubicBezTo>
                  <a:cubicBezTo>
                    <a:pt x="669" y="190"/>
                    <a:pt x="569" y="101"/>
                    <a:pt x="468"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2"/>
            <p:cNvSpPr/>
            <p:nvPr/>
          </p:nvSpPr>
          <p:spPr>
            <a:xfrm>
              <a:off x="7530195" y="826401"/>
              <a:ext cx="474072" cy="246414"/>
            </a:xfrm>
            <a:custGeom>
              <a:avLst/>
              <a:gdLst/>
              <a:ahLst/>
              <a:cxnLst/>
              <a:rect l="l" t="t" r="r" b="b"/>
              <a:pathLst>
                <a:path w="8455" h="4190" extrusionOk="0">
                  <a:moveTo>
                    <a:pt x="7731" y="2641"/>
                  </a:moveTo>
                  <a:lnTo>
                    <a:pt x="5815" y="2708"/>
                  </a:lnTo>
                  <a:lnTo>
                    <a:pt x="3743" y="1"/>
                  </a:lnTo>
                  <a:lnTo>
                    <a:pt x="0" y="3008"/>
                  </a:lnTo>
                  <a:lnTo>
                    <a:pt x="1716" y="3744"/>
                  </a:lnTo>
                  <a:lnTo>
                    <a:pt x="3387" y="1995"/>
                  </a:lnTo>
                  <a:lnTo>
                    <a:pt x="5325" y="4189"/>
                  </a:lnTo>
                  <a:lnTo>
                    <a:pt x="8455"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1" name="Google Shape;2581;p62"/>
            <p:cNvSpPr/>
            <p:nvPr/>
          </p:nvSpPr>
          <p:spPr>
            <a:xfrm>
              <a:off x="7601404" y="905030"/>
              <a:ext cx="402863" cy="167785"/>
            </a:xfrm>
            <a:custGeom>
              <a:avLst/>
              <a:gdLst/>
              <a:ahLst/>
              <a:cxnLst/>
              <a:rect l="l" t="t" r="r" b="b"/>
              <a:pathLst>
                <a:path w="7185" h="2853" extrusionOk="0">
                  <a:moveTo>
                    <a:pt x="2206" y="1"/>
                  </a:moveTo>
                  <a:lnTo>
                    <a:pt x="0" y="2206"/>
                  </a:lnTo>
                  <a:lnTo>
                    <a:pt x="446" y="2407"/>
                  </a:lnTo>
                  <a:lnTo>
                    <a:pt x="2117" y="658"/>
                  </a:lnTo>
                  <a:lnTo>
                    <a:pt x="4055" y="2852"/>
                  </a:lnTo>
                  <a:lnTo>
                    <a:pt x="7185" y="1727"/>
                  </a:lnTo>
                  <a:lnTo>
                    <a:pt x="6684" y="1438"/>
                  </a:lnTo>
                  <a:lnTo>
                    <a:pt x="4244" y="2362"/>
                  </a:lnTo>
                  <a:lnTo>
                    <a:pt x="2206"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2"/>
            <p:cNvSpPr/>
            <p:nvPr/>
          </p:nvSpPr>
          <p:spPr>
            <a:xfrm>
              <a:off x="7612618" y="1210312"/>
              <a:ext cx="54388" cy="57046"/>
            </a:xfrm>
            <a:custGeom>
              <a:avLst/>
              <a:gdLst/>
              <a:ahLst/>
              <a:cxnLst/>
              <a:rect l="l" t="t" r="r" b="b"/>
              <a:pathLst>
                <a:path w="970" h="970" extrusionOk="0">
                  <a:moveTo>
                    <a:pt x="970" y="490"/>
                  </a:moveTo>
                  <a:cubicBezTo>
                    <a:pt x="970" y="758"/>
                    <a:pt x="758" y="969"/>
                    <a:pt x="480" y="969"/>
                  </a:cubicBezTo>
                  <a:cubicBezTo>
                    <a:pt x="212" y="969"/>
                    <a:pt x="1" y="758"/>
                    <a:pt x="1" y="490"/>
                  </a:cubicBezTo>
                  <a:cubicBezTo>
                    <a:pt x="1" y="212"/>
                    <a:pt x="212" y="0"/>
                    <a:pt x="480" y="0"/>
                  </a:cubicBezTo>
                  <a:cubicBezTo>
                    <a:pt x="758" y="0"/>
                    <a:pt x="970" y="212"/>
                    <a:pt x="970" y="49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3" name="Google Shape;2583;p62"/>
            <p:cNvSpPr/>
            <p:nvPr/>
          </p:nvSpPr>
          <p:spPr>
            <a:xfrm>
              <a:off x="7526438" y="772061"/>
              <a:ext cx="257361" cy="236534"/>
            </a:xfrm>
            <a:custGeom>
              <a:avLst/>
              <a:gdLst/>
              <a:ahLst/>
              <a:cxnLst/>
              <a:rect l="l" t="t" r="r" b="b"/>
              <a:pathLst>
                <a:path w="4590" h="4022" extrusionOk="0">
                  <a:moveTo>
                    <a:pt x="3988" y="0"/>
                  </a:moveTo>
                  <a:lnTo>
                    <a:pt x="0" y="3843"/>
                  </a:lnTo>
                  <a:lnTo>
                    <a:pt x="279" y="4022"/>
                  </a:lnTo>
                  <a:lnTo>
                    <a:pt x="4590" y="702"/>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4" name="Google Shape;2584;p62"/>
            <p:cNvSpPr/>
            <p:nvPr/>
          </p:nvSpPr>
          <p:spPr>
            <a:xfrm>
              <a:off x="8396478" y="981659"/>
              <a:ext cx="140567" cy="257529"/>
            </a:xfrm>
            <a:custGeom>
              <a:avLst/>
              <a:gdLst/>
              <a:ahLst/>
              <a:cxnLst/>
              <a:rect l="l" t="t" r="r" b="b"/>
              <a:pathLst>
                <a:path w="2507" h="4379" extrusionOk="0">
                  <a:moveTo>
                    <a:pt x="680" y="2774"/>
                  </a:moveTo>
                  <a:cubicBezTo>
                    <a:pt x="902" y="1972"/>
                    <a:pt x="624" y="1170"/>
                    <a:pt x="468" y="836"/>
                  </a:cubicBezTo>
                  <a:cubicBezTo>
                    <a:pt x="590" y="747"/>
                    <a:pt x="702" y="669"/>
                    <a:pt x="813" y="591"/>
                  </a:cubicBezTo>
                  <a:cubicBezTo>
                    <a:pt x="980" y="480"/>
                    <a:pt x="1170" y="391"/>
                    <a:pt x="1326" y="268"/>
                  </a:cubicBezTo>
                  <a:cubicBezTo>
                    <a:pt x="1437" y="190"/>
                    <a:pt x="1537" y="101"/>
                    <a:pt x="1638" y="1"/>
                  </a:cubicBezTo>
                  <a:cubicBezTo>
                    <a:pt x="2295" y="636"/>
                    <a:pt x="2506" y="1761"/>
                    <a:pt x="2083" y="2830"/>
                  </a:cubicBezTo>
                  <a:cubicBezTo>
                    <a:pt x="1615" y="4011"/>
                    <a:pt x="312" y="4378"/>
                    <a:pt x="312" y="4378"/>
                  </a:cubicBezTo>
                  <a:lnTo>
                    <a:pt x="0" y="4100"/>
                  </a:lnTo>
                  <a:cubicBezTo>
                    <a:pt x="0" y="4100"/>
                    <a:pt x="379" y="3822"/>
                    <a:pt x="680" y="277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5" name="Google Shape;2585;p62"/>
            <p:cNvSpPr/>
            <p:nvPr/>
          </p:nvSpPr>
          <p:spPr>
            <a:xfrm>
              <a:off x="8422663" y="981659"/>
              <a:ext cx="91899" cy="89156"/>
            </a:xfrm>
            <a:custGeom>
              <a:avLst/>
              <a:gdLst/>
              <a:ahLst/>
              <a:cxnLst/>
              <a:rect l="l" t="t" r="r" b="b"/>
              <a:pathLst>
                <a:path w="1639" h="1516" extrusionOk="0">
                  <a:moveTo>
                    <a:pt x="1171" y="1"/>
                  </a:moveTo>
                  <a:cubicBezTo>
                    <a:pt x="1070" y="101"/>
                    <a:pt x="970" y="190"/>
                    <a:pt x="859" y="268"/>
                  </a:cubicBezTo>
                  <a:cubicBezTo>
                    <a:pt x="703" y="391"/>
                    <a:pt x="513" y="480"/>
                    <a:pt x="346" y="591"/>
                  </a:cubicBezTo>
                  <a:cubicBezTo>
                    <a:pt x="235" y="669"/>
                    <a:pt x="123" y="747"/>
                    <a:pt x="1" y="836"/>
                  </a:cubicBezTo>
                  <a:cubicBezTo>
                    <a:pt x="68" y="981"/>
                    <a:pt x="157" y="1226"/>
                    <a:pt x="224" y="1516"/>
                  </a:cubicBezTo>
                  <a:cubicBezTo>
                    <a:pt x="357" y="1493"/>
                    <a:pt x="1471" y="1115"/>
                    <a:pt x="1638" y="714"/>
                  </a:cubicBezTo>
                  <a:cubicBezTo>
                    <a:pt x="1527" y="435"/>
                    <a:pt x="1371" y="201"/>
                    <a:pt x="1171"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2"/>
            <p:cNvSpPr/>
            <p:nvPr/>
          </p:nvSpPr>
          <p:spPr>
            <a:xfrm>
              <a:off x="8036732" y="826401"/>
              <a:ext cx="474072" cy="246414"/>
            </a:xfrm>
            <a:custGeom>
              <a:avLst/>
              <a:gdLst/>
              <a:ahLst/>
              <a:cxnLst/>
              <a:rect l="l" t="t" r="r" b="b"/>
              <a:pathLst>
                <a:path w="8455" h="4190" extrusionOk="0">
                  <a:moveTo>
                    <a:pt x="724" y="2641"/>
                  </a:moveTo>
                  <a:lnTo>
                    <a:pt x="2640" y="2708"/>
                  </a:lnTo>
                  <a:lnTo>
                    <a:pt x="4712" y="1"/>
                  </a:lnTo>
                  <a:lnTo>
                    <a:pt x="8455" y="3008"/>
                  </a:lnTo>
                  <a:lnTo>
                    <a:pt x="6739" y="3744"/>
                  </a:lnTo>
                  <a:lnTo>
                    <a:pt x="5068" y="1995"/>
                  </a:lnTo>
                  <a:lnTo>
                    <a:pt x="3130" y="4189"/>
                  </a:lnTo>
                  <a:lnTo>
                    <a:pt x="0" y="3064"/>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7" name="Google Shape;2587;p62"/>
            <p:cNvSpPr/>
            <p:nvPr/>
          </p:nvSpPr>
          <p:spPr>
            <a:xfrm>
              <a:off x="8036732" y="905030"/>
              <a:ext cx="402863" cy="167785"/>
            </a:xfrm>
            <a:custGeom>
              <a:avLst/>
              <a:gdLst/>
              <a:ahLst/>
              <a:cxnLst/>
              <a:rect l="l" t="t" r="r" b="b"/>
              <a:pathLst>
                <a:path w="7185" h="2853" extrusionOk="0">
                  <a:moveTo>
                    <a:pt x="4979" y="1"/>
                  </a:moveTo>
                  <a:lnTo>
                    <a:pt x="2941" y="2362"/>
                  </a:lnTo>
                  <a:lnTo>
                    <a:pt x="501" y="1438"/>
                  </a:lnTo>
                  <a:lnTo>
                    <a:pt x="0" y="1727"/>
                  </a:lnTo>
                  <a:lnTo>
                    <a:pt x="3130" y="2852"/>
                  </a:lnTo>
                  <a:lnTo>
                    <a:pt x="5068" y="658"/>
                  </a:lnTo>
                  <a:lnTo>
                    <a:pt x="6739" y="2407"/>
                  </a:lnTo>
                  <a:lnTo>
                    <a:pt x="7185" y="2206"/>
                  </a:lnTo>
                  <a:lnTo>
                    <a:pt x="4979" y="1"/>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2"/>
            <p:cNvSpPr/>
            <p:nvPr/>
          </p:nvSpPr>
          <p:spPr>
            <a:xfrm>
              <a:off x="8373994" y="1210312"/>
              <a:ext cx="55005" cy="57046"/>
            </a:xfrm>
            <a:custGeom>
              <a:avLst/>
              <a:gdLst/>
              <a:ahLst/>
              <a:cxnLst/>
              <a:rect l="l" t="t" r="r" b="b"/>
              <a:pathLst>
                <a:path w="981" h="970" extrusionOk="0">
                  <a:moveTo>
                    <a:pt x="0" y="490"/>
                  </a:moveTo>
                  <a:cubicBezTo>
                    <a:pt x="0" y="758"/>
                    <a:pt x="212" y="969"/>
                    <a:pt x="490" y="969"/>
                  </a:cubicBezTo>
                  <a:cubicBezTo>
                    <a:pt x="758" y="969"/>
                    <a:pt x="980" y="758"/>
                    <a:pt x="980" y="490"/>
                  </a:cubicBezTo>
                  <a:cubicBezTo>
                    <a:pt x="980" y="212"/>
                    <a:pt x="758" y="0"/>
                    <a:pt x="490" y="0"/>
                  </a:cubicBezTo>
                  <a:cubicBezTo>
                    <a:pt x="212" y="0"/>
                    <a:pt x="0" y="212"/>
                    <a:pt x="0" y="490"/>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89" name="Google Shape;2589;p62"/>
            <p:cNvSpPr/>
            <p:nvPr/>
          </p:nvSpPr>
          <p:spPr>
            <a:xfrm>
              <a:off x="8257817" y="772061"/>
              <a:ext cx="256745" cy="236534"/>
            </a:xfrm>
            <a:custGeom>
              <a:avLst/>
              <a:gdLst/>
              <a:ahLst/>
              <a:cxnLst/>
              <a:rect l="l" t="t" r="r" b="b"/>
              <a:pathLst>
                <a:path w="4579" h="4022" extrusionOk="0">
                  <a:moveTo>
                    <a:pt x="591" y="0"/>
                  </a:moveTo>
                  <a:lnTo>
                    <a:pt x="4578" y="3843"/>
                  </a:lnTo>
                  <a:lnTo>
                    <a:pt x="4300" y="4022"/>
                  </a:lnTo>
                  <a:lnTo>
                    <a:pt x="0" y="702"/>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90" name="Google Shape;2590;p62"/>
            <p:cNvSpPr/>
            <p:nvPr/>
          </p:nvSpPr>
          <p:spPr>
            <a:xfrm>
              <a:off x="7343425" y="967251"/>
              <a:ext cx="184302" cy="336805"/>
            </a:xfrm>
            <a:custGeom>
              <a:avLst/>
              <a:gdLst/>
              <a:ahLst/>
              <a:cxnLst/>
              <a:rect l="l" t="t" r="r" b="b"/>
              <a:pathLst>
                <a:path w="3287" h="5727" extrusionOk="0">
                  <a:moveTo>
                    <a:pt x="2396" y="3621"/>
                  </a:moveTo>
                  <a:cubicBezTo>
                    <a:pt x="2106" y="2585"/>
                    <a:pt x="2474" y="1538"/>
                    <a:pt x="2674" y="1092"/>
                  </a:cubicBezTo>
                  <a:cubicBezTo>
                    <a:pt x="2518" y="981"/>
                    <a:pt x="2373" y="870"/>
                    <a:pt x="2217" y="769"/>
                  </a:cubicBezTo>
                  <a:cubicBezTo>
                    <a:pt x="1995" y="625"/>
                    <a:pt x="1761" y="502"/>
                    <a:pt x="1549" y="335"/>
                  </a:cubicBezTo>
                  <a:cubicBezTo>
                    <a:pt x="1415" y="235"/>
                    <a:pt x="1271" y="123"/>
                    <a:pt x="1137" y="1"/>
                  </a:cubicBezTo>
                  <a:cubicBezTo>
                    <a:pt x="279" y="825"/>
                    <a:pt x="1" y="2307"/>
                    <a:pt x="558" y="3699"/>
                  </a:cubicBezTo>
                  <a:cubicBezTo>
                    <a:pt x="1181" y="5258"/>
                    <a:pt x="2886" y="5726"/>
                    <a:pt x="2886" y="5726"/>
                  </a:cubicBezTo>
                  <a:lnTo>
                    <a:pt x="3287" y="5359"/>
                  </a:lnTo>
                  <a:cubicBezTo>
                    <a:pt x="3287" y="5359"/>
                    <a:pt x="2797" y="5002"/>
                    <a:pt x="2396"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91" name="Google Shape;2591;p62"/>
            <p:cNvSpPr/>
            <p:nvPr/>
          </p:nvSpPr>
          <p:spPr>
            <a:xfrm>
              <a:off x="7372806" y="967251"/>
              <a:ext cx="120607" cy="116032"/>
            </a:xfrm>
            <a:custGeom>
              <a:avLst/>
              <a:gdLst/>
              <a:ahLst/>
              <a:cxnLst/>
              <a:rect l="l" t="t" r="r" b="b"/>
              <a:pathLst>
                <a:path w="2151" h="1973" extrusionOk="0">
                  <a:moveTo>
                    <a:pt x="613" y="1"/>
                  </a:moveTo>
                  <a:cubicBezTo>
                    <a:pt x="357" y="246"/>
                    <a:pt x="145" y="569"/>
                    <a:pt x="0" y="925"/>
                  </a:cubicBezTo>
                  <a:cubicBezTo>
                    <a:pt x="234" y="1460"/>
                    <a:pt x="1682" y="1950"/>
                    <a:pt x="1860" y="1972"/>
                  </a:cubicBezTo>
                  <a:cubicBezTo>
                    <a:pt x="1938" y="1605"/>
                    <a:pt x="2061" y="1282"/>
                    <a:pt x="2150" y="1092"/>
                  </a:cubicBezTo>
                  <a:cubicBezTo>
                    <a:pt x="1994" y="981"/>
                    <a:pt x="1849" y="870"/>
                    <a:pt x="1693" y="769"/>
                  </a:cubicBezTo>
                  <a:cubicBezTo>
                    <a:pt x="1471" y="625"/>
                    <a:pt x="1237" y="502"/>
                    <a:pt x="1025" y="335"/>
                  </a:cubicBezTo>
                  <a:cubicBezTo>
                    <a:pt x="891" y="235"/>
                    <a:pt x="747" y="123"/>
                    <a:pt x="613"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2"/>
            <p:cNvSpPr/>
            <p:nvPr/>
          </p:nvSpPr>
          <p:spPr>
            <a:xfrm>
              <a:off x="7377796" y="763533"/>
              <a:ext cx="621480" cy="323043"/>
            </a:xfrm>
            <a:custGeom>
              <a:avLst/>
              <a:gdLst/>
              <a:ahLst/>
              <a:cxnLst/>
              <a:rect l="l" t="t" r="r" b="b"/>
              <a:pathLst>
                <a:path w="11084" h="5493" extrusionOk="0">
                  <a:moveTo>
                    <a:pt x="10137" y="3465"/>
                  </a:moveTo>
                  <a:lnTo>
                    <a:pt x="7631" y="3543"/>
                  </a:lnTo>
                  <a:lnTo>
                    <a:pt x="4913" y="1"/>
                  </a:lnTo>
                  <a:lnTo>
                    <a:pt x="0" y="3933"/>
                  </a:lnTo>
                  <a:lnTo>
                    <a:pt x="2250" y="4902"/>
                  </a:lnTo>
                  <a:lnTo>
                    <a:pt x="4445" y="2607"/>
                  </a:lnTo>
                  <a:lnTo>
                    <a:pt x="6985" y="5492"/>
                  </a:lnTo>
                  <a:lnTo>
                    <a:pt x="11084"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93" name="Google Shape;2593;p62"/>
            <p:cNvSpPr/>
            <p:nvPr/>
          </p:nvSpPr>
          <p:spPr>
            <a:xfrm>
              <a:off x="7470872" y="866392"/>
              <a:ext cx="528404" cy="220185"/>
            </a:xfrm>
            <a:custGeom>
              <a:avLst/>
              <a:gdLst/>
              <a:ahLst/>
              <a:cxnLst/>
              <a:rect l="l" t="t" r="r" b="b"/>
              <a:pathLst>
                <a:path w="9424" h="3744" extrusionOk="0">
                  <a:moveTo>
                    <a:pt x="2907" y="0"/>
                  </a:moveTo>
                  <a:lnTo>
                    <a:pt x="0" y="2897"/>
                  </a:lnTo>
                  <a:lnTo>
                    <a:pt x="590" y="3153"/>
                  </a:lnTo>
                  <a:lnTo>
                    <a:pt x="2785" y="858"/>
                  </a:lnTo>
                  <a:lnTo>
                    <a:pt x="5325" y="3743"/>
                  </a:lnTo>
                  <a:lnTo>
                    <a:pt x="9424" y="2262"/>
                  </a:lnTo>
                  <a:lnTo>
                    <a:pt x="8778" y="1883"/>
                  </a:lnTo>
                  <a:lnTo>
                    <a:pt x="5581" y="3097"/>
                  </a:lnTo>
                  <a:lnTo>
                    <a:pt x="2907"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2"/>
            <p:cNvSpPr/>
            <p:nvPr/>
          </p:nvSpPr>
          <p:spPr>
            <a:xfrm>
              <a:off x="7485843" y="1266005"/>
              <a:ext cx="71882" cy="75394"/>
            </a:xfrm>
            <a:custGeom>
              <a:avLst/>
              <a:gdLst/>
              <a:ahLst/>
              <a:cxnLst/>
              <a:rect l="l" t="t" r="r" b="b"/>
              <a:pathLst>
                <a:path w="1282" h="1282" extrusionOk="0">
                  <a:moveTo>
                    <a:pt x="1281" y="646"/>
                  </a:moveTo>
                  <a:cubicBezTo>
                    <a:pt x="1281" y="1003"/>
                    <a:pt x="992" y="1281"/>
                    <a:pt x="635" y="1281"/>
                  </a:cubicBezTo>
                  <a:cubicBezTo>
                    <a:pt x="279" y="1281"/>
                    <a:pt x="0" y="1003"/>
                    <a:pt x="0" y="646"/>
                  </a:cubicBezTo>
                  <a:cubicBezTo>
                    <a:pt x="0" y="290"/>
                    <a:pt x="279" y="0"/>
                    <a:pt x="635" y="0"/>
                  </a:cubicBezTo>
                  <a:cubicBezTo>
                    <a:pt x="992" y="0"/>
                    <a:pt x="1281" y="290"/>
                    <a:pt x="1281" y="646"/>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95" name="Google Shape;2595;p62"/>
            <p:cNvSpPr/>
            <p:nvPr/>
          </p:nvSpPr>
          <p:spPr>
            <a:xfrm>
              <a:off x="7372806" y="692138"/>
              <a:ext cx="337317" cy="309929"/>
            </a:xfrm>
            <a:custGeom>
              <a:avLst/>
              <a:gdLst/>
              <a:ahLst/>
              <a:cxnLst/>
              <a:rect l="l" t="t" r="r" b="b"/>
              <a:pathLst>
                <a:path w="6016" h="5270" extrusionOk="0">
                  <a:moveTo>
                    <a:pt x="5224" y="0"/>
                  </a:moveTo>
                  <a:lnTo>
                    <a:pt x="0" y="5046"/>
                  </a:lnTo>
                  <a:lnTo>
                    <a:pt x="379" y="5269"/>
                  </a:lnTo>
                  <a:lnTo>
                    <a:pt x="6015" y="925"/>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96" name="Google Shape;2596;p62"/>
            <p:cNvSpPr/>
            <p:nvPr/>
          </p:nvSpPr>
          <p:spPr>
            <a:xfrm>
              <a:off x="8513272" y="967251"/>
              <a:ext cx="184302" cy="336805"/>
            </a:xfrm>
            <a:custGeom>
              <a:avLst/>
              <a:gdLst/>
              <a:ahLst/>
              <a:cxnLst/>
              <a:rect l="l" t="t" r="r" b="b"/>
              <a:pathLst>
                <a:path w="3287" h="5727" extrusionOk="0">
                  <a:moveTo>
                    <a:pt x="891" y="3621"/>
                  </a:moveTo>
                  <a:cubicBezTo>
                    <a:pt x="1192" y="2585"/>
                    <a:pt x="813" y="1538"/>
                    <a:pt x="624" y="1092"/>
                  </a:cubicBezTo>
                  <a:cubicBezTo>
                    <a:pt x="769" y="981"/>
                    <a:pt x="914" y="870"/>
                    <a:pt x="1069" y="769"/>
                  </a:cubicBezTo>
                  <a:cubicBezTo>
                    <a:pt x="1292" y="625"/>
                    <a:pt x="1526" y="502"/>
                    <a:pt x="1738" y="335"/>
                  </a:cubicBezTo>
                  <a:cubicBezTo>
                    <a:pt x="1883" y="235"/>
                    <a:pt x="2016" y="123"/>
                    <a:pt x="2150" y="1"/>
                  </a:cubicBezTo>
                  <a:cubicBezTo>
                    <a:pt x="3008" y="825"/>
                    <a:pt x="3286" y="2307"/>
                    <a:pt x="2729" y="3699"/>
                  </a:cubicBezTo>
                  <a:cubicBezTo>
                    <a:pt x="2117" y="5258"/>
                    <a:pt x="401" y="5726"/>
                    <a:pt x="401" y="5726"/>
                  </a:cubicBezTo>
                  <a:lnTo>
                    <a:pt x="0" y="5359"/>
                  </a:lnTo>
                  <a:cubicBezTo>
                    <a:pt x="0" y="5359"/>
                    <a:pt x="501" y="5002"/>
                    <a:pt x="891" y="362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97" name="Google Shape;2597;p62"/>
            <p:cNvSpPr/>
            <p:nvPr/>
          </p:nvSpPr>
          <p:spPr>
            <a:xfrm>
              <a:off x="8548204" y="967251"/>
              <a:ext cx="119990" cy="116032"/>
            </a:xfrm>
            <a:custGeom>
              <a:avLst/>
              <a:gdLst/>
              <a:ahLst/>
              <a:cxnLst/>
              <a:rect l="l" t="t" r="r" b="b"/>
              <a:pathLst>
                <a:path w="2140" h="1973" extrusionOk="0">
                  <a:moveTo>
                    <a:pt x="1527" y="1"/>
                  </a:moveTo>
                  <a:cubicBezTo>
                    <a:pt x="1393" y="123"/>
                    <a:pt x="1260" y="235"/>
                    <a:pt x="1115" y="335"/>
                  </a:cubicBezTo>
                  <a:cubicBezTo>
                    <a:pt x="903" y="502"/>
                    <a:pt x="669" y="625"/>
                    <a:pt x="446" y="769"/>
                  </a:cubicBezTo>
                  <a:cubicBezTo>
                    <a:pt x="291" y="870"/>
                    <a:pt x="146" y="981"/>
                    <a:pt x="1" y="1092"/>
                  </a:cubicBezTo>
                  <a:cubicBezTo>
                    <a:pt x="79" y="1282"/>
                    <a:pt x="201" y="1605"/>
                    <a:pt x="279" y="1972"/>
                  </a:cubicBezTo>
                  <a:cubicBezTo>
                    <a:pt x="458" y="1950"/>
                    <a:pt x="1906" y="1460"/>
                    <a:pt x="2140" y="925"/>
                  </a:cubicBezTo>
                  <a:cubicBezTo>
                    <a:pt x="1995" y="569"/>
                    <a:pt x="1794" y="246"/>
                    <a:pt x="1527"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p:nvPr/>
          </p:nvSpPr>
          <p:spPr>
            <a:xfrm>
              <a:off x="8041722" y="763533"/>
              <a:ext cx="621480" cy="323043"/>
            </a:xfrm>
            <a:custGeom>
              <a:avLst/>
              <a:gdLst/>
              <a:ahLst/>
              <a:cxnLst/>
              <a:rect l="l" t="t" r="r" b="b"/>
              <a:pathLst>
                <a:path w="11084" h="5493" extrusionOk="0">
                  <a:moveTo>
                    <a:pt x="947" y="3465"/>
                  </a:moveTo>
                  <a:lnTo>
                    <a:pt x="3453" y="3543"/>
                  </a:lnTo>
                  <a:lnTo>
                    <a:pt x="6171" y="1"/>
                  </a:lnTo>
                  <a:lnTo>
                    <a:pt x="11083" y="3933"/>
                  </a:lnTo>
                  <a:lnTo>
                    <a:pt x="8833" y="4902"/>
                  </a:lnTo>
                  <a:lnTo>
                    <a:pt x="6639" y="2607"/>
                  </a:lnTo>
                  <a:lnTo>
                    <a:pt x="4110" y="5492"/>
                  </a:lnTo>
                  <a:lnTo>
                    <a:pt x="0" y="401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599" name="Google Shape;2599;p62"/>
            <p:cNvSpPr/>
            <p:nvPr/>
          </p:nvSpPr>
          <p:spPr>
            <a:xfrm>
              <a:off x="8041722" y="866392"/>
              <a:ext cx="528404" cy="220185"/>
            </a:xfrm>
            <a:custGeom>
              <a:avLst/>
              <a:gdLst/>
              <a:ahLst/>
              <a:cxnLst/>
              <a:rect l="l" t="t" r="r" b="b"/>
              <a:pathLst>
                <a:path w="9424" h="3744" extrusionOk="0">
                  <a:moveTo>
                    <a:pt x="6516" y="0"/>
                  </a:moveTo>
                  <a:lnTo>
                    <a:pt x="3854" y="3097"/>
                  </a:lnTo>
                  <a:lnTo>
                    <a:pt x="657" y="1883"/>
                  </a:lnTo>
                  <a:lnTo>
                    <a:pt x="0" y="2262"/>
                  </a:lnTo>
                  <a:lnTo>
                    <a:pt x="4110" y="3743"/>
                  </a:lnTo>
                  <a:lnTo>
                    <a:pt x="6639" y="858"/>
                  </a:lnTo>
                  <a:lnTo>
                    <a:pt x="8833" y="3153"/>
                  </a:lnTo>
                  <a:lnTo>
                    <a:pt x="9424" y="2897"/>
                  </a:lnTo>
                  <a:lnTo>
                    <a:pt x="6516"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2"/>
            <p:cNvSpPr/>
            <p:nvPr/>
          </p:nvSpPr>
          <p:spPr>
            <a:xfrm>
              <a:off x="8483275" y="1266005"/>
              <a:ext cx="72499" cy="75394"/>
            </a:xfrm>
            <a:custGeom>
              <a:avLst/>
              <a:gdLst/>
              <a:ahLst/>
              <a:cxnLst/>
              <a:rect l="l" t="t" r="r" b="b"/>
              <a:pathLst>
                <a:path w="1293" h="1282" extrusionOk="0">
                  <a:moveTo>
                    <a:pt x="0" y="646"/>
                  </a:moveTo>
                  <a:cubicBezTo>
                    <a:pt x="0" y="1003"/>
                    <a:pt x="290" y="1281"/>
                    <a:pt x="647" y="1281"/>
                  </a:cubicBezTo>
                  <a:cubicBezTo>
                    <a:pt x="1003" y="1281"/>
                    <a:pt x="1293" y="1003"/>
                    <a:pt x="1293" y="646"/>
                  </a:cubicBezTo>
                  <a:cubicBezTo>
                    <a:pt x="1293" y="290"/>
                    <a:pt x="1003" y="0"/>
                    <a:pt x="647" y="0"/>
                  </a:cubicBezTo>
                  <a:cubicBezTo>
                    <a:pt x="290" y="0"/>
                    <a:pt x="0" y="290"/>
                    <a:pt x="0" y="646"/>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1" name="Google Shape;2601;p62"/>
            <p:cNvSpPr/>
            <p:nvPr/>
          </p:nvSpPr>
          <p:spPr>
            <a:xfrm>
              <a:off x="8330876" y="692138"/>
              <a:ext cx="337317" cy="309929"/>
            </a:xfrm>
            <a:custGeom>
              <a:avLst/>
              <a:gdLst/>
              <a:ahLst/>
              <a:cxnLst/>
              <a:rect l="l" t="t" r="r" b="b"/>
              <a:pathLst>
                <a:path w="6016" h="5270" extrusionOk="0">
                  <a:moveTo>
                    <a:pt x="791" y="0"/>
                  </a:moveTo>
                  <a:lnTo>
                    <a:pt x="6016" y="5046"/>
                  </a:lnTo>
                  <a:lnTo>
                    <a:pt x="5648" y="5269"/>
                  </a:lnTo>
                  <a:lnTo>
                    <a:pt x="1" y="925"/>
                  </a:ln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2" name="Google Shape;2602;p62"/>
            <p:cNvSpPr/>
            <p:nvPr/>
          </p:nvSpPr>
          <p:spPr>
            <a:xfrm>
              <a:off x="7790024" y="810052"/>
              <a:ext cx="460951" cy="211657"/>
            </a:xfrm>
            <a:custGeom>
              <a:avLst/>
              <a:gdLst/>
              <a:ahLst/>
              <a:cxnLst/>
              <a:rect l="l" t="t" r="r" b="b"/>
              <a:pathLst>
                <a:path w="8221" h="3599" extrusionOk="0">
                  <a:moveTo>
                    <a:pt x="11" y="0"/>
                  </a:moveTo>
                  <a:cubicBezTo>
                    <a:pt x="0" y="279"/>
                    <a:pt x="11" y="502"/>
                    <a:pt x="34" y="635"/>
                  </a:cubicBezTo>
                  <a:cubicBezTo>
                    <a:pt x="145" y="1215"/>
                    <a:pt x="1693" y="3086"/>
                    <a:pt x="1983" y="3264"/>
                  </a:cubicBezTo>
                  <a:cubicBezTo>
                    <a:pt x="2272" y="3442"/>
                    <a:pt x="2997" y="3598"/>
                    <a:pt x="4110" y="3598"/>
                  </a:cubicBezTo>
                  <a:cubicBezTo>
                    <a:pt x="5224" y="3598"/>
                    <a:pt x="5948" y="3442"/>
                    <a:pt x="6238" y="3264"/>
                  </a:cubicBezTo>
                  <a:cubicBezTo>
                    <a:pt x="6539" y="3086"/>
                    <a:pt x="8076" y="1215"/>
                    <a:pt x="8187" y="635"/>
                  </a:cubicBezTo>
                  <a:cubicBezTo>
                    <a:pt x="8210" y="502"/>
                    <a:pt x="8221" y="279"/>
                    <a:pt x="8210"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3" name="Google Shape;2603;p62"/>
            <p:cNvSpPr/>
            <p:nvPr/>
          </p:nvSpPr>
          <p:spPr>
            <a:xfrm>
              <a:off x="7785650" y="328575"/>
              <a:ext cx="469698" cy="579808"/>
            </a:xfrm>
            <a:custGeom>
              <a:avLst/>
              <a:gdLst/>
              <a:ahLst/>
              <a:cxnLst/>
              <a:rect l="l" t="t" r="r" b="b"/>
              <a:pathLst>
                <a:path w="8377" h="9859" extrusionOk="0">
                  <a:moveTo>
                    <a:pt x="4957" y="502"/>
                  </a:moveTo>
                  <a:cubicBezTo>
                    <a:pt x="4567" y="0"/>
                    <a:pt x="3810" y="0"/>
                    <a:pt x="3420" y="502"/>
                  </a:cubicBezTo>
                  <a:cubicBezTo>
                    <a:pt x="3008" y="1025"/>
                    <a:pt x="2451" y="1816"/>
                    <a:pt x="1749" y="3019"/>
                  </a:cubicBezTo>
                  <a:cubicBezTo>
                    <a:pt x="156" y="5715"/>
                    <a:pt x="0" y="8232"/>
                    <a:pt x="112" y="8822"/>
                  </a:cubicBezTo>
                  <a:cubicBezTo>
                    <a:pt x="112" y="8834"/>
                    <a:pt x="123" y="8856"/>
                    <a:pt x="134" y="8867"/>
                  </a:cubicBezTo>
                  <a:cubicBezTo>
                    <a:pt x="1337" y="9502"/>
                    <a:pt x="2718" y="9858"/>
                    <a:pt x="4188" y="9858"/>
                  </a:cubicBezTo>
                  <a:cubicBezTo>
                    <a:pt x="5659" y="9858"/>
                    <a:pt x="7040" y="9502"/>
                    <a:pt x="8254" y="8867"/>
                  </a:cubicBezTo>
                  <a:cubicBezTo>
                    <a:pt x="8254" y="8856"/>
                    <a:pt x="8265" y="8834"/>
                    <a:pt x="8265" y="8822"/>
                  </a:cubicBezTo>
                  <a:cubicBezTo>
                    <a:pt x="8377" y="8232"/>
                    <a:pt x="8221" y="5715"/>
                    <a:pt x="6639" y="3019"/>
                  </a:cubicBezTo>
                  <a:cubicBezTo>
                    <a:pt x="5926" y="1816"/>
                    <a:pt x="5369" y="1025"/>
                    <a:pt x="4957" y="502"/>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4" name="Google Shape;2604;p62"/>
            <p:cNvSpPr/>
            <p:nvPr/>
          </p:nvSpPr>
          <p:spPr>
            <a:xfrm>
              <a:off x="7948646" y="382268"/>
              <a:ext cx="143707" cy="28876"/>
            </a:xfrm>
            <a:custGeom>
              <a:avLst/>
              <a:gdLst/>
              <a:ahLst/>
              <a:cxnLst/>
              <a:rect l="l" t="t" r="r" b="b"/>
              <a:pathLst>
                <a:path w="2563" h="491" extrusionOk="0">
                  <a:moveTo>
                    <a:pt x="1281" y="491"/>
                  </a:moveTo>
                  <a:cubicBezTo>
                    <a:pt x="1716" y="491"/>
                    <a:pt x="2150" y="413"/>
                    <a:pt x="2562" y="290"/>
                  </a:cubicBezTo>
                  <a:cubicBezTo>
                    <a:pt x="2496" y="190"/>
                    <a:pt x="2429" y="90"/>
                    <a:pt x="2362" y="1"/>
                  </a:cubicBezTo>
                  <a:cubicBezTo>
                    <a:pt x="2306" y="23"/>
                    <a:pt x="2251" y="34"/>
                    <a:pt x="2195" y="45"/>
                  </a:cubicBezTo>
                  <a:cubicBezTo>
                    <a:pt x="2161" y="56"/>
                    <a:pt x="2128" y="56"/>
                    <a:pt x="2106" y="67"/>
                  </a:cubicBezTo>
                  <a:cubicBezTo>
                    <a:pt x="1950" y="179"/>
                    <a:pt x="1749" y="246"/>
                    <a:pt x="1515" y="246"/>
                  </a:cubicBezTo>
                  <a:cubicBezTo>
                    <a:pt x="1371" y="246"/>
                    <a:pt x="1248" y="223"/>
                    <a:pt x="1137" y="179"/>
                  </a:cubicBezTo>
                  <a:cubicBezTo>
                    <a:pt x="992" y="168"/>
                    <a:pt x="858" y="157"/>
                    <a:pt x="1047" y="145"/>
                  </a:cubicBezTo>
                  <a:cubicBezTo>
                    <a:pt x="981" y="157"/>
                    <a:pt x="914" y="157"/>
                    <a:pt x="847" y="157"/>
                  </a:cubicBezTo>
                  <a:cubicBezTo>
                    <a:pt x="669" y="145"/>
                    <a:pt x="502" y="123"/>
                    <a:pt x="335" y="79"/>
                  </a:cubicBezTo>
                  <a:cubicBezTo>
                    <a:pt x="279" y="67"/>
                    <a:pt x="223" y="56"/>
                    <a:pt x="179" y="34"/>
                  </a:cubicBezTo>
                  <a:cubicBezTo>
                    <a:pt x="123" y="112"/>
                    <a:pt x="56" y="201"/>
                    <a:pt x="0" y="290"/>
                  </a:cubicBezTo>
                  <a:cubicBezTo>
                    <a:pt x="413" y="413"/>
                    <a:pt x="847" y="491"/>
                    <a:pt x="1281" y="491"/>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5" name="Google Shape;2605;p62"/>
            <p:cNvSpPr/>
            <p:nvPr/>
          </p:nvSpPr>
          <p:spPr>
            <a:xfrm>
              <a:off x="7956776" y="335926"/>
              <a:ext cx="128064" cy="63456"/>
            </a:xfrm>
            <a:custGeom>
              <a:avLst/>
              <a:gdLst/>
              <a:ahLst/>
              <a:cxnLst/>
              <a:rect l="l" t="t" r="r" b="b"/>
              <a:pathLst>
                <a:path w="2284" h="1079" extrusionOk="0">
                  <a:moveTo>
                    <a:pt x="1136" y="1"/>
                  </a:moveTo>
                  <a:cubicBezTo>
                    <a:pt x="850" y="1"/>
                    <a:pt x="563" y="126"/>
                    <a:pt x="368" y="377"/>
                  </a:cubicBezTo>
                  <a:cubicBezTo>
                    <a:pt x="256" y="521"/>
                    <a:pt x="134" y="688"/>
                    <a:pt x="0" y="878"/>
                  </a:cubicBezTo>
                  <a:cubicBezTo>
                    <a:pt x="368" y="1011"/>
                    <a:pt x="747" y="1078"/>
                    <a:pt x="1136" y="1078"/>
                  </a:cubicBezTo>
                  <a:cubicBezTo>
                    <a:pt x="1526" y="1078"/>
                    <a:pt x="1905" y="1011"/>
                    <a:pt x="2284" y="878"/>
                  </a:cubicBezTo>
                  <a:cubicBezTo>
                    <a:pt x="2139" y="688"/>
                    <a:pt x="2016" y="521"/>
                    <a:pt x="1905" y="377"/>
                  </a:cubicBezTo>
                  <a:cubicBezTo>
                    <a:pt x="1710" y="126"/>
                    <a:pt x="1423" y="1"/>
                    <a:pt x="113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6" name="Google Shape;2606;p62"/>
            <p:cNvSpPr/>
            <p:nvPr/>
          </p:nvSpPr>
          <p:spPr>
            <a:xfrm>
              <a:off x="7789351" y="757005"/>
              <a:ext cx="462241" cy="151377"/>
            </a:xfrm>
            <a:custGeom>
              <a:avLst/>
              <a:gdLst/>
              <a:ahLst/>
              <a:cxnLst/>
              <a:rect l="l" t="t" r="r" b="b"/>
              <a:pathLst>
                <a:path w="8244" h="2574" extrusionOk="0">
                  <a:moveTo>
                    <a:pt x="123" y="0"/>
                  </a:moveTo>
                  <a:cubicBezTo>
                    <a:pt x="1" y="746"/>
                    <a:pt x="1" y="1292"/>
                    <a:pt x="46" y="1537"/>
                  </a:cubicBezTo>
                  <a:cubicBezTo>
                    <a:pt x="46" y="1549"/>
                    <a:pt x="57" y="1571"/>
                    <a:pt x="68" y="1582"/>
                  </a:cubicBezTo>
                  <a:cubicBezTo>
                    <a:pt x="1271" y="2217"/>
                    <a:pt x="2652" y="2573"/>
                    <a:pt x="4122" y="2573"/>
                  </a:cubicBezTo>
                  <a:cubicBezTo>
                    <a:pt x="5593" y="2573"/>
                    <a:pt x="6974" y="2217"/>
                    <a:pt x="8188" y="1582"/>
                  </a:cubicBezTo>
                  <a:cubicBezTo>
                    <a:pt x="8188" y="1571"/>
                    <a:pt x="8199" y="1549"/>
                    <a:pt x="8199" y="1537"/>
                  </a:cubicBezTo>
                  <a:cubicBezTo>
                    <a:pt x="8244" y="1292"/>
                    <a:pt x="8244" y="746"/>
                    <a:pt x="8121" y="0"/>
                  </a:cubicBezTo>
                  <a:cubicBezTo>
                    <a:pt x="6929" y="613"/>
                    <a:pt x="5570" y="969"/>
                    <a:pt x="4122" y="969"/>
                  </a:cubicBezTo>
                  <a:cubicBezTo>
                    <a:pt x="2674" y="969"/>
                    <a:pt x="1315" y="613"/>
                    <a:pt x="12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7" name="Google Shape;2607;p62"/>
            <p:cNvSpPr/>
            <p:nvPr/>
          </p:nvSpPr>
          <p:spPr>
            <a:xfrm>
              <a:off x="7884333" y="478599"/>
              <a:ext cx="71209" cy="79982"/>
            </a:xfrm>
            <a:custGeom>
              <a:avLst/>
              <a:gdLst/>
              <a:ahLst/>
              <a:cxnLst/>
              <a:rect l="l" t="t" r="r" b="b"/>
              <a:pathLst>
                <a:path w="1270" h="1360" extrusionOk="0">
                  <a:moveTo>
                    <a:pt x="1270" y="1025"/>
                  </a:moveTo>
                  <a:lnTo>
                    <a:pt x="267" y="0"/>
                  </a:lnTo>
                  <a:cubicBezTo>
                    <a:pt x="178" y="145"/>
                    <a:pt x="89" y="290"/>
                    <a:pt x="0" y="446"/>
                  </a:cubicBezTo>
                  <a:lnTo>
                    <a:pt x="1147" y="1359"/>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8" name="Google Shape;2608;p62"/>
            <p:cNvSpPr/>
            <p:nvPr/>
          </p:nvSpPr>
          <p:spPr>
            <a:xfrm>
              <a:off x="8085401" y="478599"/>
              <a:ext cx="71265" cy="79982"/>
            </a:xfrm>
            <a:custGeom>
              <a:avLst/>
              <a:gdLst/>
              <a:ahLst/>
              <a:cxnLst/>
              <a:rect l="l" t="t" r="r" b="b"/>
              <a:pathLst>
                <a:path w="1271" h="1360" extrusionOk="0">
                  <a:moveTo>
                    <a:pt x="123" y="1359"/>
                  </a:moveTo>
                  <a:lnTo>
                    <a:pt x="1271" y="446"/>
                  </a:lnTo>
                  <a:cubicBezTo>
                    <a:pt x="1182" y="290"/>
                    <a:pt x="1093" y="145"/>
                    <a:pt x="1015" y="0"/>
                  </a:cubicBezTo>
                  <a:lnTo>
                    <a:pt x="1" y="1025"/>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09" name="Google Shape;2609;p62"/>
            <p:cNvSpPr/>
            <p:nvPr/>
          </p:nvSpPr>
          <p:spPr>
            <a:xfrm>
              <a:off x="8009874" y="681670"/>
              <a:ext cx="21251" cy="340039"/>
            </a:xfrm>
            <a:custGeom>
              <a:avLst/>
              <a:gdLst/>
              <a:ahLst/>
              <a:cxnLst/>
              <a:rect l="l" t="t" r="r" b="b"/>
              <a:pathLst>
                <a:path w="379" h="5782" extrusionOk="0">
                  <a:moveTo>
                    <a:pt x="0" y="0"/>
                  </a:moveTo>
                  <a:lnTo>
                    <a:pt x="0" y="5770"/>
                  </a:lnTo>
                  <a:cubicBezTo>
                    <a:pt x="67" y="5781"/>
                    <a:pt x="123" y="5781"/>
                    <a:pt x="189" y="5781"/>
                  </a:cubicBezTo>
                  <a:cubicBezTo>
                    <a:pt x="256" y="5781"/>
                    <a:pt x="312" y="5781"/>
                    <a:pt x="379" y="5770"/>
                  </a:cubicBezTo>
                  <a:lnTo>
                    <a:pt x="379" y="0"/>
                  </a:ln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10" name="Google Shape;2610;p62"/>
            <p:cNvSpPr/>
            <p:nvPr/>
          </p:nvSpPr>
          <p:spPr>
            <a:xfrm>
              <a:off x="7905528" y="478599"/>
              <a:ext cx="229887" cy="241121"/>
            </a:xfrm>
            <a:custGeom>
              <a:avLst/>
              <a:gdLst/>
              <a:ahLst/>
              <a:cxnLst/>
              <a:rect l="l" t="t" r="r" b="b"/>
              <a:pathLst>
                <a:path w="4100" h="4100" extrusionOk="0">
                  <a:moveTo>
                    <a:pt x="2050" y="0"/>
                  </a:moveTo>
                  <a:cubicBezTo>
                    <a:pt x="914" y="0"/>
                    <a:pt x="1" y="913"/>
                    <a:pt x="1" y="2050"/>
                  </a:cubicBezTo>
                  <a:cubicBezTo>
                    <a:pt x="1" y="3186"/>
                    <a:pt x="914" y="4099"/>
                    <a:pt x="2050" y="4099"/>
                  </a:cubicBezTo>
                  <a:cubicBezTo>
                    <a:pt x="3187" y="4099"/>
                    <a:pt x="4100" y="3186"/>
                    <a:pt x="4100" y="2050"/>
                  </a:cubicBezTo>
                  <a:cubicBezTo>
                    <a:pt x="4100" y="913"/>
                    <a:pt x="3187" y="0"/>
                    <a:pt x="2050" y="0"/>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11" name="Google Shape;2611;p62"/>
            <p:cNvSpPr/>
            <p:nvPr/>
          </p:nvSpPr>
          <p:spPr>
            <a:xfrm>
              <a:off x="7911808" y="485127"/>
              <a:ext cx="217383" cy="228006"/>
            </a:xfrm>
            <a:custGeom>
              <a:avLst/>
              <a:gdLst/>
              <a:ahLst/>
              <a:cxnLst/>
              <a:rect l="l" t="t" r="r" b="b"/>
              <a:pathLst>
                <a:path w="3877" h="3877" extrusionOk="0">
                  <a:moveTo>
                    <a:pt x="3877" y="1939"/>
                  </a:moveTo>
                  <a:cubicBezTo>
                    <a:pt x="3877" y="3008"/>
                    <a:pt x="3008" y="3877"/>
                    <a:pt x="1938" y="3877"/>
                  </a:cubicBezTo>
                  <a:cubicBezTo>
                    <a:pt x="869" y="3877"/>
                    <a:pt x="0" y="3008"/>
                    <a:pt x="0" y="1939"/>
                  </a:cubicBezTo>
                  <a:cubicBezTo>
                    <a:pt x="0" y="869"/>
                    <a:pt x="869" y="0"/>
                    <a:pt x="1938" y="0"/>
                  </a:cubicBezTo>
                  <a:cubicBezTo>
                    <a:pt x="3008" y="0"/>
                    <a:pt x="3877" y="869"/>
                    <a:pt x="3877" y="193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12" name="Google Shape;2612;p62"/>
            <p:cNvSpPr/>
            <p:nvPr/>
          </p:nvSpPr>
          <p:spPr>
            <a:xfrm>
              <a:off x="7952403" y="527705"/>
              <a:ext cx="136194" cy="142849"/>
            </a:xfrm>
            <a:custGeom>
              <a:avLst/>
              <a:gdLst/>
              <a:ahLst/>
              <a:cxnLst/>
              <a:rect l="l" t="t" r="r" b="b"/>
              <a:pathLst>
                <a:path w="2429" h="2429" extrusionOk="0">
                  <a:moveTo>
                    <a:pt x="2429" y="1215"/>
                  </a:moveTo>
                  <a:cubicBezTo>
                    <a:pt x="2429" y="1883"/>
                    <a:pt x="1883" y="2429"/>
                    <a:pt x="1214" y="2429"/>
                  </a:cubicBezTo>
                  <a:cubicBezTo>
                    <a:pt x="546" y="2429"/>
                    <a:pt x="0" y="1883"/>
                    <a:pt x="0" y="1215"/>
                  </a:cubicBezTo>
                  <a:cubicBezTo>
                    <a:pt x="0" y="546"/>
                    <a:pt x="546" y="1"/>
                    <a:pt x="1214" y="1"/>
                  </a:cubicBezTo>
                  <a:cubicBezTo>
                    <a:pt x="1883" y="1"/>
                    <a:pt x="2429" y="546"/>
                    <a:pt x="2429" y="1215"/>
                  </a:cubicBezTo>
                  <a:close/>
                </a:path>
              </a:pathLst>
            </a:custGeom>
            <a:gradFill>
              <a:gsLst>
                <a:gs pos="0">
                  <a:schemeClr val="accent1"/>
                </a:gs>
                <a:gs pos="100000">
                  <a:schemeClr val="dk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13" name="Google Shape;2613;p62"/>
            <p:cNvSpPr/>
            <p:nvPr/>
          </p:nvSpPr>
          <p:spPr>
            <a:xfrm>
              <a:off x="7986101" y="562403"/>
              <a:ext cx="68798" cy="72807"/>
            </a:xfrm>
            <a:custGeom>
              <a:avLst/>
              <a:gdLst/>
              <a:ahLst/>
              <a:cxnLst/>
              <a:rect l="l" t="t" r="r" b="b"/>
              <a:pathLst>
                <a:path w="1227" h="1238" extrusionOk="0">
                  <a:moveTo>
                    <a:pt x="1226" y="625"/>
                  </a:moveTo>
                  <a:cubicBezTo>
                    <a:pt x="1226" y="959"/>
                    <a:pt x="959" y="1237"/>
                    <a:pt x="613" y="1237"/>
                  </a:cubicBezTo>
                  <a:cubicBezTo>
                    <a:pt x="268" y="1237"/>
                    <a:pt x="1" y="959"/>
                    <a:pt x="1" y="625"/>
                  </a:cubicBezTo>
                  <a:cubicBezTo>
                    <a:pt x="1" y="279"/>
                    <a:pt x="268" y="1"/>
                    <a:pt x="613" y="1"/>
                  </a:cubicBezTo>
                  <a:cubicBezTo>
                    <a:pt x="959" y="1"/>
                    <a:pt x="1226" y="279"/>
                    <a:pt x="1226" y="625"/>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17"/>
        <p:cNvGrpSpPr/>
        <p:nvPr/>
      </p:nvGrpSpPr>
      <p:grpSpPr>
        <a:xfrm>
          <a:off x="0" y="0"/>
          <a:ext cx="0" cy="0"/>
          <a:chOff x="0" y="0"/>
          <a:chExt cx="0" cy="0"/>
        </a:xfrm>
      </p:grpSpPr>
      <p:pic>
        <p:nvPicPr>
          <p:cNvPr id="2618" name="Google Shape;2618;p63" title="Gráfico">
            <a:hlinkClick r:id="rId3"/>
          </p:cNvPr>
          <p:cNvPicPr preferRelativeResize="0"/>
          <p:nvPr/>
        </p:nvPicPr>
        <p:blipFill>
          <a:blip r:embed="rId4">
            <a:alphaModFix/>
          </a:blip>
          <a:stretch>
            <a:fillRect/>
          </a:stretch>
        </p:blipFill>
        <p:spPr>
          <a:xfrm>
            <a:off x="2897496" y="1149397"/>
            <a:ext cx="3353626" cy="3214971"/>
          </a:xfrm>
          <a:prstGeom prst="rect">
            <a:avLst/>
          </a:prstGeom>
          <a:noFill/>
          <a:ln>
            <a:noFill/>
          </a:ln>
          <a:effectLst>
            <a:outerShdw blurRad="57150" dist="19050" dir="5400000" algn="bl" rotWithShape="0">
              <a:schemeClr val="lt1">
                <a:alpha val="50000"/>
              </a:schemeClr>
            </a:outerShdw>
          </a:effectLst>
        </p:spPr>
      </p:pic>
      <p:sp>
        <p:nvSpPr>
          <p:cNvPr id="2619" name="Google Shape;2619;p63"/>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INVESTMENT</a:t>
            </a:r>
            <a:endParaRPr/>
          </a:p>
        </p:txBody>
      </p:sp>
      <p:grpSp>
        <p:nvGrpSpPr>
          <p:cNvPr id="2620" name="Google Shape;2620;p63"/>
          <p:cNvGrpSpPr/>
          <p:nvPr/>
        </p:nvGrpSpPr>
        <p:grpSpPr>
          <a:xfrm flipH="1">
            <a:off x="6073560" y="445036"/>
            <a:ext cx="988987" cy="988987"/>
            <a:chOff x="2687876" y="879297"/>
            <a:chExt cx="1170954" cy="1170954"/>
          </a:xfrm>
        </p:grpSpPr>
        <p:sp>
          <p:nvSpPr>
            <p:cNvPr id="2621" name="Google Shape;2621;p63"/>
            <p:cNvSpPr/>
            <p:nvPr/>
          </p:nvSpPr>
          <p:spPr>
            <a:xfrm>
              <a:off x="2687876" y="879297"/>
              <a:ext cx="1170954" cy="1170954"/>
            </a:xfrm>
            <a:custGeom>
              <a:avLst/>
              <a:gdLst/>
              <a:ahLst/>
              <a:cxnLst/>
              <a:rect l="l" t="t" r="r" b="b"/>
              <a:pathLst>
                <a:path w="17055" h="17055" extrusionOk="0">
                  <a:moveTo>
                    <a:pt x="8222" y="17054"/>
                  </a:moveTo>
                  <a:cubicBezTo>
                    <a:pt x="8021" y="17043"/>
                    <a:pt x="7809" y="17032"/>
                    <a:pt x="7609" y="17010"/>
                  </a:cubicBezTo>
                  <a:lnTo>
                    <a:pt x="7743" y="15673"/>
                  </a:lnTo>
                  <a:cubicBezTo>
                    <a:pt x="7921" y="15695"/>
                    <a:pt x="8099" y="15706"/>
                    <a:pt x="8277" y="15706"/>
                  </a:cubicBezTo>
                  <a:close/>
                  <a:moveTo>
                    <a:pt x="8845" y="17054"/>
                  </a:moveTo>
                  <a:lnTo>
                    <a:pt x="8801" y="15706"/>
                  </a:lnTo>
                  <a:cubicBezTo>
                    <a:pt x="8968" y="15706"/>
                    <a:pt x="9146" y="15684"/>
                    <a:pt x="9324" y="15673"/>
                  </a:cubicBezTo>
                  <a:lnTo>
                    <a:pt x="9469" y="17010"/>
                  </a:lnTo>
                  <a:cubicBezTo>
                    <a:pt x="9257" y="17032"/>
                    <a:pt x="9057" y="17043"/>
                    <a:pt x="8845" y="17054"/>
                  </a:cubicBezTo>
                  <a:close/>
                  <a:moveTo>
                    <a:pt x="6985" y="16921"/>
                  </a:moveTo>
                  <a:cubicBezTo>
                    <a:pt x="6785" y="16887"/>
                    <a:pt x="6584" y="16843"/>
                    <a:pt x="6384" y="16787"/>
                  </a:cubicBezTo>
                  <a:lnTo>
                    <a:pt x="6718" y="15484"/>
                  </a:lnTo>
                  <a:cubicBezTo>
                    <a:pt x="6885" y="15528"/>
                    <a:pt x="7063" y="15562"/>
                    <a:pt x="7230" y="15595"/>
                  </a:cubicBezTo>
                  <a:close/>
                  <a:moveTo>
                    <a:pt x="10082" y="16921"/>
                  </a:moveTo>
                  <a:lnTo>
                    <a:pt x="9837" y="15595"/>
                  </a:lnTo>
                  <a:cubicBezTo>
                    <a:pt x="10015" y="15562"/>
                    <a:pt x="10182" y="15528"/>
                    <a:pt x="10349" y="15484"/>
                  </a:cubicBezTo>
                  <a:lnTo>
                    <a:pt x="10694" y="16776"/>
                  </a:lnTo>
                  <a:cubicBezTo>
                    <a:pt x="10494" y="16831"/>
                    <a:pt x="10282" y="16876"/>
                    <a:pt x="10082" y="16921"/>
                  </a:cubicBezTo>
                  <a:close/>
                  <a:moveTo>
                    <a:pt x="5782" y="16609"/>
                  </a:moveTo>
                  <a:cubicBezTo>
                    <a:pt x="5582" y="16542"/>
                    <a:pt x="5392" y="16464"/>
                    <a:pt x="5203" y="16386"/>
                  </a:cubicBezTo>
                  <a:lnTo>
                    <a:pt x="5726" y="15149"/>
                  </a:lnTo>
                  <a:cubicBezTo>
                    <a:pt x="5882" y="15216"/>
                    <a:pt x="6049" y="15283"/>
                    <a:pt x="6217" y="15339"/>
                  </a:cubicBezTo>
                  <a:close/>
                  <a:moveTo>
                    <a:pt x="11285" y="16597"/>
                  </a:moveTo>
                  <a:lnTo>
                    <a:pt x="10850" y="15328"/>
                  </a:lnTo>
                  <a:cubicBezTo>
                    <a:pt x="11017" y="15272"/>
                    <a:pt x="11185" y="15205"/>
                    <a:pt x="11340" y="15138"/>
                  </a:cubicBezTo>
                  <a:lnTo>
                    <a:pt x="11864" y="16375"/>
                  </a:lnTo>
                  <a:cubicBezTo>
                    <a:pt x="11675" y="16464"/>
                    <a:pt x="11485" y="16531"/>
                    <a:pt x="11285" y="16597"/>
                  </a:cubicBezTo>
                  <a:close/>
                  <a:moveTo>
                    <a:pt x="4635" y="16118"/>
                  </a:moveTo>
                  <a:cubicBezTo>
                    <a:pt x="4457" y="16029"/>
                    <a:pt x="4267" y="15929"/>
                    <a:pt x="4089" y="15818"/>
                  </a:cubicBezTo>
                  <a:lnTo>
                    <a:pt x="4791" y="14670"/>
                  </a:lnTo>
                  <a:cubicBezTo>
                    <a:pt x="4947" y="14760"/>
                    <a:pt x="5091" y="14849"/>
                    <a:pt x="5247" y="14927"/>
                  </a:cubicBezTo>
                  <a:close/>
                  <a:moveTo>
                    <a:pt x="12432" y="16118"/>
                  </a:moveTo>
                  <a:lnTo>
                    <a:pt x="11819" y="14915"/>
                  </a:lnTo>
                  <a:cubicBezTo>
                    <a:pt x="11975" y="14838"/>
                    <a:pt x="12120" y="14748"/>
                    <a:pt x="12276" y="14659"/>
                  </a:cubicBezTo>
                  <a:lnTo>
                    <a:pt x="12978" y="15807"/>
                  </a:lnTo>
                  <a:cubicBezTo>
                    <a:pt x="12800" y="15918"/>
                    <a:pt x="12610" y="16018"/>
                    <a:pt x="12432" y="16118"/>
                  </a:cubicBezTo>
                  <a:close/>
                  <a:moveTo>
                    <a:pt x="3577" y="15472"/>
                  </a:moveTo>
                  <a:cubicBezTo>
                    <a:pt x="3409" y="15350"/>
                    <a:pt x="3242" y="15227"/>
                    <a:pt x="3075" y="15094"/>
                  </a:cubicBezTo>
                  <a:lnTo>
                    <a:pt x="3944" y="14058"/>
                  </a:lnTo>
                  <a:cubicBezTo>
                    <a:pt x="4078" y="14169"/>
                    <a:pt x="4211" y="14281"/>
                    <a:pt x="4356" y="14381"/>
                  </a:cubicBezTo>
                  <a:close/>
                  <a:moveTo>
                    <a:pt x="13490" y="15461"/>
                  </a:moveTo>
                  <a:lnTo>
                    <a:pt x="12711" y="14370"/>
                  </a:lnTo>
                  <a:cubicBezTo>
                    <a:pt x="12855" y="14269"/>
                    <a:pt x="12989" y="14158"/>
                    <a:pt x="13123" y="14047"/>
                  </a:cubicBezTo>
                  <a:lnTo>
                    <a:pt x="13980" y="15083"/>
                  </a:lnTo>
                  <a:cubicBezTo>
                    <a:pt x="13824" y="15216"/>
                    <a:pt x="13657" y="15339"/>
                    <a:pt x="13490" y="15461"/>
                  </a:cubicBezTo>
                  <a:close/>
                  <a:moveTo>
                    <a:pt x="2619" y="14682"/>
                  </a:moveTo>
                  <a:cubicBezTo>
                    <a:pt x="2463" y="14537"/>
                    <a:pt x="2318" y="14381"/>
                    <a:pt x="2184" y="14236"/>
                  </a:cubicBezTo>
                  <a:lnTo>
                    <a:pt x="3187" y="13334"/>
                  </a:lnTo>
                  <a:cubicBezTo>
                    <a:pt x="3298" y="13456"/>
                    <a:pt x="3421" y="13590"/>
                    <a:pt x="3543" y="13712"/>
                  </a:cubicBezTo>
                  <a:close/>
                  <a:moveTo>
                    <a:pt x="14448" y="14670"/>
                  </a:moveTo>
                  <a:lnTo>
                    <a:pt x="13513" y="13701"/>
                  </a:lnTo>
                  <a:cubicBezTo>
                    <a:pt x="13635" y="13579"/>
                    <a:pt x="13758" y="13456"/>
                    <a:pt x="13880" y="13323"/>
                  </a:cubicBezTo>
                  <a:lnTo>
                    <a:pt x="14883" y="14225"/>
                  </a:lnTo>
                  <a:cubicBezTo>
                    <a:pt x="14738" y="14370"/>
                    <a:pt x="14593" y="14526"/>
                    <a:pt x="14448" y="14670"/>
                  </a:cubicBezTo>
                  <a:close/>
                  <a:moveTo>
                    <a:pt x="1783" y="13757"/>
                  </a:moveTo>
                  <a:cubicBezTo>
                    <a:pt x="1661" y="13590"/>
                    <a:pt x="1538" y="13423"/>
                    <a:pt x="1427" y="13245"/>
                  </a:cubicBezTo>
                  <a:lnTo>
                    <a:pt x="2541" y="12498"/>
                  </a:lnTo>
                  <a:cubicBezTo>
                    <a:pt x="2641" y="12643"/>
                    <a:pt x="2741" y="12788"/>
                    <a:pt x="2853" y="12933"/>
                  </a:cubicBezTo>
                  <a:close/>
                  <a:moveTo>
                    <a:pt x="15273" y="13746"/>
                  </a:moveTo>
                  <a:lnTo>
                    <a:pt x="14214" y="12922"/>
                  </a:lnTo>
                  <a:cubicBezTo>
                    <a:pt x="14326" y="12777"/>
                    <a:pt x="14426" y="12632"/>
                    <a:pt x="14515" y="12498"/>
                  </a:cubicBezTo>
                  <a:lnTo>
                    <a:pt x="15640" y="13233"/>
                  </a:lnTo>
                  <a:cubicBezTo>
                    <a:pt x="15529" y="13412"/>
                    <a:pt x="15406" y="13579"/>
                    <a:pt x="15273" y="13746"/>
                  </a:cubicBezTo>
                  <a:close/>
                  <a:moveTo>
                    <a:pt x="1093" y="12721"/>
                  </a:moveTo>
                  <a:cubicBezTo>
                    <a:pt x="992" y="12532"/>
                    <a:pt x="903" y="12354"/>
                    <a:pt x="814" y="12164"/>
                  </a:cubicBezTo>
                  <a:lnTo>
                    <a:pt x="2028" y="11596"/>
                  </a:lnTo>
                  <a:cubicBezTo>
                    <a:pt x="2095" y="11752"/>
                    <a:pt x="2184" y="11908"/>
                    <a:pt x="2262" y="12053"/>
                  </a:cubicBezTo>
                  <a:close/>
                  <a:moveTo>
                    <a:pt x="15963" y="12699"/>
                  </a:moveTo>
                  <a:lnTo>
                    <a:pt x="14794" y="12042"/>
                  </a:lnTo>
                  <a:cubicBezTo>
                    <a:pt x="14883" y="11897"/>
                    <a:pt x="14961" y="11741"/>
                    <a:pt x="15039" y="11574"/>
                  </a:cubicBezTo>
                  <a:lnTo>
                    <a:pt x="16253" y="12153"/>
                  </a:lnTo>
                  <a:cubicBezTo>
                    <a:pt x="16164" y="12331"/>
                    <a:pt x="16063" y="12521"/>
                    <a:pt x="15963" y="12699"/>
                  </a:cubicBezTo>
                  <a:close/>
                  <a:moveTo>
                    <a:pt x="569" y="11596"/>
                  </a:moveTo>
                  <a:cubicBezTo>
                    <a:pt x="491" y="11396"/>
                    <a:pt x="424" y="11195"/>
                    <a:pt x="369" y="11006"/>
                  </a:cubicBezTo>
                  <a:lnTo>
                    <a:pt x="1649" y="10616"/>
                  </a:lnTo>
                  <a:cubicBezTo>
                    <a:pt x="1705" y="10783"/>
                    <a:pt x="1761" y="10950"/>
                    <a:pt x="1817" y="11106"/>
                  </a:cubicBezTo>
                  <a:close/>
                  <a:moveTo>
                    <a:pt x="16498" y="11574"/>
                  </a:moveTo>
                  <a:lnTo>
                    <a:pt x="15239" y="11095"/>
                  </a:lnTo>
                  <a:cubicBezTo>
                    <a:pt x="15306" y="10928"/>
                    <a:pt x="15362" y="10761"/>
                    <a:pt x="15406" y="10605"/>
                  </a:cubicBezTo>
                  <a:lnTo>
                    <a:pt x="16698" y="10983"/>
                  </a:lnTo>
                  <a:cubicBezTo>
                    <a:pt x="16632" y="11184"/>
                    <a:pt x="16565" y="11384"/>
                    <a:pt x="16498" y="11574"/>
                  </a:cubicBezTo>
                  <a:close/>
                  <a:moveTo>
                    <a:pt x="201" y="10404"/>
                  </a:moveTo>
                  <a:cubicBezTo>
                    <a:pt x="157" y="10193"/>
                    <a:pt x="123" y="9992"/>
                    <a:pt x="90" y="9792"/>
                  </a:cubicBezTo>
                  <a:lnTo>
                    <a:pt x="1427" y="9591"/>
                  </a:lnTo>
                  <a:cubicBezTo>
                    <a:pt x="1449" y="9758"/>
                    <a:pt x="1482" y="9936"/>
                    <a:pt x="1516" y="10103"/>
                  </a:cubicBezTo>
                  <a:close/>
                  <a:moveTo>
                    <a:pt x="16854" y="10382"/>
                  </a:moveTo>
                  <a:lnTo>
                    <a:pt x="15540" y="10092"/>
                  </a:lnTo>
                  <a:cubicBezTo>
                    <a:pt x="15573" y="9925"/>
                    <a:pt x="15607" y="9747"/>
                    <a:pt x="15640" y="9580"/>
                  </a:cubicBezTo>
                  <a:lnTo>
                    <a:pt x="16966" y="9769"/>
                  </a:lnTo>
                  <a:cubicBezTo>
                    <a:pt x="16932" y="9970"/>
                    <a:pt x="16899" y="10181"/>
                    <a:pt x="16854" y="10382"/>
                  </a:cubicBezTo>
                  <a:close/>
                  <a:moveTo>
                    <a:pt x="23" y="9168"/>
                  </a:moveTo>
                  <a:cubicBezTo>
                    <a:pt x="12" y="8967"/>
                    <a:pt x="1" y="8756"/>
                    <a:pt x="1" y="8544"/>
                  </a:cubicBezTo>
                  <a:lnTo>
                    <a:pt x="1349" y="8544"/>
                  </a:lnTo>
                  <a:cubicBezTo>
                    <a:pt x="1349" y="8722"/>
                    <a:pt x="1349" y="8900"/>
                    <a:pt x="1360" y="9067"/>
                  </a:cubicBezTo>
                  <a:close/>
                  <a:moveTo>
                    <a:pt x="17033" y="9157"/>
                  </a:moveTo>
                  <a:lnTo>
                    <a:pt x="15696" y="9056"/>
                  </a:lnTo>
                  <a:cubicBezTo>
                    <a:pt x="15707" y="8878"/>
                    <a:pt x="15707" y="8700"/>
                    <a:pt x="15707" y="8533"/>
                  </a:cubicBezTo>
                  <a:lnTo>
                    <a:pt x="15707" y="8499"/>
                  </a:lnTo>
                  <a:lnTo>
                    <a:pt x="17055" y="8488"/>
                  </a:lnTo>
                  <a:lnTo>
                    <a:pt x="17055" y="8533"/>
                  </a:lnTo>
                  <a:cubicBezTo>
                    <a:pt x="17055" y="8733"/>
                    <a:pt x="17044" y="8945"/>
                    <a:pt x="17033" y="9157"/>
                  </a:cubicBezTo>
                  <a:close/>
                  <a:moveTo>
                    <a:pt x="1360" y="8020"/>
                  </a:moveTo>
                  <a:lnTo>
                    <a:pt x="23" y="7931"/>
                  </a:lnTo>
                  <a:cubicBezTo>
                    <a:pt x="34" y="7720"/>
                    <a:pt x="57" y="7508"/>
                    <a:pt x="90" y="7308"/>
                  </a:cubicBezTo>
                  <a:lnTo>
                    <a:pt x="1416" y="7497"/>
                  </a:lnTo>
                  <a:cubicBezTo>
                    <a:pt x="1393" y="7675"/>
                    <a:pt x="1371" y="7842"/>
                    <a:pt x="1360" y="8020"/>
                  </a:cubicBezTo>
                  <a:close/>
                  <a:moveTo>
                    <a:pt x="15685" y="7976"/>
                  </a:moveTo>
                  <a:cubicBezTo>
                    <a:pt x="15674" y="7798"/>
                    <a:pt x="15651" y="7631"/>
                    <a:pt x="15629" y="7452"/>
                  </a:cubicBezTo>
                  <a:lnTo>
                    <a:pt x="16955" y="7252"/>
                  </a:lnTo>
                  <a:cubicBezTo>
                    <a:pt x="16988" y="7463"/>
                    <a:pt x="17010" y="7664"/>
                    <a:pt x="17033" y="7876"/>
                  </a:cubicBezTo>
                  <a:close/>
                  <a:moveTo>
                    <a:pt x="1516" y="6985"/>
                  </a:moveTo>
                  <a:lnTo>
                    <a:pt x="201" y="6695"/>
                  </a:lnTo>
                  <a:cubicBezTo>
                    <a:pt x="246" y="6494"/>
                    <a:pt x="291" y="6294"/>
                    <a:pt x="357" y="6093"/>
                  </a:cubicBezTo>
                  <a:lnTo>
                    <a:pt x="1638" y="6472"/>
                  </a:lnTo>
                  <a:cubicBezTo>
                    <a:pt x="1594" y="6639"/>
                    <a:pt x="1549" y="6817"/>
                    <a:pt x="1516" y="6985"/>
                  </a:cubicBezTo>
                  <a:close/>
                  <a:moveTo>
                    <a:pt x="15529" y="6940"/>
                  </a:moveTo>
                  <a:cubicBezTo>
                    <a:pt x="15495" y="6773"/>
                    <a:pt x="15451" y="6595"/>
                    <a:pt x="15395" y="6428"/>
                  </a:cubicBezTo>
                  <a:lnTo>
                    <a:pt x="16687" y="6038"/>
                  </a:lnTo>
                  <a:cubicBezTo>
                    <a:pt x="16743" y="6238"/>
                    <a:pt x="16799" y="6439"/>
                    <a:pt x="16843" y="6639"/>
                  </a:cubicBezTo>
                  <a:close/>
                  <a:moveTo>
                    <a:pt x="1805" y="5982"/>
                  </a:moveTo>
                  <a:lnTo>
                    <a:pt x="558" y="5503"/>
                  </a:lnTo>
                  <a:cubicBezTo>
                    <a:pt x="625" y="5314"/>
                    <a:pt x="703" y="5113"/>
                    <a:pt x="792" y="4924"/>
                  </a:cubicBezTo>
                  <a:lnTo>
                    <a:pt x="2017" y="5492"/>
                  </a:lnTo>
                  <a:cubicBezTo>
                    <a:pt x="1939" y="5659"/>
                    <a:pt x="1872" y="5815"/>
                    <a:pt x="1805" y="5982"/>
                  </a:cubicBezTo>
                  <a:close/>
                  <a:moveTo>
                    <a:pt x="15228" y="5937"/>
                  </a:moveTo>
                  <a:cubicBezTo>
                    <a:pt x="15161" y="5770"/>
                    <a:pt x="15094" y="5614"/>
                    <a:pt x="15016" y="5458"/>
                  </a:cubicBezTo>
                  <a:lnTo>
                    <a:pt x="16231" y="4879"/>
                  </a:lnTo>
                  <a:cubicBezTo>
                    <a:pt x="16320" y="5069"/>
                    <a:pt x="16409" y="5258"/>
                    <a:pt x="16487" y="5447"/>
                  </a:cubicBezTo>
                  <a:close/>
                  <a:moveTo>
                    <a:pt x="2251" y="5035"/>
                  </a:moveTo>
                  <a:lnTo>
                    <a:pt x="1081" y="4378"/>
                  </a:lnTo>
                  <a:cubicBezTo>
                    <a:pt x="1182" y="4189"/>
                    <a:pt x="1293" y="4010"/>
                    <a:pt x="1404" y="3843"/>
                  </a:cubicBezTo>
                  <a:lnTo>
                    <a:pt x="2529" y="4578"/>
                  </a:lnTo>
                  <a:cubicBezTo>
                    <a:pt x="2429" y="4723"/>
                    <a:pt x="2340" y="4879"/>
                    <a:pt x="2251" y="5035"/>
                  </a:cubicBezTo>
                  <a:close/>
                  <a:moveTo>
                    <a:pt x="14782" y="4991"/>
                  </a:moveTo>
                  <a:cubicBezTo>
                    <a:pt x="14693" y="4835"/>
                    <a:pt x="14604" y="4690"/>
                    <a:pt x="14504" y="4545"/>
                  </a:cubicBezTo>
                  <a:lnTo>
                    <a:pt x="15618" y="3799"/>
                  </a:lnTo>
                  <a:cubicBezTo>
                    <a:pt x="15740" y="3966"/>
                    <a:pt x="15841" y="4144"/>
                    <a:pt x="15952" y="4322"/>
                  </a:cubicBezTo>
                  <a:close/>
                  <a:moveTo>
                    <a:pt x="2830" y="4155"/>
                  </a:moveTo>
                  <a:lnTo>
                    <a:pt x="1761" y="3331"/>
                  </a:lnTo>
                  <a:cubicBezTo>
                    <a:pt x="1895" y="3175"/>
                    <a:pt x="2028" y="3008"/>
                    <a:pt x="2162" y="2852"/>
                  </a:cubicBezTo>
                  <a:lnTo>
                    <a:pt x="3164" y="3754"/>
                  </a:lnTo>
                  <a:cubicBezTo>
                    <a:pt x="3053" y="3877"/>
                    <a:pt x="2942" y="4010"/>
                    <a:pt x="2830" y="4155"/>
                  </a:cubicBezTo>
                  <a:close/>
                  <a:moveTo>
                    <a:pt x="14192" y="4122"/>
                  </a:moveTo>
                  <a:cubicBezTo>
                    <a:pt x="14092" y="3977"/>
                    <a:pt x="13980" y="3843"/>
                    <a:pt x="13858" y="3721"/>
                  </a:cubicBezTo>
                  <a:lnTo>
                    <a:pt x="14860" y="2819"/>
                  </a:lnTo>
                  <a:cubicBezTo>
                    <a:pt x="14994" y="2974"/>
                    <a:pt x="15128" y="3130"/>
                    <a:pt x="15261" y="3297"/>
                  </a:cubicBezTo>
                  <a:close/>
                  <a:moveTo>
                    <a:pt x="3532" y="3375"/>
                  </a:moveTo>
                  <a:lnTo>
                    <a:pt x="2596" y="2406"/>
                  </a:lnTo>
                  <a:cubicBezTo>
                    <a:pt x="2741" y="2262"/>
                    <a:pt x="2897" y="2117"/>
                    <a:pt x="3053" y="1994"/>
                  </a:cubicBezTo>
                  <a:lnTo>
                    <a:pt x="3922" y="3019"/>
                  </a:lnTo>
                  <a:cubicBezTo>
                    <a:pt x="3788" y="3130"/>
                    <a:pt x="3655" y="3253"/>
                    <a:pt x="3532" y="3375"/>
                  </a:cubicBezTo>
                  <a:close/>
                  <a:moveTo>
                    <a:pt x="13490" y="3342"/>
                  </a:moveTo>
                  <a:cubicBezTo>
                    <a:pt x="13368" y="3220"/>
                    <a:pt x="13234" y="3108"/>
                    <a:pt x="13100" y="2997"/>
                  </a:cubicBezTo>
                  <a:lnTo>
                    <a:pt x="13958" y="1961"/>
                  </a:lnTo>
                  <a:cubicBezTo>
                    <a:pt x="14114" y="2083"/>
                    <a:pt x="14270" y="2228"/>
                    <a:pt x="14426" y="2373"/>
                  </a:cubicBezTo>
                  <a:close/>
                  <a:moveTo>
                    <a:pt x="4334" y="2696"/>
                  </a:moveTo>
                  <a:lnTo>
                    <a:pt x="3543" y="1604"/>
                  </a:lnTo>
                  <a:cubicBezTo>
                    <a:pt x="3710" y="1482"/>
                    <a:pt x="3888" y="1370"/>
                    <a:pt x="4067" y="1259"/>
                  </a:cubicBezTo>
                  <a:lnTo>
                    <a:pt x="4768" y="2406"/>
                  </a:lnTo>
                  <a:cubicBezTo>
                    <a:pt x="4624" y="2495"/>
                    <a:pt x="4479" y="2596"/>
                    <a:pt x="4334" y="2696"/>
                  </a:cubicBezTo>
                  <a:close/>
                  <a:moveTo>
                    <a:pt x="12688" y="2674"/>
                  </a:moveTo>
                  <a:cubicBezTo>
                    <a:pt x="12543" y="2573"/>
                    <a:pt x="12399" y="2473"/>
                    <a:pt x="12243" y="2384"/>
                  </a:cubicBezTo>
                  <a:lnTo>
                    <a:pt x="12944" y="1237"/>
                  </a:lnTo>
                  <a:cubicBezTo>
                    <a:pt x="13123" y="1337"/>
                    <a:pt x="13301" y="1460"/>
                    <a:pt x="13468" y="1582"/>
                  </a:cubicBezTo>
                  <a:close/>
                  <a:moveTo>
                    <a:pt x="5225" y="2150"/>
                  </a:moveTo>
                  <a:lnTo>
                    <a:pt x="4601" y="958"/>
                  </a:lnTo>
                  <a:cubicBezTo>
                    <a:pt x="4791" y="858"/>
                    <a:pt x="4980" y="769"/>
                    <a:pt x="5169" y="691"/>
                  </a:cubicBezTo>
                  <a:lnTo>
                    <a:pt x="5693" y="1927"/>
                  </a:lnTo>
                  <a:cubicBezTo>
                    <a:pt x="5537" y="1994"/>
                    <a:pt x="5381" y="2072"/>
                    <a:pt x="5225" y="2150"/>
                  </a:cubicBezTo>
                  <a:close/>
                  <a:moveTo>
                    <a:pt x="11786" y="2128"/>
                  </a:moveTo>
                  <a:cubicBezTo>
                    <a:pt x="11630" y="2050"/>
                    <a:pt x="11474" y="1972"/>
                    <a:pt x="11318" y="1905"/>
                  </a:cubicBezTo>
                  <a:lnTo>
                    <a:pt x="11831" y="669"/>
                  </a:lnTo>
                  <a:cubicBezTo>
                    <a:pt x="12031" y="747"/>
                    <a:pt x="12220" y="836"/>
                    <a:pt x="12399" y="936"/>
                  </a:cubicBezTo>
                  <a:close/>
                  <a:moveTo>
                    <a:pt x="6183" y="1738"/>
                  </a:moveTo>
                  <a:lnTo>
                    <a:pt x="5749" y="468"/>
                  </a:lnTo>
                  <a:cubicBezTo>
                    <a:pt x="5949" y="401"/>
                    <a:pt x="6150" y="335"/>
                    <a:pt x="6350" y="290"/>
                  </a:cubicBezTo>
                  <a:lnTo>
                    <a:pt x="6684" y="1582"/>
                  </a:lnTo>
                  <a:cubicBezTo>
                    <a:pt x="6517" y="1627"/>
                    <a:pt x="6350" y="1682"/>
                    <a:pt x="6183" y="1738"/>
                  </a:cubicBezTo>
                  <a:close/>
                  <a:moveTo>
                    <a:pt x="10828" y="1727"/>
                  </a:moveTo>
                  <a:cubicBezTo>
                    <a:pt x="10661" y="1671"/>
                    <a:pt x="10494" y="1615"/>
                    <a:pt x="10316" y="1571"/>
                  </a:cubicBezTo>
                  <a:lnTo>
                    <a:pt x="10661" y="268"/>
                  </a:lnTo>
                  <a:cubicBezTo>
                    <a:pt x="10861" y="323"/>
                    <a:pt x="11062" y="379"/>
                    <a:pt x="11251" y="446"/>
                  </a:cubicBezTo>
                  <a:close/>
                  <a:moveTo>
                    <a:pt x="7197" y="1471"/>
                  </a:moveTo>
                  <a:lnTo>
                    <a:pt x="6952" y="145"/>
                  </a:lnTo>
                  <a:cubicBezTo>
                    <a:pt x="7152" y="112"/>
                    <a:pt x="7364" y="78"/>
                    <a:pt x="7564" y="56"/>
                  </a:cubicBezTo>
                  <a:lnTo>
                    <a:pt x="7720" y="1393"/>
                  </a:lnTo>
                  <a:cubicBezTo>
                    <a:pt x="7542" y="1415"/>
                    <a:pt x="7375" y="1437"/>
                    <a:pt x="7197" y="1471"/>
                  </a:cubicBezTo>
                  <a:close/>
                  <a:moveTo>
                    <a:pt x="9803" y="1460"/>
                  </a:moveTo>
                  <a:cubicBezTo>
                    <a:pt x="9636" y="1426"/>
                    <a:pt x="9469" y="1404"/>
                    <a:pt x="9291" y="1393"/>
                  </a:cubicBezTo>
                  <a:lnTo>
                    <a:pt x="9436" y="45"/>
                  </a:lnTo>
                  <a:cubicBezTo>
                    <a:pt x="9636" y="67"/>
                    <a:pt x="9848" y="101"/>
                    <a:pt x="10048" y="134"/>
                  </a:cubicBezTo>
                  <a:close/>
                  <a:moveTo>
                    <a:pt x="8244" y="1348"/>
                  </a:moveTo>
                  <a:lnTo>
                    <a:pt x="8188" y="11"/>
                  </a:lnTo>
                  <a:cubicBezTo>
                    <a:pt x="8300" y="0"/>
                    <a:pt x="8411" y="0"/>
                    <a:pt x="8533" y="0"/>
                  </a:cubicBezTo>
                  <a:cubicBezTo>
                    <a:pt x="8623" y="0"/>
                    <a:pt x="8712" y="0"/>
                    <a:pt x="8812" y="11"/>
                  </a:cubicBezTo>
                  <a:lnTo>
                    <a:pt x="8767" y="1348"/>
                  </a:lnTo>
                  <a:cubicBezTo>
                    <a:pt x="8678" y="1348"/>
                    <a:pt x="8600" y="1348"/>
                    <a:pt x="8511" y="1348"/>
                  </a:cubicBezTo>
                  <a:cubicBezTo>
                    <a:pt x="8422" y="1348"/>
                    <a:pt x="8333" y="1348"/>
                    <a:pt x="8244" y="134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622" name="Google Shape;2622;p63"/>
            <p:cNvGrpSpPr/>
            <p:nvPr/>
          </p:nvGrpSpPr>
          <p:grpSpPr>
            <a:xfrm>
              <a:off x="2807960" y="998627"/>
              <a:ext cx="930805" cy="932320"/>
              <a:chOff x="2807960" y="998627"/>
              <a:chExt cx="930805" cy="932320"/>
            </a:xfrm>
          </p:grpSpPr>
          <p:sp>
            <p:nvSpPr>
              <p:cNvPr id="2623" name="Google Shape;2623;p63"/>
              <p:cNvSpPr/>
              <p:nvPr/>
            </p:nvSpPr>
            <p:spPr>
              <a:xfrm>
                <a:off x="3687478" y="1568359"/>
                <a:ext cx="36800" cy="36800"/>
              </a:xfrm>
              <a:custGeom>
                <a:avLst/>
                <a:gdLst/>
                <a:ahLst/>
                <a:cxnLst/>
                <a:rect l="l" t="t" r="r" b="b"/>
                <a:pathLst>
                  <a:path w="536" h="536" extrusionOk="0">
                    <a:moveTo>
                      <a:pt x="201" y="491"/>
                    </a:moveTo>
                    <a:cubicBezTo>
                      <a:pt x="79" y="457"/>
                      <a:pt x="1" y="324"/>
                      <a:pt x="34" y="201"/>
                    </a:cubicBezTo>
                    <a:cubicBezTo>
                      <a:pt x="67" y="79"/>
                      <a:pt x="201" y="1"/>
                      <a:pt x="335" y="34"/>
                    </a:cubicBezTo>
                    <a:cubicBezTo>
                      <a:pt x="468" y="56"/>
                      <a:pt x="535" y="190"/>
                      <a:pt x="502" y="324"/>
                    </a:cubicBezTo>
                    <a:cubicBezTo>
                      <a:pt x="457" y="457"/>
                      <a:pt x="324" y="535"/>
                      <a:pt x="201" y="49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3"/>
              <p:cNvSpPr/>
              <p:nvPr/>
            </p:nvSpPr>
            <p:spPr>
              <a:xfrm>
                <a:off x="3657680" y="1645601"/>
                <a:ext cx="38311" cy="37556"/>
              </a:xfrm>
              <a:custGeom>
                <a:avLst/>
                <a:gdLst/>
                <a:ahLst/>
                <a:cxnLst/>
                <a:rect l="l" t="t" r="r" b="b"/>
                <a:pathLst>
                  <a:path w="558" h="547" extrusionOk="0">
                    <a:moveTo>
                      <a:pt x="156" y="480"/>
                    </a:moveTo>
                    <a:cubicBezTo>
                      <a:pt x="45" y="413"/>
                      <a:pt x="0" y="268"/>
                      <a:pt x="56" y="157"/>
                    </a:cubicBezTo>
                    <a:cubicBezTo>
                      <a:pt x="112" y="45"/>
                      <a:pt x="256" y="1"/>
                      <a:pt x="379" y="45"/>
                    </a:cubicBezTo>
                    <a:cubicBezTo>
                      <a:pt x="501" y="101"/>
                      <a:pt x="557" y="246"/>
                      <a:pt x="490" y="368"/>
                    </a:cubicBezTo>
                    <a:cubicBezTo>
                      <a:pt x="424" y="491"/>
                      <a:pt x="279" y="546"/>
                      <a:pt x="156" y="48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3"/>
              <p:cNvSpPr/>
              <p:nvPr/>
            </p:nvSpPr>
            <p:spPr>
              <a:xfrm>
                <a:off x="3614082" y="1715976"/>
                <a:ext cx="38311" cy="37556"/>
              </a:xfrm>
              <a:custGeom>
                <a:avLst/>
                <a:gdLst/>
                <a:ahLst/>
                <a:cxnLst/>
                <a:rect l="l" t="t" r="r" b="b"/>
                <a:pathLst>
                  <a:path w="558" h="547" extrusionOk="0">
                    <a:moveTo>
                      <a:pt x="123" y="457"/>
                    </a:moveTo>
                    <a:cubicBezTo>
                      <a:pt x="23" y="379"/>
                      <a:pt x="0" y="223"/>
                      <a:pt x="89" y="123"/>
                    </a:cubicBezTo>
                    <a:cubicBezTo>
                      <a:pt x="167" y="34"/>
                      <a:pt x="312" y="0"/>
                      <a:pt x="412" y="78"/>
                    </a:cubicBezTo>
                    <a:cubicBezTo>
                      <a:pt x="524" y="145"/>
                      <a:pt x="557" y="312"/>
                      <a:pt x="468" y="413"/>
                    </a:cubicBezTo>
                    <a:cubicBezTo>
                      <a:pt x="379" y="524"/>
                      <a:pt x="223" y="546"/>
                      <a:pt x="123" y="457"/>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3559018" y="1777907"/>
                <a:ext cx="36732" cy="36800"/>
              </a:xfrm>
              <a:custGeom>
                <a:avLst/>
                <a:gdLst/>
                <a:ahLst/>
                <a:cxnLst/>
                <a:rect l="l" t="t" r="r" b="b"/>
                <a:pathLst>
                  <a:path w="535" h="536" extrusionOk="0">
                    <a:moveTo>
                      <a:pt x="78" y="424"/>
                    </a:moveTo>
                    <a:cubicBezTo>
                      <a:pt x="0" y="324"/>
                      <a:pt x="11" y="168"/>
                      <a:pt x="101" y="90"/>
                    </a:cubicBezTo>
                    <a:cubicBezTo>
                      <a:pt x="201" y="12"/>
                      <a:pt x="346" y="1"/>
                      <a:pt x="446" y="101"/>
                    </a:cubicBezTo>
                    <a:cubicBezTo>
                      <a:pt x="535" y="190"/>
                      <a:pt x="535" y="357"/>
                      <a:pt x="424" y="446"/>
                    </a:cubicBezTo>
                    <a:cubicBezTo>
                      <a:pt x="323" y="535"/>
                      <a:pt x="167" y="524"/>
                      <a:pt x="78" y="42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3492487" y="1827616"/>
                <a:ext cx="37487" cy="37556"/>
              </a:xfrm>
              <a:custGeom>
                <a:avLst/>
                <a:gdLst/>
                <a:ahLst/>
                <a:cxnLst/>
                <a:rect l="l" t="t" r="r" b="b"/>
                <a:pathLst>
                  <a:path w="546" h="547" extrusionOk="0">
                    <a:moveTo>
                      <a:pt x="67" y="391"/>
                    </a:moveTo>
                    <a:cubicBezTo>
                      <a:pt x="0" y="279"/>
                      <a:pt x="34" y="134"/>
                      <a:pt x="145" y="68"/>
                    </a:cubicBezTo>
                    <a:cubicBezTo>
                      <a:pt x="256" y="1"/>
                      <a:pt x="401" y="23"/>
                      <a:pt x="479" y="134"/>
                    </a:cubicBezTo>
                    <a:cubicBezTo>
                      <a:pt x="546" y="246"/>
                      <a:pt x="524" y="402"/>
                      <a:pt x="401" y="480"/>
                    </a:cubicBezTo>
                    <a:cubicBezTo>
                      <a:pt x="279" y="547"/>
                      <a:pt x="134" y="513"/>
                      <a:pt x="67" y="39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3418267" y="1865103"/>
                <a:ext cx="37556" cy="37556"/>
              </a:xfrm>
              <a:custGeom>
                <a:avLst/>
                <a:gdLst/>
                <a:ahLst/>
                <a:cxnLst/>
                <a:rect l="l" t="t" r="r" b="b"/>
                <a:pathLst>
                  <a:path w="547" h="547" extrusionOk="0">
                    <a:moveTo>
                      <a:pt x="45" y="346"/>
                    </a:moveTo>
                    <a:cubicBezTo>
                      <a:pt x="1" y="223"/>
                      <a:pt x="68" y="90"/>
                      <a:pt x="190" y="45"/>
                    </a:cubicBezTo>
                    <a:cubicBezTo>
                      <a:pt x="301" y="1"/>
                      <a:pt x="446" y="56"/>
                      <a:pt x="502" y="168"/>
                    </a:cubicBezTo>
                    <a:cubicBezTo>
                      <a:pt x="547" y="290"/>
                      <a:pt x="491" y="435"/>
                      <a:pt x="368" y="491"/>
                    </a:cubicBezTo>
                    <a:cubicBezTo>
                      <a:pt x="235" y="546"/>
                      <a:pt x="90" y="480"/>
                      <a:pt x="45" y="34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3"/>
              <p:cNvSpPr/>
              <p:nvPr/>
            </p:nvSpPr>
            <p:spPr>
              <a:xfrm>
                <a:off x="3339516" y="1888036"/>
                <a:ext cx="35977" cy="36800"/>
              </a:xfrm>
              <a:custGeom>
                <a:avLst/>
                <a:gdLst/>
                <a:ahLst/>
                <a:cxnLst/>
                <a:rect l="l" t="t" r="r" b="b"/>
                <a:pathLst>
                  <a:path w="524" h="536" extrusionOk="0">
                    <a:moveTo>
                      <a:pt x="23" y="313"/>
                    </a:moveTo>
                    <a:cubicBezTo>
                      <a:pt x="0" y="179"/>
                      <a:pt x="90" y="68"/>
                      <a:pt x="212" y="34"/>
                    </a:cubicBezTo>
                    <a:cubicBezTo>
                      <a:pt x="346" y="1"/>
                      <a:pt x="468" y="90"/>
                      <a:pt x="502" y="212"/>
                    </a:cubicBezTo>
                    <a:cubicBezTo>
                      <a:pt x="524" y="346"/>
                      <a:pt x="446" y="480"/>
                      <a:pt x="301" y="502"/>
                    </a:cubicBezTo>
                    <a:cubicBezTo>
                      <a:pt x="167" y="535"/>
                      <a:pt x="45" y="435"/>
                      <a:pt x="23" y="31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3"/>
              <p:cNvSpPr/>
              <p:nvPr/>
            </p:nvSpPr>
            <p:spPr>
              <a:xfrm>
                <a:off x="3257675" y="1897236"/>
                <a:ext cx="34466" cy="33711"/>
              </a:xfrm>
              <a:custGeom>
                <a:avLst/>
                <a:gdLst/>
                <a:ahLst/>
                <a:cxnLst/>
                <a:rect l="l" t="t" r="r" b="b"/>
                <a:pathLst>
                  <a:path w="502" h="491" extrusionOk="0">
                    <a:moveTo>
                      <a:pt x="12" y="245"/>
                    </a:moveTo>
                    <a:cubicBezTo>
                      <a:pt x="12" y="123"/>
                      <a:pt x="123" y="12"/>
                      <a:pt x="246" y="12"/>
                    </a:cubicBezTo>
                    <a:cubicBezTo>
                      <a:pt x="379" y="0"/>
                      <a:pt x="491" y="112"/>
                      <a:pt x="491" y="245"/>
                    </a:cubicBezTo>
                    <a:cubicBezTo>
                      <a:pt x="502" y="379"/>
                      <a:pt x="390" y="479"/>
                      <a:pt x="246" y="490"/>
                    </a:cubicBezTo>
                    <a:cubicBezTo>
                      <a:pt x="112" y="490"/>
                      <a:pt x="1" y="379"/>
                      <a:pt x="12" y="245"/>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3173568" y="1888791"/>
                <a:ext cx="35977" cy="36045"/>
              </a:xfrm>
              <a:custGeom>
                <a:avLst/>
                <a:gdLst/>
                <a:ahLst/>
                <a:cxnLst/>
                <a:rect l="l" t="t" r="r" b="b"/>
                <a:pathLst>
                  <a:path w="524" h="525" extrusionOk="0">
                    <a:moveTo>
                      <a:pt x="34" y="224"/>
                    </a:moveTo>
                    <a:cubicBezTo>
                      <a:pt x="67" y="90"/>
                      <a:pt x="190" y="1"/>
                      <a:pt x="312" y="23"/>
                    </a:cubicBezTo>
                    <a:cubicBezTo>
                      <a:pt x="446" y="45"/>
                      <a:pt x="524" y="168"/>
                      <a:pt x="513" y="302"/>
                    </a:cubicBezTo>
                    <a:cubicBezTo>
                      <a:pt x="490" y="435"/>
                      <a:pt x="368" y="524"/>
                      <a:pt x="234" y="491"/>
                    </a:cubicBezTo>
                    <a:cubicBezTo>
                      <a:pt x="89" y="469"/>
                      <a:pt x="0" y="346"/>
                      <a:pt x="34" y="22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3093237" y="1865859"/>
                <a:ext cx="37556" cy="37556"/>
              </a:xfrm>
              <a:custGeom>
                <a:avLst/>
                <a:gdLst/>
                <a:ahLst/>
                <a:cxnLst/>
                <a:rect l="l" t="t" r="r" b="b"/>
                <a:pathLst>
                  <a:path w="547" h="547" extrusionOk="0">
                    <a:moveTo>
                      <a:pt x="56" y="179"/>
                    </a:moveTo>
                    <a:cubicBezTo>
                      <a:pt x="112" y="56"/>
                      <a:pt x="246" y="1"/>
                      <a:pt x="368" y="45"/>
                    </a:cubicBezTo>
                    <a:cubicBezTo>
                      <a:pt x="480" y="90"/>
                      <a:pt x="546" y="235"/>
                      <a:pt x="502" y="357"/>
                    </a:cubicBezTo>
                    <a:cubicBezTo>
                      <a:pt x="457" y="480"/>
                      <a:pt x="324" y="546"/>
                      <a:pt x="190" y="491"/>
                    </a:cubicBezTo>
                    <a:cubicBezTo>
                      <a:pt x="67" y="446"/>
                      <a:pt x="1" y="301"/>
                      <a:pt x="56" y="17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3"/>
              <p:cNvSpPr/>
              <p:nvPr/>
            </p:nvSpPr>
            <p:spPr>
              <a:xfrm>
                <a:off x="3019086" y="1829126"/>
                <a:ext cx="37487" cy="38311"/>
              </a:xfrm>
              <a:custGeom>
                <a:avLst/>
                <a:gdLst/>
                <a:ahLst/>
                <a:cxnLst/>
                <a:rect l="l" t="t" r="r" b="b"/>
                <a:pathLst>
                  <a:path w="546" h="558" extrusionOk="0">
                    <a:moveTo>
                      <a:pt x="67" y="146"/>
                    </a:moveTo>
                    <a:cubicBezTo>
                      <a:pt x="145" y="34"/>
                      <a:pt x="290" y="1"/>
                      <a:pt x="401" y="68"/>
                    </a:cubicBezTo>
                    <a:cubicBezTo>
                      <a:pt x="501" y="146"/>
                      <a:pt x="546" y="279"/>
                      <a:pt x="479" y="402"/>
                    </a:cubicBezTo>
                    <a:cubicBezTo>
                      <a:pt x="412" y="513"/>
                      <a:pt x="267" y="558"/>
                      <a:pt x="145" y="480"/>
                    </a:cubicBezTo>
                    <a:cubicBezTo>
                      <a:pt x="34" y="402"/>
                      <a:pt x="0" y="246"/>
                      <a:pt x="67" y="14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3"/>
              <p:cNvSpPr/>
              <p:nvPr/>
            </p:nvSpPr>
            <p:spPr>
              <a:xfrm>
                <a:off x="2953311" y="1779417"/>
                <a:ext cx="36732" cy="37556"/>
              </a:xfrm>
              <a:custGeom>
                <a:avLst/>
                <a:gdLst/>
                <a:ahLst/>
                <a:cxnLst/>
                <a:rect l="l" t="t" r="r" b="b"/>
                <a:pathLst>
                  <a:path w="535" h="547" extrusionOk="0">
                    <a:moveTo>
                      <a:pt x="89" y="101"/>
                    </a:moveTo>
                    <a:cubicBezTo>
                      <a:pt x="190" y="12"/>
                      <a:pt x="334" y="1"/>
                      <a:pt x="423" y="90"/>
                    </a:cubicBezTo>
                    <a:cubicBezTo>
                      <a:pt x="513" y="190"/>
                      <a:pt x="535" y="324"/>
                      <a:pt x="446" y="435"/>
                    </a:cubicBezTo>
                    <a:cubicBezTo>
                      <a:pt x="368" y="536"/>
                      <a:pt x="201" y="547"/>
                      <a:pt x="100" y="447"/>
                    </a:cubicBezTo>
                    <a:cubicBezTo>
                      <a:pt x="0" y="357"/>
                      <a:pt x="0" y="201"/>
                      <a:pt x="89" y="10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2896667" y="1718242"/>
                <a:ext cx="36800" cy="37556"/>
              </a:xfrm>
              <a:custGeom>
                <a:avLst/>
                <a:gdLst/>
                <a:ahLst/>
                <a:cxnLst/>
                <a:rect l="l" t="t" r="r" b="b"/>
                <a:pathLst>
                  <a:path w="536" h="547" extrusionOk="0">
                    <a:moveTo>
                      <a:pt x="135" y="79"/>
                    </a:moveTo>
                    <a:cubicBezTo>
                      <a:pt x="246" y="1"/>
                      <a:pt x="391" y="23"/>
                      <a:pt x="469" y="123"/>
                    </a:cubicBezTo>
                    <a:cubicBezTo>
                      <a:pt x="536" y="235"/>
                      <a:pt x="524" y="380"/>
                      <a:pt x="424" y="458"/>
                    </a:cubicBezTo>
                    <a:cubicBezTo>
                      <a:pt x="324" y="547"/>
                      <a:pt x="168" y="536"/>
                      <a:pt x="79" y="424"/>
                    </a:cubicBezTo>
                    <a:cubicBezTo>
                      <a:pt x="1" y="302"/>
                      <a:pt x="23" y="146"/>
                      <a:pt x="135" y="7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2852314" y="1647935"/>
                <a:ext cx="38311" cy="37487"/>
              </a:xfrm>
              <a:custGeom>
                <a:avLst/>
                <a:gdLst/>
                <a:ahLst/>
                <a:cxnLst/>
                <a:rect l="l" t="t" r="r" b="b"/>
                <a:pathLst>
                  <a:path w="558" h="546" extrusionOk="0">
                    <a:moveTo>
                      <a:pt x="179" y="56"/>
                    </a:moveTo>
                    <a:cubicBezTo>
                      <a:pt x="302" y="0"/>
                      <a:pt x="435" y="45"/>
                      <a:pt x="491" y="167"/>
                    </a:cubicBezTo>
                    <a:cubicBezTo>
                      <a:pt x="558" y="279"/>
                      <a:pt x="513" y="423"/>
                      <a:pt x="391" y="479"/>
                    </a:cubicBezTo>
                    <a:cubicBezTo>
                      <a:pt x="279" y="546"/>
                      <a:pt x="134" y="501"/>
                      <a:pt x="68" y="379"/>
                    </a:cubicBezTo>
                    <a:cubicBezTo>
                      <a:pt x="1" y="256"/>
                      <a:pt x="57" y="111"/>
                      <a:pt x="179" y="5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3"/>
              <p:cNvSpPr/>
              <p:nvPr/>
            </p:nvSpPr>
            <p:spPr>
              <a:xfrm>
                <a:off x="2822516" y="1571449"/>
                <a:ext cx="37556" cy="36732"/>
              </a:xfrm>
              <a:custGeom>
                <a:avLst/>
                <a:gdLst/>
                <a:ahLst/>
                <a:cxnLst/>
                <a:rect l="l" t="t" r="r" b="b"/>
                <a:pathLst>
                  <a:path w="547" h="535" extrusionOk="0">
                    <a:moveTo>
                      <a:pt x="212" y="22"/>
                    </a:moveTo>
                    <a:cubicBezTo>
                      <a:pt x="346" y="0"/>
                      <a:pt x="468" y="67"/>
                      <a:pt x="502" y="190"/>
                    </a:cubicBezTo>
                    <a:cubicBezTo>
                      <a:pt x="546" y="312"/>
                      <a:pt x="468" y="446"/>
                      <a:pt x="346" y="490"/>
                    </a:cubicBezTo>
                    <a:cubicBezTo>
                      <a:pt x="223" y="535"/>
                      <a:pt x="90" y="457"/>
                      <a:pt x="45" y="323"/>
                    </a:cubicBezTo>
                    <a:cubicBezTo>
                      <a:pt x="0" y="190"/>
                      <a:pt x="90" y="56"/>
                      <a:pt x="212" y="2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3"/>
              <p:cNvSpPr/>
              <p:nvPr/>
            </p:nvSpPr>
            <p:spPr>
              <a:xfrm>
                <a:off x="2807960" y="1491118"/>
                <a:ext cx="35290" cy="34466"/>
              </a:xfrm>
              <a:custGeom>
                <a:avLst/>
                <a:gdLst/>
                <a:ahLst/>
                <a:cxnLst/>
                <a:rect l="l" t="t" r="r" b="b"/>
                <a:pathLst>
                  <a:path w="514" h="502" extrusionOk="0">
                    <a:moveTo>
                      <a:pt x="246" y="1"/>
                    </a:moveTo>
                    <a:cubicBezTo>
                      <a:pt x="379" y="1"/>
                      <a:pt x="480" y="90"/>
                      <a:pt x="502" y="223"/>
                    </a:cubicBezTo>
                    <a:cubicBezTo>
                      <a:pt x="513" y="346"/>
                      <a:pt x="424" y="468"/>
                      <a:pt x="290" y="480"/>
                    </a:cubicBezTo>
                    <a:cubicBezTo>
                      <a:pt x="157" y="502"/>
                      <a:pt x="34" y="402"/>
                      <a:pt x="23" y="268"/>
                    </a:cubicBezTo>
                    <a:cubicBezTo>
                      <a:pt x="1" y="123"/>
                      <a:pt x="112" y="12"/>
                      <a:pt x="24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2808716" y="1407011"/>
                <a:ext cx="34535" cy="35221"/>
              </a:xfrm>
              <a:custGeom>
                <a:avLst/>
                <a:gdLst/>
                <a:ahLst/>
                <a:cxnLst/>
                <a:rect l="l" t="t" r="r" b="b"/>
                <a:pathLst>
                  <a:path w="503" h="513" extrusionOk="0">
                    <a:moveTo>
                      <a:pt x="268" y="23"/>
                    </a:moveTo>
                    <a:cubicBezTo>
                      <a:pt x="402" y="34"/>
                      <a:pt x="502" y="156"/>
                      <a:pt x="491" y="279"/>
                    </a:cubicBezTo>
                    <a:cubicBezTo>
                      <a:pt x="480" y="412"/>
                      <a:pt x="357" y="513"/>
                      <a:pt x="235" y="502"/>
                    </a:cubicBezTo>
                    <a:cubicBezTo>
                      <a:pt x="101" y="490"/>
                      <a:pt x="1" y="379"/>
                      <a:pt x="12" y="234"/>
                    </a:cubicBezTo>
                    <a:cubicBezTo>
                      <a:pt x="23" y="101"/>
                      <a:pt x="135" y="0"/>
                      <a:pt x="268" y="2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3"/>
              <p:cNvSpPr/>
              <p:nvPr/>
            </p:nvSpPr>
            <p:spPr>
              <a:xfrm>
                <a:off x="2822516" y="1324414"/>
                <a:ext cx="36800" cy="36732"/>
              </a:xfrm>
              <a:custGeom>
                <a:avLst/>
                <a:gdLst/>
                <a:ahLst/>
                <a:cxnLst/>
                <a:rect l="l" t="t" r="r" b="b"/>
                <a:pathLst>
                  <a:path w="536" h="535" extrusionOk="0">
                    <a:moveTo>
                      <a:pt x="335" y="45"/>
                    </a:moveTo>
                    <a:cubicBezTo>
                      <a:pt x="457" y="78"/>
                      <a:pt x="535" y="212"/>
                      <a:pt x="502" y="334"/>
                    </a:cubicBezTo>
                    <a:cubicBezTo>
                      <a:pt x="457" y="468"/>
                      <a:pt x="323" y="535"/>
                      <a:pt x="201" y="513"/>
                    </a:cubicBezTo>
                    <a:cubicBezTo>
                      <a:pt x="67" y="479"/>
                      <a:pt x="0" y="346"/>
                      <a:pt x="34" y="212"/>
                    </a:cubicBezTo>
                    <a:cubicBezTo>
                      <a:pt x="67" y="78"/>
                      <a:pt x="201" y="0"/>
                      <a:pt x="335" y="45"/>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3"/>
              <p:cNvSpPr/>
              <p:nvPr/>
            </p:nvSpPr>
            <p:spPr>
              <a:xfrm>
                <a:off x="2850803" y="1246417"/>
                <a:ext cx="38311" cy="38311"/>
              </a:xfrm>
              <a:custGeom>
                <a:avLst/>
                <a:gdLst/>
                <a:ahLst/>
                <a:cxnLst/>
                <a:rect l="l" t="t" r="r" b="b"/>
                <a:pathLst>
                  <a:path w="558" h="558" extrusionOk="0">
                    <a:moveTo>
                      <a:pt x="390" y="67"/>
                    </a:moveTo>
                    <a:cubicBezTo>
                      <a:pt x="513" y="134"/>
                      <a:pt x="557" y="279"/>
                      <a:pt x="502" y="390"/>
                    </a:cubicBezTo>
                    <a:cubicBezTo>
                      <a:pt x="435" y="501"/>
                      <a:pt x="290" y="557"/>
                      <a:pt x="179" y="501"/>
                    </a:cubicBezTo>
                    <a:cubicBezTo>
                      <a:pt x="56" y="446"/>
                      <a:pt x="1" y="301"/>
                      <a:pt x="67" y="178"/>
                    </a:cubicBezTo>
                    <a:cubicBezTo>
                      <a:pt x="134" y="56"/>
                      <a:pt x="279" y="0"/>
                      <a:pt x="390" y="67"/>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3"/>
              <p:cNvSpPr/>
              <p:nvPr/>
            </p:nvSpPr>
            <p:spPr>
              <a:xfrm>
                <a:off x="2894402" y="1176042"/>
                <a:ext cx="37556" cy="37556"/>
              </a:xfrm>
              <a:custGeom>
                <a:avLst/>
                <a:gdLst/>
                <a:ahLst/>
                <a:cxnLst/>
                <a:rect l="l" t="t" r="r" b="b"/>
                <a:pathLst>
                  <a:path w="547" h="547" extrusionOk="0">
                    <a:moveTo>
                      <a:pt x="435" y="89"/>
                    </a:moveTo>
                    <a:cubicBezTo>
                      <a:pt x="535" y="167"/>
                      <a:pt x="546" y="323"/>
                      <a:pt x="468" y="424"/>
                    </a:cubicBezTo>
                    <a:cubicBezTo>
                      <a:pt x="390" y="524"/>
                      <a:pt x="246" y="546"/>
                      <a:pt x="134" y="468"/>
                    </a:cubicBezTo>
                    <a:cubicBezTo>
                      <a:pt x="34" y="401"/>
                      <a:pt x="0" y="245"/>
                      <a:pt x="90" y="134"/>
                    </a:cubicBezTo>
                    <a:cubicBezTo>
                      <a:pt x="179" y="23"/>
                      <a:pt x="323" y="0"/>
                      <a:pt x="435" y="8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2950976" y="1114866"/>
                <a:ext cx="36800" cy="36732"/>
              </a:xfrm>
              <a:custGeom>
                <a:avLst/>
                <a:gdLst/>
                <a:ahLst/>
                <a:cxnLst/>
                <a:rect l="l" t="t" r="r" b="b"/>
                <a:pathLst>
                  <a:path w="536" h="535" extrusionOk="0">
                    <a:moveTo>
                      <a:pt x="446" y="112"/>
                    </a:moveTo>
                    <a:cubicBezTo>
                      <a:pt x="535" y="212"/>
                      <a:pt x="524" y="368"/>
                      <a:pt x="424" y="446"/>
                    </a:cubicBezTo>
                    <a:cubicBezTo>
                      <a:pt x="324" y="535"/>
                      <a:pt x="190" y="535"/>
                      <a:pt x="90" y="446"/>
                    </a:cubicBezTo>
                    <a:cubicBezTo>
                      <a:pt x="1" y="345"/>
                      <a:pt x="1" y="190"/>
                      <a:pt x="101" y="100"/>
                    </a:cubicBezTo>
                    <a:cubicBezTo>
                      <a:pt x="212" y="0"/>
                      <a:pt x="368" y="11"/>
                      <a:pt x="446" y="11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3016751" y="1064333"/>
                <a:ext cx="37556" cy="37556"/>
              </a:xfrm>
              <a:custGeom>
                <a:avLst/>
                <a:gdLst/>
                <a:ahLst/>
                <a:cxnLst/>
                <a:rect l="l" t="t" r="r" b="b"/>
                <a:pathLst>
                  <a:path w="547" h="547" extrusionOk="0">
                    <a:moveTo>
                      <a:pt x="480" y="157"/>
                    </a:moveTo>
                    <a:cubicBezTo>
                      <a:pt x="547" y="268"/>
                      <a:pt x="513" y="413"/>
                      <a:pt x="402" y="480"/>
                    </a:cubicBezTo>
                    <a:cubicBezTo>
                      <a:pt x="290" y="547"/>
                      <a:pt x="146" y="525"/>
                      <a:pt x="68" y="413"/>
                    </a:cubicBezTo>
                    <a:cubicBezTo>
                      <a:pt x="1" y="302"/>
                      <a:pt x="23" y="146"/>
                      <a:pt x="146" y="68"/>
                    </a:cubicBezTo>
                    <a:cubicBezTo>
                      <a:pt x="268" y="1"/>
                      <a:pt x="413" y="46"/>
                      <a:pt x="480" y="157"/>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3090216" y="1027669"/>
                <a:ext cx="38242" cy="37556"/>
              </a:xfrm>
              <a:custGeom>
                <a:avLst/>
                <a:gdLst/>
                <a:ahLst/>
                <a:cxnLst/>
                <a:rect l="l" t="t" r="r" b="b"/>
                <a:pathLst>
                  <a:path w="557" h="547" extrusionOk="0">
                    <a:moveTo>
                      <a:pt x="512" y="190"/>
                    </a:moveTo>
                    <a:cubicBezTo>
                      <a:pt x="557" y="312"/>
                      <a:pt x="490" y="446"/>
                      <a:pt x="368" y="490"/>
                    </a:cubicBezTo>
                    <a:cubicBezTo>
                      <a:pt x="245" y="546"/>
                      <a:pt x="111" y="490"/>
                      <a:pt x="56" y="368"/>
                    </a:cubicBezTo>
                    <a:cubicBezTo>
                      <a:pt x="0" y="245"/>
                      <a:pt x="67" y="101"/>
                      <a:pt x="189" y="45"/>
                    </a:cubicBezTo>
                    <a:cubicBezTo>
                      <a:pt x="323" y="0"/>
                      <a:pt x="468" y="67"/>
                      <a:pt x="512" y="19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3"/>
              <p:cNvSpPr/>
              <p:nvPr/>
            </p:nvSpPr>
            <p:spPr>
              <a:xfrm>
                <a:off x="3170478" y="1004737"/>
                <a:ext cx="36800" cy="36732"/>
              </a:xfrm>
              <a:custGeom>
                <a:avLst/>
                <a:gdLst/>
                <a:ahLst/>
                <a:cxnLst/>
                <a:rect l="l" t="t" r="r" b="b"/>
                <a:pathLst>
                  <a:path w="536" h="535" extrusionOk="0">
                    <a:moveTo>
                      <a:pt x="513" y="223"/>
                    </a:moveTo>
                    <a:cubicBezTo>
                      <a:pt x="535" y="368"/>
                      <a:pt x="446" y="468"/>
                      <a:pt x="313" y="501"/>
                    </a:cubicBezTo>
                    <a:cubicBezTo>
                      <a:pt x="190" y="535"/>
                      <a:pt x="67" y="446"/>
                      <a:pt x="34" y="323"/>
                    </a:cubicBezTo>
                    <a:cubicBezTo>
                      <a:pt x="1" y="190"/>
                      <a:pt x="90" y="67"/>
                      <a:pt x="223" y="34"/>
                    </a:cubicBezTo>
                    <a:cubicBezTo>
                      <a:pt x="368" y="0"/>
                      <a:pt x="491" y="100"/>
                      <a:pt x="513" y="22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3"/>
              <p:cNvSpPr/>
              <p:nvPr/>
            </p:nvSpPr>
            <p:spPr>
              <a:xfrm>
                <a:off x="3254585" y="998627"/>
                <a:ext cx="34535" cy="33711"/>
              </a:xfrm>
              <a:custGeom>
                <a:avLst/>
                <a:gdLst/>
                <a:ahLst/>
                <a:cxnLst/>
                <a:rect l="l" t="t" r="r" b="b"/>
                <a:pathLst>
                  <a:path w="503" h="491" extrusionOk="0">
                    <a:moveTo>
                      <a:pt x="491" y="245"/>
                    </a:moveTo>
                    <a:cubicBezTo>
                      <a:pt x="491" y="379"/>
                      <a:pt x="380" y="479"/>
                      <a:pt x="246" y="479"/>
                    </a:cubicBezTo>
                    <a:cubicBezTo>
                      <a:pt x="123" y="490"/>
                      <a:pt x="12" y="379"/>
                      <a:pt x="12" y="245"/>
                    </a:cubicBezTo>
                    <a:cubicBezTo>
                      <a:pt x="1" y="123"/>
                      <a:pt x="112" y="11"/>
                      <a:pt x="246" y="0"/>
                    </a:cubicBezTo>
                    <a:cubicBezTo>
                      <a:pt x="391" y="0"/>
                      <a:pt x="502" y="111"/>
                      <a:pt x="491" y="245"/>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3336426" y="1004737"/>
                <a:ext cx="36045" cy="35977"/>
              </a:xfrm>
              <a:custGeom>
                <a:avLst/>
                <a:gdLst/>
                <a:ahLst/>
                <a:cxnLst/>
                <a:rect l="l" t="t" r="r" b="b"/>
                <a:pathLst>
                  <a:path w="525" h="524" extrusionOk="0">
                    <a:moveTo>
                      <a:pt x="502" y="312"/>
                    </a:moveTo>
                    <a:cubicBezTo>
                      <a:pt x="469" y="435"/>
                      <a:pt x="346" y="524"/>
                      <a:pt x="224" y="501"/>
                    </a:cubicBezTo>
                    <a:cubicBezTo>
                      <a:pt x="90" y="479"/>
                      <a:pt x="1" y="357"/>
                      <a:pt x="23" y="223"/>
                    </a:cubicBezTo>
                    <a:cubicBezTo>
                      <a:pt x="45" y="89"/>
                      <a:pt x="168" y="0"/>
                      <a:pt x="302" y="34"/>
                    </a:cubicBezTo>
                    <a:cubicBezTo>
                      <a:pt x="446" y="56"/>
                      <a:pt x="524" y="178"/>
                      <a:pt x="502" y="31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3"/>
              <p:cNvSpPr/>
              <p:nvPr/>
            </p:nvSpPr>
            <p:spPr>
              <a:xfrm>
                <a:off x="3416002" y="1026159"/>
                <a:ext cx="37556" cy="37487"/>
              </a:xfrm>
              <a:custGeom>
                <a:avLst/>
                <a:gdLst/>
                <a:ahLst/>
                <a:cxnLst/>
                <a:rect l="l" t="t" r="r" b="b"/>
                <a:pathLst>
                  <a:path w="547" h="546" extrusionOk="0">
                    <a:moveTo>
                      <a:pt x="490" y="368"/>
                    </a:moveTo>
                    <a:cubicBezTo>
                      <a:pt x="435" y="490"/>
                      <a:pt x="301" y="546"/>
                      <a:pt x="179" y="501"/>
                    </a:cubicBezTo>
                    <a:cubicBezTo>
                      <a:pt x="56" y="457"/>
                      <a:pt x="0" y="312"/>
                      <a:pt x="45" y="189"/>
                    </a:cubicBezTo>
                    <a:cubicBezTo>
                      <a:pt x="78" y="67"/>
                      <a:pt x="223" y="0"/>
                      <a:pt x="357" y="56"/>
                    </a:cubicBezTo>
                    <a:cubicBezTo>
                      <a:pt x="479" y="100"/>
                      <a:pt x="546" y="245"/>
                      <a:pt x="490" y="368"/>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3"/>
              <p:cNvSpPr/>
              <p:nvPr/>
            </p:nvSpPr>
            <p:spPr>
              <a:xfrm>
                <a:off x="3490153" y="1062068"/>
                <a:ext cx="37556" cy="38311"/>
              </a:xfrm>
              <a:custGeom>
                <a:avLst/>
                <a:gdLst/>
                <a:ahLst/>
                <a:cxnLst/>
                <a:rect l="l" t="t" r="r" b="b"/>
                <a:pathLst>
                  <a:path w="547" h="558" extrusionOk="0">
                    <a:moveTo>
                      <a:pt x="469" y="424"/>
                    </a:moveTo>
                    <a:cubicBezTo>
                      <a:pt x="402" y="524"/>
                      <a:pt x="246" y="558"/>
                      <a:pt x="146" y="491"/>
                    </a:cubicBezTo>
                    <a:cubicBezTo>
                      <a:pt x="34" y="424"/>
                      <a:pt x="1" y="279"/>
                      <a:pt x="68" y="168"/>
                    </a:cubicBezTo>
                    <a:cubicBezTo>
                      <a:pt x="123" y="45"/>
                      <a:pt x="279" y="1"/>
                      <a:pt x="391" y="79"/>
                    </a:cubicBezTo>
                    <a:cubicBezTo>
                      <a:pt x="513" y="157"/>
                      <a:pt x="547" y="312"/>
                      <a:pt x="469" y="42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3556683" y="1112532"/>
                <a:ext cx="36800" cy="37556"/>
              </a:xfrm>
              <a:custGeom>
                <a:avLst/>
                <a:gdLst/>
                <a:ahLst/>
                <a:cxnLst/>
                <a:rect l="l" t="t" r="r" b="b"/>
                <a:pathLst>
                  <a:path w="536" h="547" extrusionOk="0">
                    <a:moveTo>
                      <a:pt x="446" y="446"/>
                    </a:moveTo>
                    <a:cubicBezTo>
                      <a:pt x="346" y="535"/>
                      <a:pt x="201" y="547"/>
                      <a:pt x="112" y="457"/>
                    </a:cubicBezTo>
                    <a:cubicBezTo>
                      <a:pt x="23" y="357"/>
                      <a:pt x="1" y="224"/>
                      <a:pt x="90" y="123"/>
                    </a:cubicBezTo>
                    <a:cubicBezTo>
                      <a:pt x="168" y="23"/>
                      <a:pt x="335" y="1"/>
                      <a:pt x="424" y="101"/>
                    </a:cubicBezTo>
                    <a:cubicBezTo>
                      <a:pt x="524" y="201"/>
                      <a:pt x="536" y="346"/>
                      <a:pt x="446" y="44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3"/>
              <p:cNvSpPr/>
              <p:nvPr/>
            </p:nvSpPr>
            <p:spPr>
              <a:xfrm>
                <a:off x="3613327" y="1173707"/>
                <a:ext cx="36732" cy="37556"/>
              </a:xfrm>
              <a:custGeom>
                <a:avLst/>
                <a:gdLst/>
                <a:ahLst/>
                <a:cxnLst/>
                <a:rect l="l" t="t" r="r" b="b"/>
                <a:pathLst>
                  <a:path w="535" h="547" extrusionOk="0">
                    <a:moveTo>
                      <a:pt x="401" y="469"/>
                    </a:moveTo>
                    <a:cubicBezTo>
                      <a:pt x="290" y="547"/>
                      <a:pt x="145" y="524"/>
                      <a:pt x="67" y="424"/>
                    </a:cubicBezTo>
                    <a:cubicBezTo>
                      <a:pt x="0" y="313"/>
                      <a:pt x="0" y="179"/>
                      <a:pt x="112" y="90"/>
                    </a:cubicBezTo>
                    <a:cubicBezTo>
                      <a:pt x="212" y="1"/>
                      <a:pt x="368" y="12"/>
                      <a:pt x="457" y="135"/>
                    </a:cubicBezTo>
                    <a:cubicBezTo>
                      <a:pt x="535" y="246"/>
                      <a:pt x="513" y="402"/>
                      <a:pt x="401" y="46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3"/>
              <p:cNvSpPr/>
              <p:nvPr/>
            </p:nvSpPr>
            <p:spPr>
              <a:xfrm>
                <a:off x="3656101" y="1244083"/>
                <a:ext cx="37556" cy="37556"/>
              </a:xfrm>
              <a:custGeom>
                <a:avLst/>
                <a:gdLst/>
                <a:ahLst/>
                <a:cxnLst/>
                <a:rect l="l" t="t" r="r" b="b"/>
                <a:pathLst>
                  <a:path w="547" h="547" extrusionOk="0">
                    <a:moveTo>
                      <a:pt x="380" y="491"/>
                    </a:moveTo>
                    <a:cubicBezTo>
                      <a:pt x="257" y="546"/>
                      <a:pt x="112" y="502"/>
                      <a:pt x="68" y="379"/>
                    </a:cubicBezTo>
                    <a:cubicBezTo>
                      <a:pt x="1" y="268"/>
                      <a:pt x="46" y="123"/>
                      <a:pt x="157" y="67"/>
                    </a:cubicBezTo>
                    <a:cubicBezTo>
                      <a:pt x="279" y="1"/>
                      <a:pt x="424" y="45"/>
                      <a:pt x="491" y="168"/>
                    </a:cubicBezTo>
                    <a:cubicBezTo>
                      <a:pt x="547" y="290"/>
                      <a:pt x="502" y="446"/>
                      <a:pt x="380" y="49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3"/>
              <p:cNvSpPr/>
              <p:nvPr/>
            </p:nvSpPr>
            <p:spPr>
              <a:xfrm>
                <a:off x="3686723" y="1321324"/>
                <a:ext cx="37556" cy="37556"/>
              </a:xfrm>
              <a:custGeom>
                <a:avLst/>
                <a:gdLst/>
                <a:ahLst/>
                <a:cxnLst/>
                <a:rect l="l" t="t" r="r" b="b"/>
                <a:pathLst>
                  <a:path w="547" h="547" extrusionOk="0">
                    <a:moveTo>
                      <a:pt x="335" y="513"/>
                    </a:moveTo>
                    <a:cubicBezTo>
                      <a:pt x="201" y="547"/>
                      <a:pt x="78" y="469"/>
                      <a:pt x="45" y="346"/>
                    </a:cubicBezTo>
                    <a:cubicBezTo>
                      <a:pt x="1" y="223"/>
                      <a:pt x="67" y="90"/>
                      <a:pt x="201" y="45"/>
                    </a:cubicBezTo>
                    <a:cubicBezTo>
                      <a:pt x="324" y="1"/>
                      <a:pt x="457" y="79"/>
                      <a:pt x="502" y="212"/>
                    </a:cubicBezTo>
                    <a:cubicBezTo>
                      <a:pt x="546" y="346"/>
                      <a:pt x="457" y="480"/>
                      <a:pt x="335" y="51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3703544" y="1403921"/>
                <a:ext cx="35221" cy="35290"/>
              </a:xfrm>
              <a:custGeom>
                <a:avLst/>
                <a:gdLst/>
                <a:ahLst/>
                <a:cxnLst/>
                <a:rect l="l" t="t" r="r" b="b"/>
                <a:pathLst>
                  <a:path w="513" h="514" extrusionOk="0">
                    <a:moveTo>
                      <a:pt x="268" y="502"/>
                    </a:moveTo>
                    <a:cubicBezTo>
                      <a:pt x="134" y="513"/>
                      <a:pt x="34" y="413"/>
                      <a:pt x="12" y="279"/>
                    </a:cubicBezTo>
                    <a:cubicBezTo>
                      <a:pt x="1" y="157"/>
                      <a:pt x="90" y="34"/>
                      <a:pt x="223" y="23"/>
                    </a:cubicBezTo>
                    <a:cubicBezTo>
                      <a:pt x="357" y="1"/>
                      <a:pt x="468" y="101"/>
                      <a:pt x="491" y="235"/>
                    </a:cubicBezTo>
                    <a:cubicBezTo>
                      <a:pt x="513" y="379"/>
                      <a:pt x="402" y="491"/>
                      <a:pt x="268" y="50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3"/>
              <p:cNvSpPr/>
              <p:nvPr/>
            </p:nvSpPr>
            <p:spPr>
              <a:xfrm>
                <a:off x="3703544" y="1488028"/>
                <a:ext cx="34466" cy="34535"/>
              </a:xfrm>
              <a:custGeom>
                <a:avLst/>
                <a:gdLst/>
                <a:ahLst/>
                <a:cxnLst/>
                <a:rect l="l" t="t" r="r" b="b"/>
                <a:pathLst>
                  <a:path w="502" h="503" extrusionOk="0">
                    <a:moveTo>
                      <a:pt x="234" y="480"/>
                    </a:moveTo>
                    <a:cubicBezTo>
                      <a:pt x="101" y="469"/>
                      <a:pt x="1" y="346"/>
                      <a:pt x="12" y="224"/>
                    </a:cubicBezTo>
                    <a:cubicBezTo>
                      <a:pt x="23" y="90"/>
                      <a:pt x="134" y="1"/>
                      <a:pt x="268" y="1"/>
                    </a:cubicBezTo>
                    <a:cubicBezTo>
                      <a:pt x="402" y="12"/>
                      <a:pt x="502" y="124"/>
                      <a:pt x="491" y="268"/>
                    </a:cubicBezTo>
                    <a:cubicBezTo>
                      <a:pt x="480" y="402"/>
                      <a:pt x="368" y="502"/>
                      <a:pt x="234" y="48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7" name="Google Shape;2657;p63"/>
            <p:cNvSpPr/>
            <p:nvPr/>
          </p:nvSpPr>
          <p:spPr>
            <a:xfrm>
              <a:off x="2916578" y="1143154"/>
              <a:ext cx="682250" cy="639407"/>
            </a:xfrm>
            <a:custGeom>
              <a:avLst/>
              <a:gdLst/>
              <a:ahLst/>
              <a:cxnLst/>
              <a:rect l="l" t="t" r="r" b="b"/>
              <a:pathLst>
                <a:path w="9937" h="9313" extrusionOk="0">
                  <a:moveTo>
                    <a:pt x="9157" y="2807"/>
                  </a:moveTo>
                  <a:cubicBezTo>
                    <a:pt x="9157" y="2807"/>
                    <a:pt x="8756" y="646"/>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35" y="8176"/>
                    <a:pt x="8756" y="8020"/>
                    <a:pt x="8767" y="7876"/>
                  </a:cubicBezTo>
                  <a:cubicBezTo>
                    <a:pt x="8789" y="7742"/>
                    <a:pt x="9224" y="6873"/>
                    <a:pt x="9257" y="6728"/>
                  </a:cubicBezTo>
                  <a:cubicBezTo>
                    <a:pt x="9290" y="6595"/>
                    <a:pt x="9413" y="6494"/>
                    <a:pt x="9413" y="6494"/>
                  </a:cubicBezTo>
                  <a:cubicBezTo>
                    <a:pt x="9413" y="6494"/>
                    <a:pt x="9045" y="6060"/>
                    <a:pt x="9112" y="5915"/>
                  </a:cubicBezTo>
                  <a:cubicBezTo>
                    <a:pt x="9190" y="5759"/>
                    <a:pt x="9413" y="5737"/>
                    <a:pt x="9524" y="5759"/>
                  </a:cubicBezTo>
                  <a:cubicBezTo>
                    <a:pt x="9636" y="5781"/>
                    <a:pt x="9937" y="5559"/>
                    <a:pt x="9781" y="5258"/>
                  </a:cubicBezTo>
                  <a:cubicBezTo>
                    <a:pt x="9613" y="4957"/>
                    <a:pt x="8923" y="4099"/>
                    <a:pt x="8878" y="3754"/>
                  </a:cubicBezTo>
                  <a:cubicBezTo>
                    <a:pt x="8834" y="3409"/>
                    <a:pt x="9224" y="3019"/>
                    <a:pt x="9157" y="280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58" name="Google Shape;2658;p63"/>
            <p:cNvSpPr/>
            <p:nvPr/>
          </p:nvSpPr>
          <p:spPr>
            <a:xfrm>
              <a:off x="2916578" y="1143154"/>
              <a:ext cx="632542" cy="639407"/>
            </a:xfrm>
            <a:custGeom>
              <a:avLst/>
              <a:gdLst/>
              <a:ahLst/>
              <a:cxnLst/>
              <a:rect l="l" t="t" r="r" b="b"/>
              <a:pathLst>
                <a:path w="9213" h="9313" extrusionOk="0">
                  <a:moveTo>
                    <a:pt x="7686" y="7931"/>
                  </a:moveTo>
                  <a:cubicBezTo>
                    <a:pt x="7252" y="7798"/>
                    <a:pt x="6951" y="7430"/>
                    <a:pt x="6795" y="7018"/>
                  </a:cubicBezTo>
                  <a:cubicBezTo>
                    <a:pt x="6717" y="6817"/>
                    <a:pt x="6706" y="6505"/>
                    <a:pt x="6684" y="6249"/>
                  </a:cubicBezTo>
                  <a:cubicBezTo>
                    <a:pt x="6651" y="6238"/>
                    <a:pt x="6628" y="6227"/>
                    <a:pt x="6595" y="6216"/>
                  </a:cubicBezTo>
                  <a:cubicBezTo>
                    <a:pt x="6327" y="6116"/>
                    <a:pt x="5982" y="5893"/>
                    <a:pt x="5871" y="5626"/>
                  </a:cubicBezTo>
                  <a:cubicBezTo>
                    <a:pt x="5626" y="5057"/>
                    <a:pt x="5514" y="4378"/>
                    <a:pt x="5693" y="3776"/>
                  </a:cubicBezTo>
                  <a:cubicBezTo>
                    <a:pt x="6060" y="2551"/>
                    <a:pt x="7241" y="1994"/>
                    <a:pt x="8377" y="1537"/>
                  </a:cubicBezTo>
                  <a:cubicBezTo>
                    <a:pt x="7820" y="1003"/>
                    <a:pt x="6884" y="468"/>
                    <a:pt x="5303" y="323"/>
                  </a:cubicBezTo>
                  <a:cubicBezTo>
                    <a:pt x="1850" y="0"/>
                    <a:pt x="635" y="2317"/>
                    <a:pt x="312" y="3854"/>
                  </a:cubicBezTo>
                  <a:cubicBezTo>
                    <a:pt x="0" y="5392"/>
                    <a:pt x="1371" y="9313"/>
                    <a:pt x="4801" y="8143"/>
                  </a:cubicBezTo>
                  <a:cubicBezTo>
                    <a:pt x="4801" y="8143"/>
                    <a:pt x="5013" y="8622"/>
                    <a:pt x="5470" y="8689"/>
                  </a:cubicBezTo>
                  <a:cubicBezTo>
                    <a:pt x="5926" y="8744"/>
                    <a:pt x="8767" y="9201"/>
                    <a:pt x="9001" y="8689"/>
                  </a:cubicBezTo>
                  <a:cubicBezTo>
                    <a:pt x="9212" y="8232"/>
                    <a:pt x="8845" y="8054"/>
                    <a:pt x="8778" y="7920"/>
                  </a:cubicBezTo>
                  <a:cubicBezTo>
                    <a:pt x="8422" y="8032"/>
                    <a:pt x="8032" y="8043"/>
                    <a:pt x="7686" y="7931"/>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3"/>
            <p:cNvSpPr/>
            <p:nvPr/>
          </p:nvSpPr>
          <p:spPr>
            <a:xfrm>
              <a:off x="2948711" y="1527095"/>
              <a:ext cx="596565" cy="247854"/>
            </a:xfrm>
            <a:custGeom>
              <a:avLst/>
              <a:gdLst/>
              <a:ahLst/>
              <a:cxnLst/>
              <a:rect l="l" t="t" r="r" b="b"/>
              <a:pathLst>
                <a:path w="8689" h="3610" extrusionOk="0">
                  <a:moveTo>
                    <a:pt x="7085" y="2763"/>
                  </a:moveTo>
                  <a:cubicBezTo>
                    <a:pt x="6494" y="2785"/>
                    <a:pt x="5548" y="2807"/>
                    <a:pt x="5035" y="2417"/>
                  </a:cubicBezTo>
                  <a:cubicBezTo>
                    <a:pt x="4846" y="2272"/>
                    <a:pt x="4712" y="2094"/>
                    <a:pt x="4590" y="1927"/>
                  </a:cubicBezTo>
                  <a:cubicBezTo>
                    <a:pt x="4501" y="1983"/>
                    <a:pt x="4434" y="2039"/>
                    <a:pt x="4445" y="2027"/>
                  </a:cubicBezTo>
                  <a:cubicBezTo>
                    <a:pt x="4233" y="2194"/>
                    <a:pt x="3877" y="2228"/>
                    <a:pt x="3621" y="2272"/>
                  </a:cubicBezTo>
                  <a:cubicBezTo>
                    <a:pt x="3208" y="2339"/>
                    <a:pt x="2451" y="2328"/>
                    <a:pt x="2039" y="2161"/>
                  </a:cubicBezTo>
                  <a:cubicBezTo>
                    <a:pt x="1292" y="1838"/>
                    <a:pt x="836" y="1426"/>
                    <a:pt x="0" y="0"/>
                  </a:cubicBezTo>
                  <a:cubicBezTo>
                    <a:pt x="490" y="1638"/>
                    <a:pt x="1894" y="3386"/>
                    <a:pt x="4333" y="2551"/>
                  </a:cubicBezTo>
                  <a:cubicBezTo>
                    <a:pt x="4333" y="2551"/>
                    <a:pt x="4545" y="3030"/>
                    <a:pt x="5002" y="3097"/>
                  </a:cubicBezTo>
                  <a:cubicBezTo>
                    <a:pt x="5458" y="3152"/>
                    <a:pt x="8299" y="3609"/>
                    <a:pt x="8533" y="3097"/>
                  </a:cubicBezTo>
                  <a:cubicBezTo>
                    <a:pt x="8689" y="2763"/>
                    <a:pt x="8533" y="2584"/>
                    <a:pt x="8410" y="2451"/>
                  </a:cubicBezTo>
                  <a:cubicBezTo>
                    <a:pt x="8032" y="2640"/>
                    <a:pt x="7597" y="2751"/>
                    <a:pt x="7085" y="2763"/>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3"/>
            <p:cNvSpPr/>
            <p:nvPr/>
          </p:nvSpPr>
          <p:spPr>
            <a:xfrm>
              <a:off x="3026707" y="1286926"/>
              <a:ext cx="318228" cy="348780"/>
            </a:xfrm>
            <a:custGeom>
              <a:avLst/>
              <a:gdLst/>
              <a:ahLst/>
              <a:cxnLst/>
              <a:rect l="l" t="t" r="r" b="b"/>
              <a:pathLst>
                <a:path w="4635" h="5080" extrusionOk="0">
                  <a:moveTo>
                    <a:pt x="4178" y="925"/>
                  </a:moveTo>
                  <a:cubicBezTo>
                    <a:pt x="3966" y="591"/>
                    <a:pt x="3398" y="0"/>
                    <a:pt x="2952" y="67"/>
                  </a:cubicBezTo>
                  <a:cubicBezTo>
                    <a:pt x="2317" y="168"/>
                    <a:pt x="1727" y="301"/>
                    <a:pt x="1137" y="591"/>
                  </a:cubicBezTo>
                  <a:cubicBezTo>
                    <a:pt x="324" y="992"/>
                    <a:pt x="234" y="1404"/>
                    <a:pt x="101" y="2251"/>
                  </a:cubicBezTo>
                  <a:cubicBezTo>
                    <a:pt x="1" y="2908"/>
                    <a:pt x="669" y="4178"/>
                    <a:pt x="1259" y="4556"/>
                  </a:cubicBezTo>
                  <a:cubicBezTo>
                    <a:pt x="2072" y="5080"/>
                    <a:pt x="2752" y="4890"/>
                    <a:pt x="3509" y="4389"/>
                  </a:cubicBezTo>
                  <a:cubicBezTo>
                    <a:pt x="3810" y="4189"/>
                    <a:pt x="4089" y="3944"/>
                    <a:pt x="4378" y="3721"/>
                  </a:cubicBezTo>
                  <a:cubicBezTo>
                    <a:pt x="4300" y="3543"/>
                    <a:pt x="4289" y="3342"/>
                    <a:pt x="4367" y="3097"/>
                  </a:cubicBezTo>
                  <a:cubicBezTo>
                    <a:pt x="4634" y="2340"/>
                    <a:pt x="4612" y="1627"/>
                    <a:pt x="4178" y="925"/>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1" name="Google Shape;2661;p63"/>
            <p:cNvSpPr/>
            <p:nvPr/>
          </p:nvSpPr>
          <p:spPr>
            <a:xfrm>
              <a:off x="3243943" y="1327435"/>
              <a:ext cx="91795" cy="90353"/>
            </a:xfrm>
            <a:custGeom>
              <a:avLst/>
              <a:gdLst/>
              <a:ahLst/>
              <a:cxnLst/>
              <a:rect l="l" t="t" r="r" b="b"/>
              <a:pathLst>
                <a:path w="1337" h="1316" extrusionOk="0">
                  <a:moveTo>
                    <a:pt x="1092" y="1"/>
                  </a:moveTo>
                  <a:lnTo>
                    <a:pt x="0" y="1048"/>
                  </a:lnTo>
                  <a:lnTo>
                    <a:pt x="189" y="1315"/>
                  </a:lnTo>
                  <a:lnTo>
                    <a:pt x="1337" y="469"/>
                  </a:lnTo>
                  <a:lnTo>
                    <a:pt x="1092"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2" name="Google Shape;2662;p63"/>
            <p:cNvSpPr/>
            <p:nvPr/>
          </p:nvSpPr>
          <p:spPr>
            <a:xfrm>
              <a:off x="3196500" y="1279305"/>
              <a:ext cx="58977" cy="109371"/>
            </a:xfrm>
            <a:custGeom>
              <a:avLst/>
              <a:gdLst/>
              <a:ahLst/>
              <a:cxnLst/>
              <a:rect l="l" t="t" r="r" b="b"/>
              <a:pathLst>
                <a:path w="859" h="1593" extrusionOk="0">
                  <a:moveTo>
                    <a:pt x="401" y="0"/>
                  </a:moveTo>
                  <a:lnTo>
                    <a:pt x="0" y="1448"/>
                  </a:lnTo>
                  <a:lnTo>
                    <a:pt x="301" y="1593"/>
                  </a:lnTo>
                  <a:lnTo>
                    <a:pt x="858" y="267"/>
                  </a:lnTo>
                  <a:lnTo>
                    <a:pt x="401"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3" name="Google Shape;2663;p63"/>
            <p:cNvSpPr/>
            <p:nvPr/>
          </p:nvSpPr>
          <p:spPr>
            <a:xfrm>
              <a:off x="3123104" y="1279305"/>
              <a:ext cx="47442" cy="100240"/>
            </a:xfrm>
            <a:custGeom>
              <a:avLst/>
              <a:gdLst/>
              <a:ahLst/>
              <a:cxnLst/>
              <a:rect l="l" t="t" r="r" b="b"/>
              <a:pathLst>
                <a:path w="691" h="1460" extrusionOk="0">
                  <a:moveTo>
                    <a:pt x="0" y="0"/>
                  </a:moveTo>
                  <a:lnTo>
                    <a:pt x="368" y="1459"/>
                  </a:lnTo>
                  <a:lnTo>
                    <a:pt x="691" y="1426"/>
                  </a:lnTo>
                  <a:lnTo>
                    <a:pt x="524" y="11"/>
                  </a:lnTo>
                  <a:lnTo>
                    <a:pt x="0"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4" name="Google Shape;2664;p63"/>
            <p:cNvSpPr/>
            <p:nvPr/>
          </p:nvSpPr>
          <p:spPr>
            <a:xfrm>
              <a:off x="3056505" y="1344256"/>
              <a:ext cx="68932" cy="68177"/>
            </a:xfrm>
            <a:custGeom>
              <a:avLst/>
              <a:gdLst/>
              <a:ahLst/>
              <a:cxnLst/>
              <a:rect l="l" t="t" r="r" b="b"/>
              <a:pathLst>
                <a:path w="1004" h="993" extrusionOk="0">
                  <a:moveTo>
                    <a:pt x="291" y="1"/>
                  </a:moveTo>
                  <a:cubicBezTo>
                    <a:pt x="257" y="34"/>
                    <a:pt x="213" y="79"/>
                    <a:pt x="179" y="123"/>
                  </a:cubicBezTo>
                  <a:cubicBezTo>
                    <a:pt x="146" y="168"/>
                    <a:pt x="135" y="179"/>
                    <a:pt x="123" y="190"/>
                  </a:cubicBezTo>
                  <a:cubicBezTo>
                    <a:pt x="112" y="201"/>
                    <a:pt x="112" y="213"/>
                    <a:pt x="101" y="224"/>
                  </a:cubicBezTo>
                  <a:cubicBezTo>
                    <a:pt x="68" y="268"/>
                    <a:pt x="34" y="324"/>
                    <a:pt x="1" y="368"/>
                  </a:cubicBezTo>
                  <a:lnTo>
                    <a:pt x="825" y="992"/>
                  </a:lnTo>
                  <a:cubicBezTo>
                    <a:pt x="870" y="881"/>
                    <a:pt x="925" y="769"/>
                    <a:pt x="1003" y="680"/>
                  </a:cubicBezTo>
                  <a:lnTo>
                    <a:pt x="291"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5" name="Google Shape;2665;p63"/>
            <p:cNvSpPr/>
            <p:nvPr/>
          </p:nvSpPr>
          <p:spPr>
            <a:xfrm>
              <a:off x="3025952" y="1426098"/>
              <a:ext cx="74219" cy="33711"/>
            </a:xfrm>
            <a:custGeom>
              <a:avLst/>
              <a:gdLst/>
              <a:ahLst/>
              <a:cxnLst/>
              <a:rect l="l" t="t" r="r" b="b"/>
              <a:pathLst>
                <a:path w="1081" h="491" extrusionOk="0">
                  <a:moveTo>
                    <a:pt x="981" y="1"/>
                  </a:moveTo>
                  <a:lnTo>
                    <a:pt x="0" y="23"/>
                  </a:lnTo>
                  <a:cubicBezTo>
                    <a:pt x="0" y="79"/>
                    <a:pt x="12" y="134"/>
                    <a:pt x="12" y="190"/>
                  </a:cubicBezTo>
                  <a:cubicBezTo>
                    <a:pt x="12" y="235"/>
                    <a:pt x="12" y="268"/>
                    <a:pt x="12" y="279"/>
                  </a:cubicBezTo>
                  <a:cubicBezTo>
                    <a:pt x="23" y="290"/>
                    <a:pt x="23" y="301"/>
                    <a:pt x="23" y="313"/>
                  </a:cubicBezTo>
                  <a:cubicBezTo>
                    <a:pt x="34" y="368"/>
                    <a:pt x="45" y="435"/>
                    <a:pt x="56" y="491"/>
                  </a:cubicBezTo>
                  <a:lnTo>
                    <a:pt x="1081" y="335"/>
                  </a:lnTo>
                  <a:cubicBezTo>
                    <a:pt x="1025" y="235"/>
                    <a:pt x="992" y="112"/>
                    <a:pt x="98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6" name="Google Shape;2666;p63"/>
            <p:cNvSpPr/>
            <p:nvPr/>
          </p:nvSpPr>
          <p:spPr>
            <a:xfrm>
              <a:off x="3038173" y="1478897"/>
              <a:ext cx="76553" cy="58153"/>
            </a:xfrm>
            <a:custGeom>
              <a:avLst/>
              <a:gdLst/>
              <a:ahLst/>
              <a:cxnLst/>
              <a:rect l="l" t="t" r="r" b="b"/>
              <a:pathLst>
                <a:path w="1115" h="847" extrusionOk="0">
                  <a:moveTo>
                    <a:pt x="881" y="0"/>
                  </a:moveTo>
                  <a:lnTo>
                    <a:pt x="1" y="446"/>
                  </a:lnTo>
                  <a:cubicBezTo>
                    <a:pt x="23" y="490"/>
                    <a:pt x="56" y="546"/>
                    <a:pt x="90" y="591"/>
                  </a:cubicBezTo>
                  <a:cubicBezTo>
                    <a:pt x="112" y="635"/>
                    <a:pt x="123" y="658"/>
                    <a:pt x="123" y="669"/>
                  </a:cubicBezTo>
                  <a:cubicBezTo>
                    <a:pt x="134" y="680"/>
                    <a:pt x="134" y="680"/>
                    <a:pt x="145" y="702"/>
                  </a:cubicBezTo>
                  <a:cubicBezTo>
                    <a:pt x="179" y="747"/>
                    <a:pt x="223" y="791"/>
                    <a:pt x="257" y="847"/>
                  </a:cubicBezTo>
                  <a:lnTo>
                    <a:pt x="1115" y="279"/>
                  </a:lnTo>
                  <a:cubicBezTo>
                    <a:pt x="1025" y="201"/>
                    <a:pt x="947" y="112"/>
                    <a:pt x="88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7" name="Google Shape;2667;p63"/>
            <p:cNvSpPr/>
            <p:nvPr/>
          </p:nvSpPr>
          <p:spPr>
            <a:xfrm>
              <a:off x="3090971" y="1519405"/>
              <a:ext cx="59732" cy="71198"/>
            </a:xfrm>
            <a:custGeom>
              <a:avLst/>
              <a:gdLst/>
              <a:ahLst/>
              <a:cxnLst/>
              <a:rect l="l" t="t" r="r" b="b"/>
              <a:pathLst>
                <a:path w="870" h="1037" extrusionOk="0">
                  <a:moveTo>
                    <a:pt x="535" y="1"/>
                  </a:moveTo>
                  <a:lnTo>
                    <a:pt x="0" y="825"/>
                  </a:lnTo>
                  <a:cubicBezTo>
                    <a:pt x="45" y="858"/>
                    <a:pt x="100" y="881"/>
                    <a:pt x="145" y="914"/>
                  </a:cubicBezTo>
                  <a:cubicBezTo>
                    <a:pt x="190" y="936"/>
                    <a:pt x="212" y="948"/>
                    <a:pt x="223" y="959"/>
                  </a:cubicBezTo>
                  <a:cubicBezTo>
                    <a:pt x="234" y="959"/>
                    <a:pt x="245" y="959"/>
                    <a:pt x="256" y="970"/>
                  </a:cubicBezTo>
                  <a:cubicBezTo>
                    <a:pt x="312" y="992"/>
                    <a:pt x="368" y="1014"/>
                    <a:pt x="423" y="1037"/>
                  </a:cubicBezTo>
                  <a:lnTo>
                    <a:pt x="869" y="112"/>
                  </a:lnTo>
                  <a:cubicBezTo>
                    <a:pt x="758" y="90"/>
                    <a:pt x="635" y="56"/>
                    <a:pt x="53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8" name="Google Shape;2668;p63"/>
            <p:cNvSpPr/>
            <p:nvPr/>
          </p:nvSpPr>
          <p:spPr>
            <a:xfrm>
              <a:off x="3150636" y="1544672"/>
              <a:ext cx="46687" cy="71198"/>
            </a:xfrm>
            <a:custGeom>
              <a:avLst/>
              <a:gdLst/>
              <a:ahLst/>
              <a:cxnLst/>
              <a:rect l="l" t="t" r="r" b="b"/>
              <a:pathLst>
                <a:path w="680" h="1037" extrusionOk="0">
                  <a:moveTo>
                    <a:pt x="334" y="0"/>
                  </a:moveTo>
                  <a:lnTo>
                    <a:pt x="0" y="936"/>
                  </a:lnTo>
                  <a:cubicBezTo>
                    <a:pt x="56" y="947"/>
                    <a:pt x="111" y="958"/>
                    <a:pt x="178" y="981"/>
                  </a:cubicBezTo>
                  <a:cubicBezTo>
                    <a:pt x="223" y="992"/>
                    <a:pt x="245" y="1003"/>
                    <a:pt x="256" y="1003"/>
                  </a:cubicBezTo>
                  <a:cubicBezTo>
                    <a:pt x="267" y="1003"/>
                    <a:pt x="267" y="1003"/>
                    <a:pt x="290" y="1014"/>
                  </a:cubicBezTo>
                  <a:cubicBezTo>
                    <a:pt x="345" y="1025"/>
                    <a:pt x="412" y="1025"/>
                    <a:pt x="468" y="1036"/>
                  </a:cubicBezTo>
                  <a:lnTo>
                    <a:pt x="680" y="23"/>
                  </a:lnTo>
                  <a:lnTo>
                    <a:pt x="680" y="23"/>
                  </a:lnTo>
                  <a:cubicBezTo>
                    <a:pt x="640" y="30"/>
                    <a:pt x="599" y="34"/>
                    <a:pt x="558" y="34"/>
                  </a:cubicBezTo>
                  <a:cubicBezTo>
                    <a:pt x="483" y="34"/>
                    <a:pt x="406" y="22"/>
                    <a:pt x="334"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69" name="Google Shape;2669;p63"/>
            <p:cNvSpPr/>
            <p:nvPr/>
          </p:nvSpPr>
          <p:spPr>
            <a:xfrm>
              <a:off x="3256164" y="1425342"/>
              <a:ext cx="86440" cy="35221"/>
            </a:xfrm>
            <a:custGeom>
              <a:avLst/>
              <a:gdLst/>
              <a:ahLst/>
              <a:cxnLst/>
              <a:rect l="l" t="t" r="r" b="b"/>
              <a:pathLst>
                <a:path w="1259" h="513" extrusionOk="0">
                  <a:moveTo>
                    <a:pt x="1259" y="1"/>
                  </a:moveTo>
                  <a:lnTo>
                    <a:pt x="0" y="179"/>
                  </a:lnTo>
                  <a:lnTo>
                    <a:pt x="0" y="513"/>
                  </a:lnTo>
                  <a:lnTo>
                    <a:pt x="1237" y="491"/>
                  </a:lnTo>
                  <a:cubicBezTo>
                    <a:pt x="1259" y="324"/>
                    <a:pt x="1259" y="157"/>
                    <a:pt x="1259"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0" name="Google Shape;2670;p63"/>
            <p:cNvSpPr/>
            <p:nvPr/>
          </p:nvSpPr>
          <p:spPr>
            <a:xfrm>
              <a:off x="3243119" y="1478141"/>
              <a:ext cx="84998" cy="61242"/>
            </a:xfrm>
            <a:custGeom>
              <a:avLst/>
              <a:gdLst/>
              <a:ahLst/>
              <a:cxnLst/>
              <a:rect l="l" t="t" r="r" b="b"/>
              <a:pathLst>
                <a:path w="1238" h="892" extrusionOk="0">
                  <a:moveTo>
                    <a:pt x="190" y="0"/>
                  </a:moveTo>
                  <a:lnTo>
                    <a:pt x="1" y="279"/>
                  </a:lnTo>
                  <a:lnTo>
                    <a:pt x="981" y="891"/>
                  </a:lnTo>
                  <a:cubicBezTo>
                    <a:pt x="1059" y="758"/>
                    <a:pt x="1148" y="624"/>
                    <a:pt x="1237" y="490"/>
                  </a:cubicBezTo>
                  <a:lnTo>
                    <a:pt x="190"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1" name="Google Shape;2671;p63"/>
            <p:cNvSpPr/>
            <p:nvPr/>
          </p:nvSpPr>
          <p:spPr>
            <a:xfrm>
              <a:off x="3026707" y="1291183"/>
              <a:ext cx="318228" cy="330037"/>
            </a:xfrm>
            <a:custGeom>
              <a:avLst/>
              <a:gdLst/>
              <a:ahLst/>
              <a:cxnLst/>
              <a:rect l="l" t="t" r="r" b="b"/>
              <a:pathLst>
                <a:path w="4635" h="4807" extrusionOk="0">
                  <a:moveTo>
                    <a:pt x="2570" y="683"/>
                  </a:moveTo>
                  <a:cubicBezTo>
                    <a:pt x="2688" y="683"/>
                    <a:pt x="2804" y="691"/>
                    <a:pt x="2919" y="707"/>
                  </a:cubicBezTo>
                  <a:cubicBezTo>
                    <a:pt x="3933" y="841"/>
                    <a:pt x="4244" y="1932"/>
                    <a:pt x="4066" y="2801"/>
                  </a:cubicBezTo>
                  <a:cubicBezTo>
                    <a:pt x="3902" y="3630"/>
                    <a:pt x="3288" y="4384"/>
                    <a:pt x="2439" y="4384"/>
                  </a:cubicBezTo>
                  <a:cubicBezTo>
                    <a:pt x="2308" y="4384"/>
                    <a:pt x="2170" y="4366"/>
                    <a:pt x="2028" y="4327"/>
                  </a:cubicBezTo>
                  <a:cubicBezTo>
                    <a:pt x="1527" y="4182"/>
                    <a:pt x="1014" y="3715"/>
                    <a:pt x="747" y="3280"/>
                  </a:cubicBezTo>
                  <a:cubicBezTo>
                    <a:pt x="624" y="3102"/>
                    <a:pt x="546" y="2890"/>
                    <a:pt x="524" y="2679"/>
                  </a:cubicBezTo>
                  <a:cubicBezTo>
                    <a:pt x="491" y="2590"/>
                    <a:pt x="468" y="2489"/>
                    <a:pt x="468" y="2378"/>
                  </a:cubicBezTo>
                  <a:cubicBezTo>
                    <a:pt x="498" y="1280"/>
                    <a:pt x="1557" y="683"/>
                    <a:pt x="2570" y="683"/>
                  </a:cubicBezTo>
                  <a:close/>
                  <a:moveTo>
                    <a:pt x="3024" y="0"/>
                  </a:moveTo>
                  <a:cubicBezTo>
                    <a:pt x="3000" y="0"/>
                    <a:pt x="2976" y="2"/>
                    <a:pt x="2952" y="5"/>
                  </a:cubicBezTo>
                  <a:cubicBezTo>
                    <a:pt x="2317" y="106"/>
                    <a:pt x="1727" y="239"/>
                    <a:pt x="1137" y="529"/>
                  </a:cubicBezTo>
                  <a:cubicBezTo>
                    <a:pt x="324" y="930"/>
                    <a:pt x="234" y="1342"/>
                    <a:pt x="101" y="2189"/>
                  </a:cubicBezTo>
                  <a:cubicBezTo>
                    <a:pt x="1" y="2846"/>
                    <a:pt x="669" y="4116"/>
                    <a:pt x="1259" y="4494"/>
                  </a:cubicBezTo>
                  <a:cubicBezTo>
                    <a:pt x="1597" y="4712"/>
                    <a:pt x="1912" y="4806"/>
                    <a:pt x="2219" y="4806"/>
                  </a:cubicBezTo>
                  <a:cubicBezTo>
                    <a:pt x="2651" y="4806"/>
                    <a:pt x="3067" y="4620"/>
                    <a:pt x="3509" y="4327"/>
                  </a:cubicBezTo>
                  <a:cubicBezTo>
                    <a:pt x="3821" y="4127"/>
                    <a:pt x="4089" y="3882"/>
                    <a:pt x="4378" y="3659"/>
                  </a:cubicBezTo>
                  <a:cubicBezTo>
                    <a:pt x="4300" y="3481"/>
                    <a:pt x="4289" y="3280"/>
                    <a:pt x="4367" y="3035"/>
                  </a:cubicBezTo>
                  <a:cubicBezTo>
                    <a:pt x="4634" y="2278"/>
                    <a:pt x="4612" y="1565"/>
                    <a:pt x="4178" y="863"/>
                  </a:cubicBezTo>
                  <a:cubicBezTo>
                    <a:pt x="3977" y="546"/>
                    <a:pt x="3457" y="0"/>
                    <a:pt x="3024"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2" name="Google Shape;2672;p63"/>
            <p:cNvSpPr/>
            <p:nvPr/>
          </p:nvSpPr>
          <p:spPr>
            <a:xfrm>
              <a:off x="3094748" y="1374123"/>
              <a:ext cx="190525" cy="175969"/>
            </a:xfrm>
            <a:custGeom>
              <a:avLst/>
              <a:gdLst/>
              <a:ahLst/>
              <a:cxnLst/>
              <a:rect l="l" t="t" r="r" b="b"/>
              <a:pathLst>
                <a:path w="2775" h="2563" extrusionOk="0">
                  <a:moveTo>
                    <a:pt x="1939" y="101"/>
                  </a:moveTo>
                  <a:cubicBezTo>
                    <a:pt x="1739" y="34"/>
                    <a:pt x="1527" y="0"/>
                    <a:pt x="1248" y="45"/>
                  </a:cubicBezTo>
                  <a:cubicBezTo>
                    <a:pt x="847" y="123"/>
                    <a:pt x="123" y="201"/>
                    <a:pt x="68" y="713"/>
                  </a:cubicBezTo>
                  <a:cubicBezTo>
                    <a:pt x="1" y="1304"/>
                    <a:pt x="34" y="1593"/>
                    <a:pt x="391" y="2083"/>
                  </a:cubicBezTo>
                  <a:cubicBezTo>
                    <a:pt x="446" y="2161"/>
                    <a:pt x="491" y="2239"/>
                    <a:pt x="524" y="2317"/>
                  </a:cubicBezTo>
                  <a:cubicBezTo>
                    <a:pt x="680" y="2362"/>
                    <a:pt x="803" y="2440"/>
                    <a:pt x="903" y="2551"/>
                  </a:cubicBezTo>
                  <a:lnTo>
                    <a:pt x="1081" y="2518"/>
                  </a:lnTo>
                  <a:cubicBezTo>
                    <a:pt x="1248" y="2562"/>
                    <a:pt x="1404" y="2562"/>
                    <a:pt x="1571" y="2551"/>
                  </a:cubicBezTo>
                  <a:cubicBezTo>
                    <a:pt x="1950" y="2406"/>
                    <a:pt x="2284" y="2050"/>
                    <a:pt x="2485" y="1693"/>
                  </a:cubicBezTo>
                  <a:cubicBezTo>
                    <a:pt x="2775" y="1148"/>
                    <a:pt x="2362" y="535"/>
                    <a:pt x="1939" y="10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3" name="Google Shape;2673;p63"/>
            <p:cNvSpPr/>
            <p:nvPr/>
          </p:nvSpPr>
          <p:spPr>
            <a:xfrm>
              <a:off x="2935666" y="1163202"/>
              <a:ext cx="573702" cy="267558"/>
            </a:xfrm>
            <a:custGeom>
              <a:avLst/>
              <a:gdLst/>
              <a:ahLst/>
              <a:cxnLst/>
              <a:rect l="l" t="t" r="r" b="b"/>
              <a:pathLst>
                <a:path w="8356" h="3897" extrusionOk="0">
                  <a:moveTo>
                    <a:pt x="4391" y="1"/>
                  </a:moveTo>
                  <a:cubicBezTo>
                    <a:pt x="1420" y="1"/>
                    <a:pt x="337" y="2123"/>
                    <a:pt x="34" y="3562"/>
                  </a:cubicBezTo>
                  <a:cubicBezTo>
                    <a:pt x="23" y="3663"/>
                    <a:pt x="1" y="3774"/>
                    <a:pt x="1" y="3897"/>
                  </a:cubicBezTo>
                  <a:cubicBezTo>
                    <a:pt x="914" y="1947"/>
                    <a:pt x="1538" y="1569"/>
                    <a:pt x="2663" y="978"/>
                  </a:cubicBezTo>
                  <a:cubicBezTo>
                    <a:pt x="3277" y="660"/>
                    <a:pt x="3985" y="543"/>
                    <a:pt x="4678" y="543"/>
                  </a:cubicBezTo>
                  <a:cubicBezTo>
                    <a:pt x="5029" y="543"/>
                    <a:pt x="5375" y="573"/>
                    <a:pt x="5704" y="622"/>
                  </a:cubicBezTo>
                  <a:cubicBezTo>
                    <a:pt x="6217" y="689"/>
                    <a:pt x="6729" y="889"/>
                    <a:pt x="7186" y="1134"/>
                  </a:cubicBezTo>
                  <a:cubicBezTo>
                    <a:pt x="7787" y="1446"/>
                    <a:pt x="8355" y="1513"/>
                    <a:pt x="8355" y="1513"/>
                  </a:cubicBezTo>
                  <a:cubicBezTo>
                    <a:pt x="7832" y="911"/>
                    <a:pt x="6807" y="198"/>
                    <a:pt x="5025" y="31"/>
                  </a:cubicBezTo>
                  <a:cubicBezTo>
                    <a:pt x="4804" y="11"/>
                    <a:pt x="4593" y="1"/>
                    <a:pt x="4391"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3367048" y="1359636"/>
              <a:ext cx="156814" cy="109509"/>
            </a:xfrm>
            <a:custGeom>
              <a:avLst/>
              <a:gdLst/>
              <a:ahLst/>
              <a:cxnLst/>
              <a:rect l="l" t="t" r="r" b="b"/>
              <a:pathLst>
                <a:path w="2284" h="1595" extrusionOk="0">
                  <a:moveTo>
                    <a:pt x="1498" y="0"/>
                  </a:moveTo>
                  <a:cubicBezTo>
                    <a:pt x="1431" y="0"/>
                    <a:pt x="1369" y="9"/>
                    <a:pt x="1315" y="33"/>
                  </a:cubicBezTo>
                  <a:cubicBezTo>
                    <a:pt x="736" y="256"/>
                    <a:pt x="468" y="445"/>
                    <a:pt x="0" y="1214"/>
                  </a:cubicBezTo>
                  <a:cubicBezTo>
                    <a:pt x="257" y="1381"/>
                    <a:pt x="335" y="1470"/>
                    <a:pt x="635" y="1526"/>
                  </a:cubicBezTo>
                  <a:cubicBezTo>
                    <a:pt x="804" y="1556"/>
                    <a:pt x="1089" y="1594"/>
                    <a:pt x="1315" y="1594"/>
                  </a:cubicBezTo>
                  <a:cubicBezTo>
                    <a:pt x="1342" y="1594"/>
                    <a:pt x="1368" y="1594"/>
                    <a:pt x="1393" y="1593"/>
                  </a:cubicBezTo>
                  <a:cubicBezTo>
                    <a:pt x="1593" y="1593"/>
                    <a:pt x="1849" y="1503"/>
                    <a:pt x="1916" y="1258"/>
                  </a:cubicBezTo>
                  <a:cubicBezTo>
                    <a:pt x="2028" y="813"/>
                    <a:pt x="1916" y="768"/>
                    <a:pt x="1950" y="545"/>
                  </a:cubicBezTo>
                  <a:cubicBezTo>
                    <a:pt x="1983" y="278"/>
                    <a:pt x="2206" y="367"/>
                    <a:pt x="2284" y="100"/>
                  </a:cubicBezTo>
                  <a:lnTo>
                    <a:pt x="2284" y="100"/>
                  </a:lnTo>
                  <a:cubicBezTo>
                    <a:pt x="2263" y="102"/>
                    <a:pt x="2241" y="104"/>
                    <a:pt x="2219" y="104"/>
                  </a:cubicBezTo>
                  <a:cubicBezTo>
                    <a:pt x="2005" y="104"/>
                    <a:pt x="1724" y="0"/>
                    <a:pt x="1498"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5" name="Google Shape;2675;p63"/>
            <p:cNvSpPr/>
            <p:nvPr/>
          </p:nvSpPr>
          <p:spPr>
            <a:xfrm>
              <a:off x="3390529" y="1403921"/>
              <a:ext cx="120357" cy="50738"/>
            </a:xfrm>
            <a:custGeom>
              <a:avLst/>
              <a:gdLst/>
              <a:ahLst/>
              <a:cxnLst/>
              <a:rect l="l" t="t" r="r" b="b"/>
              <a:pathLst>
                <a:path w="1753" h="739" extrusionOk="0">
                  <a:moveTo>
                    <a:pt x="1151" y="1"/>
                  </a:moveTo>
                  <a:cubicBezTo>
                    <a:pt x="550" y="1"/>
                    <a:pt x="82" y="558"/>
                    <a:pt x="82" y="558"/>
                  </a:cubicBezTo>
                  <a:cubicBezTo>
                    <a:pt x="0" y="639"/>
                    <a:pt x="883" y="739"/>
                    <a:pt x="1123" y="739"/>
                  </a:cubicBezTo>
                  <a:cubicBezTo>
                    <a:pt x="1146" y="739"/>
                    <a:pt x="1164" y="738"/>
                    <a:pt x="1173" y="736"/>
                  </a:cubicBezTo>
                  <a:cubicBezTo>
                    <a:pt x="1285" y="714"/>
                    <a:pt x="1430" y="580"/>
                    <a:pt x="1485" y="457"/>
                  </a:cubicBezTo>
                  <a:cubicBezTo>
                    <a:pt x="1552" y="335"/>
                    <a:pt x="1753" y="12"/>
                    <a:pt x="1151"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6" name="Google Shape;2676;p63"/>
            <p:cNvSpPr/>
            <p:nvPr/>
          </p:nvSpPr>
          <p:spPr>
            <a:xfrm>
              <a:off x="3438178" y="1402410"/>
              <a:ext cx="58153" cy="58153"/>
            </a:xfrm>
            <a:custGeom>
              <a:avLst/>
              <a:gdLst/>
              <a:ahLst/>
              <a:cxnLst/>
              <a:rect l="l" t="t" r="r" b="b"/>
              <a:pathLst>
                <a:path w="847" h="847" extrusionOk="0">
                  <a:moveTo>
                    <a:pt x="847" y="424"/>
                  </a:moveTo>
                  <a:cubicBezTo>
                    <a:pt x="847" y="658"/>
                    <a:pt x="658" y="847"/>
                    <a:pt x="424" y="847"/>
                  </a:cubicBezTo>
                  <a:cubicBezTo>
                    <a:pt x="190" y="847"/>
                    <a:pt x="0" y="658"/>
                    <a:pt x="0" y="424"/>
                  </a:cubicBezTo>
                  <a:cubicBezTo>
                    <a:pt x="0" y="190"/>
                    <a:pt x="190" y="0"/>
                    <a:pt x="424" y="0"/>
                  </a:cubicBezTo>
                  <a:cubicBezTo>
                    <a:pt x="658" y="0"/>
                    <a:pt x="847" y="190"/>
                    <a:pt x="847" y="42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7" name="Google Shape;2677;p63"/>
            <p:cNvSpPr/>
            <p:nvPr/>
          </p:nvSpPr>
          <p:spPr>
            <a:xfrm>
              <a:off x="3380780" y="1393347"/>
              <a:ext cx="125506" cy="52729"/>
            </a:xfrm>
            <a:custGeom>
              <a:avLst/>
              <a:gdLst/>
              <a:ahLst/>
              <a:cxnLst/>
              <a:rect l="l" t="t" r="r" b="b"/>
              <a:pathLst>
                <a:path w="1828" h="768" extrusionOk="0">
                  <a:moveTo>
                    <a:pt x="1300" y="1"/>
                  </a:moveTo>
                  <a:cubicBezTo>
                    <a:pt x="1231" y="1"/>
                    <a:pt x="1158" y="7"/>
                    <a:pt x="1081" y="21"/>
                  </a:cubicBezTo>
                  <a:cubicBezTo>
                    <a:pt x="469" y="132"/>
                    <a:pt x="146" y="522"/>
                    <a:pt x="101" y="589"/>
                  </a:cubicBezTo>
                  <a:cubicBezTo>
                    <a:pt x="1" y="723"/>
                    <a:pt x="302" y="767"/>
                    <a:pt x="302" y="767"/>
                  </a:cubicBezTo>
                  <a:cubicBezTo>
                    <a:pt x="491" y="578"/>
                    <a:pt x="825" y="344"/>
                    <a:pt x="1182" y="311"/>
                  </a:cubicBezTo>
                  <a:cubicBezTo>
                    <a:pt x="1195" y="310"/>
                    <a:pt x="1209" y="309"/>
                    <a:pt x="1222" y="309"/>
                  </a:cubicBezTo>
                  <a:cubicBezTo>
                    <a:pt x="1546" y="309"/>
                    <a:pt x="1649" y="567"/>
                    <a:pt x="1649" y="567"/>
                  </a:cubicBezTo>
                  <a:cubicBezTo>
                    <a:pt x="1649" y="567"/>
                    <a:pt x="1817" y="288"/>
                    <a:pt x="1828" y="199"/>
                  </a:cubicBezTo>
                  <a:cubicBezTo>
                    <a:pt x="1828" y="126"/>
                    <a:pt x="1611" y="1"/>
                    <a:pt x="1300"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8" name="Google Shape;2678;p63"/>
            <p:cNvSpPr/>
            <p:nvPr/>
          </p:nvSpPr>
          <p:spPr>
            <a:xfrm>
              <a:off x="3330316" y="1252528"/>
              <a:ext cx="180569" cy="81908"/>
            </a:xfrm>
            <a:custGeom>
              <a:avLst/>
              <a:gdLst/>
              <a:ahLst/>
              <a:cxnLst/>
              <a:rect l="l" t="t" r="r" b="b"/>
              <a:pathLst>
                <a:path w="2630" h="1193" extrusionOk="0">
                  <a:moveTo>
                    <a:pt x="123" y="1081"/>
                  </a:moveTo>
                  <a:cubicBezTo>
                    <a:pt x="123" y="1081"/>
                    <a:pt x="1282" y="0"/>
                    <a:pt x="2451" y="78"/>
                  </a:cubicBezTo>
                  <a:lnTo>
                    <a:pt x="2630" y="234"/>
                  </a:lnTo>
                  <a:cubicBezTo>
                    <a:pt x="2630" y="234"/>
                    <a:pt x="825" y="646"/>
                    <a:pt x="201" y="1181"/>
                  </a:cubicBezTo>
                  <a:cubicBezTo>
                    <a:pt x="201" y="1181"/>
                    <a:pt x="1" y="1192"/>
                    <a:pt x="123" y="108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79" name="Google Shape;2679;p63"/>
            <p:cNvSpPr/>
            <p:nvPr/>
          </p:nvSpPr>
          <p:spPr>
            <a:xfrm>
              <a:off x="3188055" y="1176797"/>
              <a:ext cx="162238" cy="97974"/>
            </a:xfrm>
            <a:custGeom>
              <a:avLst/>
              <a:gdLst/>
              <a:ahLst/>
              <a:cxnLst/>
              <a:rect l="l" t="t" r="r" b="b"/>
              <a:pathLst>
                <a:path w="2363" h="1427" extrusionOk="0">
                  <a:moveTo>
                    <a:pt x="235" y="1426"/>
                  </a:moveTo>
                  <a:lnTo>
                    <a:pt x="1" y="1293"/>
                  </a:lnTo>
                  <a:cubicBezTo>
                    <a:pt x="235" y="880"/>
                    <a:pt x="758" y="880"/>
                    <a:pt x="1137" y="869"/>
                  </a:cubicBezTo>
                  <a:cubicBezTo>
                    <a:pt x="1282" y="869"/>
                    <a:pt x="1438" y="869"/>
                    <a:pt x="1493" y="847"/>
                  </a:cubicBezTo>
                  <a:cubicBezTo>
                    <a:pt x="1649" y="780"/>
                    <a:pt x="1950" y="312"/>
                    <a:pt x="2117" y="0"/>
                  </a:cubicBezTo>
                  <a:lnTo>
                    <a:pt x="2362" y="123"/>
                  </a:lnTo>
                  <a:cubicBezTo>
                    <a:pt x="2284" y="268"/>
                    <a:pt x="1906" y="970"/>
                    <a:pt x="1605" y="1092"/>
                  </a:cubicBezTo>
                  <a:cubicBezTo>
                    <a:pt x="1493" y="1148"/>
                    <a:pt x="1338" y="1148"/>
                    <a:pt x="1148" y="1148"/>
                  </a:cubicBezTo>
                  <a:cubicBezTo>
                    <a:pt x="814" y="1148"/>
                    <a:pt x="391" y="1159"/>
                    <a:pt x="235" y="1426"/>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0" name="Google Shape;2680;p63"/>
            <p:cNvSpPr/>
            <p:nvPr/>
          </p:nvSpPr>
          <p:spPr>
            <a:xfrm>
              <a:off x="3003775" y="1256304"/>
              <a:ext cx="99485" cy="56711"/>
            </a:xfrm>
            <a:custGeom>
              <a:avLst/>
              <a:gdLst/>
              <a:ahLst/>
              <a:cxnLst/>
              <a:rect l="l" t="t" r="r" b="b"/>
              <a:pathLst>
                <a:path w="1449" h="826" extrusionOk="0">
                  <a:moveTo>
                    <a:pt x="1203" y="825"/>
                  </a:moveTo>
                  <a:cubicBezTo>
                    <a:pt x="1114" y="636"/>
                    <a:pt x="847" y="614"/>
                    <a:pt x="468" y="636"/>
                  </a:cubicBezTo>
                  <a:cubicBezTo>
                    <a:pt x="301" y="647"/>
                    <a:pt x="212" y="580"/>
                    <a:pt x="156" y="524"/>
                  </a:cubicBezTo>
                  <a:cubicBezTo>
                    <a:pt x="0" y="346"/>
                    <a:pt x="34" y="34"/>
                    <a:pt x="34" y="1"/>
                  </a:cubicBezTo>
                  <a:lnTo>
                    <a:pt x="312" y="34"/>
                  </a:lnTo>
                  <a:cubicBezTo>
                    <a:pt x="301" y="112"/>
                    <a:pt x="301" y="268"/>
                    <a:pt x="357" y="335"/>
                  </a:cubicBezTo>
                  <a:cubicBezTo>
                    <a:pt x="368" y="346"/>
                    <a:pt x="390" y="357"/>
                    <a:pt x="446" y="357"/>
                  </a:cubicBezTo>
                  <a:cubicBezTo>
                    <a:pt x="736" y="346"/>
                    <a:pt x="1259" y="302"/>
                    <a:pt x="1448" y="71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1" name="Google Shape;2681;p63"/>
            <p:cNvSpPr/>
            <p:nvPr/>
          </p:nvSpPr>
          <p:spPr>
            <a:xfrm>
              <a:off x="2938755" y="1461320"/>
              <a:ext cx="68108" cy="40577"/>
            </a:xfrm>
            <a:custGeom>
              <a:avLst/>
              <a:gdLst/>
              <a:ahLst/>
              <a:cxnLst/>
              <a:rect l="l" t="t" r="r" b="b"/>
              <a:pathLst>
                <a:path w="992" h="591" extrusionOk="0">
                  <a:moveTo>
                    <a:pt x="1" y="301"/>
                  </a:moveTo>
                  <a:cubicBezTo>
                    <a:pt x="12" y="390"/>
                    <a:pt x="34" y="490"/>
                    <a:pt x="56" y="590"/>
                  </a:cubicBezTo>
                  <a:cubicBezTo>
                    <a:pt x="301" y="457"/>
                    <a:pt x="691" y="301"/>
                    <a:pt x="858" y="357"/>
                  </a:cubicBezTo>
                  <a:lnTo>
                    <a:pt x="992" y="100"/>
                  </a:lnTo>
                  <a:cubicBezTo>
                    <a:pt x="680" y="0"/>
                    <a:pt x="257" y="167"/>
                    <a:pt x="1" y="30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2" name="Google Shape;2682;p63"/>
            <p:cNvSpPr/>
            <p:nvPr/>
          </p:nvSpPr>
          <p:spPr>
            <a:xfrm>
              <a:off x="3366293" y="1332790"/>
              <a:ext cx="177480" cy="110195"/>
            </a:xfrm>
            <a:custGeom>
              <a:avLst/>
              <a:gdLst/>
              <a:ahLst/>
              <a:cxnLst/>
              <a:rect l="l" t="t" r="r" b="b"/>
              <a:pathLst>
                <a:path w="2585" h="1605" extrusionOk="0">
                  <a:moveTo>
                    <a:pt x="2303" y="1"/>
                  </a:moveTo>
                  <a:cubicBezTo>
                    <a:pt x="1986" y="1"/>
                    <a:pt x="1106" y="222"/>
                    <a:pt x="691" y="469"/>
                  </a:cubicBezTo>
                  <a:cubicBezTo>
                    <a:pt x="223" y="736"/>
                    <a:pt x="0" y="1605"/>
                    <a:pt x="0" y="1605"/>
                  </a:cubicBezTo>
                  <a:cubicBezTo>
                    <a:pt x="112" y="1605"/>
                    <a:pt x="424" y="1137"/>
                    <a:pt x="836" y="836"/>
                  </a:cubicBezTo>
                  <a:cubicBezTo>
                    <a:pt x="1098" y="652"/>
                    <a:pt x="1434" y="598"/>
                    <a:pt x="1711" y="598"/>
                  </a:cubicBezTo>
                  <a:cubicBezTo>
                    <a:pt x="1869" y="598"/>
                    <a:pt x="2009" y="616"/>
                    <a:pt x="2106" y="636"/>
                  </a:cubicBezTo>
                  <a:cubicBezTo>
                    <a:pt x="2121" y="639"/>
                    <a:pt x="2136" y="641"/>
                    <a:pt x="2150" y="641"/>
                  </a:cubicBezTo>
                  <a:cubicBezTo>
                    <a:pt x="2394" y="641"/>
                    <a:pt x="2562" y="146"/>
                    <a:pt x="2562" y="146"/>
                  </a:cubicBezTo>
                  <a:cubicBezTo>
                    <a:pt x="2562" y="146"/>
                    <a:pt x="2585" y="90"/>
                    <a:pt x="2395" y="12"/>
                  </a:cubicBezTo>
                  <a:cubicBezTo>
                    <a:pt x="2375" y="4"/>
                    <a:pt x="2344" y="1"/>
                    <a:pt x="2303"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3" name="Google Shape;2683;p63"/>
            <p:cNvSpPr/>
            <p:nvPr/>
          </p:nvSpPr>
          <p:spPr>
            <a:xfrm>
              <a:off x="3271475" y="1461320"/>
              <a:ext cx="159079" cy="197459"/>
            </a:xfrm>
            <a:custGeom>
              <a:avLst/>
              <a:gdLst/>
              <a:ahLst/>
              <a:cxnLst/>
              <a:rect l="l" t="t" r="r" b="b"/>
              <a:pathLst>
                <a:path w="2317" h="2876" extrusionOk="0">
                  <a:moveTo>
                    <a:pt x="902" y="0"/>
                  </a:moveTo>
                  <a:cubicBezTo>
                    <a:pt x="902" y="0"/>
                    <a:pt x="646" y="713"/>
                    <a:pt x="501" y="1025"/>
                  </a:cubicBezTo>
                  <a:cubicBezTo>
                    <a:pt x="379" y="1281"/>
                    <a:pt x="0" y="1805"/>
                    <a:pt x="0" y="1805"/>
                  </a:cubicBezTo>
                  <a:cubicBezTo>
                    <a:pt x="0" y="1805"/>
                    <a:pt x="17" y="1804"/>
                    <a:pt x="46" y="1804"/>
                  </a:cubicBezTo>
                  <a:cubicBezTo>
                    <a:pt x="214" y="1804"/>
                    <a:pt x="797" y="1820"/>
                    <a:pt x="1025" y="2039"/>
                  </a:cubicBezTo>
                  <a:cubicBezTo>
                    <a:pt x="1274" y="2288"/>
                    <a:pt x="1756" y="2875"/>
                    <a:pt x="1843" y="2875"/>
                  </a:cubicBezTo>
                  <a:cubicBezTo>
                    <a:pt x="1845" y="2875"/>
                    <a:pt x="1847" y="2875"/>
                    <a:pt x="1849" y="2874"/>
                  </a:cubicBezTo>
                  <a:cubicBezTo>
                    <a:pt x="1927" y="2841"/>
                    <a:pt x="1838" y="2239"/>
                    <a:pt x="1860" y="2039"/>
                  </a:cubicBezTo>
                  <a:cubicBezTo>
                    <a:pt x="1894" y="1805"/>
                    <a:pt x="2194" y="1671"/>
                    <a:pt x="2284" y="1448"/>
                  </a:cubicBezTo>
                  <a:cubicBezTo>
                    <a:pt x="2295" y="1426"/>
                    <a:pt x="2317" y="1348"/>
                    <a:pt x="2272" y="1326"/>
                  </a:cubicBezTo>
                  <a:cubicBezTo>
                    <a:pt x="2268" y="1322"/>
                    <a:pt x="2262" y="1321"/>
                    <a:pt x="2256" y="1321"/>
                  </a:cubicBezTo>
                  <a:cubicBezTo>
                    <a:pt x="2217" y="1321"/>
                    <a:pt x="2155" y="1370"/>
                    <a:pt x="2116" y="1370"/>
                  </a:cubicBezTo>
                  <a:cubicBezTo>
                    <a:pt x="1927" y="1370"/>
                    <a:pt x="1693" y="1281"/>
                    <a:pt x="1537" y="1192"/>
                  </a:cubicBezTo>
                  <a:cubicBezTo>
                    <a:pt x="1359" y="1092"/>
                    <a:pt x="1147" y="925"/>
                    <a:pt x="1092" y="724"/>
                  </a:cubicBezTo>
                  <a:cubicBezTo>
                    <a:pt x="1014" y="490"/>
                    <a:pt x="958" y="234"/>
                    <a:pt x="90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4" name="Google Shape;2684;p63"/>
            <p:cNvSpPr/>
            <p:nvPr/>
          </p:nvSpPr>
          <p:spPr>
            <a:xfrm>
              <a:off x="3478138" y="1491804"/>
              <a:ext cx="48060" cy="46069"/>
            </a:xfrm>
            <a:custGeom>
              <a:avLst/>
              <a:gdLst/>
              <a:ahLst/>
              <a:cxnLst/>
              <a:rect l="l" t="t" r="r" b="b"/>
              <a:pathLst>
                <a:path w="700" h="671" extrusionOk="0">
                  <a:moveTo>
                    <a:pt x="603" y="0"/>
                  </a:moveTo>
                  <a:cubicBezTo>
                    <a:pt x="510" y="0"/>
                    <a:pt x="276" y="22"/>
                    <a:pt x="142" y="236"/>
                  </a:cubicBezTo>
                  <a:cubicBezTo>
                    <a:pt x="1" y="453"/>
                    <a:pt x="211" y="670"/>
                    <a:pt x="408" y="670"/>
                  </a:cubicBezTo>
                  <a:cubicBezTo>
                    <a:pt x="443" y="670"/>
                    <a:pt x="478" y="663"/>
                    <a:pt x="510" y="648"/>
                  </a:cubicBezTo>
                  <a:cubicBezTo>
                    <a:pt x="688" y="559"/>
                    <a:pt x="432" y="503"/>
                    <a:pt x="399" y="436"/>
                  </a:cubicBezTo>
                  <a:cubicBezTo>
                    <a:pt x="387" y="403"/>
                    <a:pt x="387" y="369"/>
                    <a:pt x="399" y="336"/>
                  </a:cubicBezTo>
                  <a:cubicBezTo>
                    <a:pt x="421" y="258"/>
                    <a:pt x="465" y="202"/>
                    <a:pt x="532" y="169"/>
                  </a:cubicBezTo>
                  <a:cubicBezTo>
                    <a:pt x="566" y="158"/>
                    <a:pt x="599" y="146"/>
                    <a:pt x="621" y="135"/>
                  </a:cubicBezTo>
                  <a:cubicBezTo>
                    <a:pt x="655" y="124"/>
                    <a:pt x="699" y="91"/>
                    <a:pt x="699" y="57"/>
                  </a:cubicBezTo>
                  <a:cubicBezTo>
                    <a:pt x="699" y="24"/>
                    <a:pt x="666" y="2"/>
                    <a:pt x="644" y="2"/>
                  </a:cubicBezTo>
                  <a:cubicBezTo>
                    <a:pt x="641" y="2"/>
                    <a:pt x="627" y="0"/>
                    <a:pt x="60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5" name="Google Shape;2685;p63"/>
            <p:cNvSpPr/>
            <p:nvPr/>
          </p:nvSpPr>
          <p:spPr>
            <a:xfrm>
              <a:off x="3519333" y="1519062"/>
              <a:ext cx="50463" cy="17576"/>
            </a:xfrm>
            <a:custGeom>
              <a:avLst/>
              <a:gdLst/>
              <a:ahLst/>
              <a:cxnLst/>
              <a:rect l="l" t="t" r="r" b="b"/>
              <a:pathLst>
                <a:path w="735" h="256" extrusionOk="0">
                  <a:moveTo>
                    <a:pt x="401" y="1"/>
                  </a:moveTo>
                  <a:cubicBezTo>
                    <a:pt x="235" y="1"/>
                    <a:pt x="1" y="55"/>
                    <a:pt x="10" y="151"/>
                  </a:cubicBezTo>
                  <a:cubicBezTo>
                    <a:pt x="18" y="218"/>
                    <a:pt x="111" y="255"/>
                    <a:pt x="195" y="255"/>
                  </a:cubicBezTo>
                  <a:cubicBezTo>
                    <a:pt x="236" y="255"/>
                    <a:pt x="274" y="247"/>
                    <a:pt x="300" y="228"/>
                  </a:cubicBezTo>
                  <a:cubicBezTo>
                    <a:pt x="369" y="194"/>
                    <a:pt x="446" y="166"/>
                    <a:pt x="513" y="166"/>
                  </a:cubicBezTo>
                  <a:cubicBezTo>
                    <a:pt x="532" y="166"/>
                    <a:pt x="550" y="168"/>
                    <a:pt x="567" y="173"/>
                  </a:cubicBezTo>
                  <a:cubicBezTo>
                    <a:pt x="592" y="179"/>
                    <a:pt x="618" y="183"/>
                    <a:pt x="641" y="183"/>
                  </a:cubicBezTo>
                  <a:cubicBezTo>
                    <a:pt x="699" y="183"/>
                    <a:pt x="735" y="159"/>
                    <a:pt x="679" y="95"/>
                  </a:cubicBezTo>
                  <a:cubicBezTo>
                    <a:pt x="679" y="95"/>
                    <a:pt x="634" y="28"/>
                    <a:pt x="478" y="6"/>
                  </a:cubicBezTo>
                  <a:cubicBezTo>
                    <a:pt x="455" y="2"/>
                    <a:pt x="429" y="1"/>
                    <a:pt x="40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6" name="Google Shape;2686;p63"/>
            <p:cNvSpPr/>
            <p:nvPr/>
          </p:nvSpPr>
          <p:spPr>
            <a:xfrm>
              <a:off x="3463376" y="1603032"/>
              <a:ext cx="93374" cy="49845"/>
            </a:xfrm>
            <a:custGeom>
              <a:avLst/>
              <a:gdLst/>
              <a:ahLst/>
              <a:cxnLst/>
              <a:rect l="l" t="t" r="r" b="b"/>
              <a:pathLst>
                <a:path w="1360" h="726" extrusionOk="0">
                  <a:moveTo>
                    <a:pt x="91" y="1"/>
                  </a:moveTo>
                  <a:cubicBezTo>
                    <a:pt x="66" y="1"/>
                    <a:pt x="43" y="6"/>
                    <a:pt x="23" y="19"/>
                  </a:cubicBezTo>
                  <a:cubicBezTo>
                    <a:pt x="1" y="53"/>
                    <a:pt x="1" y="108"/>
                    <a:pt x="23" y="142"/>
                  </a:cubicBezTo>
                  <a:cubicBezTo>
                    <a:pt x="45" y="175"/>
                    <a:pt x="90" y="197"/>
                    <a:pt x="112" y="220"/>
                  </a:cubicBezTo>
                  <a:cubicBezTo>
                    <a:pt x="224" y="309"/>
                    <a:pt x="313" y="431"/>
                    <a:pt x="413" y="520"/>
                  </a:cubicBezTo>
                  <a:cubicBezTo>
                    <a:pt x="524" y="609"/>
                    <a:pt x="669" y="665"/>
                    <a:pt x="814" y="699"/>
                  </a:cubicBezTo>
                  <a:cubicBezTo>
                    <a:pt x="879" y="715"/>
                    <a:pt x="945" y="725"/>
                    <a:pt x="1010" y="725"/>
                  </a:cubicBezTo>
                  <a:cubicBezTo>
                    <a:pt x="1034" y="725"/>
                    <a:pt x="1058" y="724"/>
                    <a:pt x="1081" y="721"/>
                  </a:cubicBezTo>
                  <a:cubicBezTo>
                    <a:pt x="1171" y="710"/>
                    <a:pt x="1260" y="665"/>
                    <a:pt x="1315" y="587"/>
                  </a:cubicBezTo>
                  <a:cubicBezTo>
                    <a:pt x="1338" y="554"/>
                    <a:pt x="1360" y="509"/>
                    <a:pt x="1349" y="465"/>
                  </a:cubicBezTo>
                  <a:cubicBezTo>
                    <a:pt x="1338" y="420"/>
                    <a:pt x="1304" y="376"/>
                    <a:pt x="1260" y="364"/>
                  </a:cubicBezTo>
                  <a:cubicBezTo>
                    <a:pt x="1215" y="342"/>
                    <a:pt x="1171" y="331"/>
                    <a:pt x="1126" y="331"/>
                  </a:cubicBezTo>
                  <a:cubicBezTo>
                    <a:pt x="870" y="298"/>
                    <a:pt x="614" y="275"/>
                    <a:pt x="391" y="175"/>
                  </a:cubicBezTo>
                  <a:cubicBezTo>
                    <a:pt x="335" y="153"/>
                    <a:pt x="291" y="119"/>
                    <a:pt x="246" y="86"/>
                  </a:cubicBezTo>
                  <a:cubicBezTo>
                    <a:pt x="213" y="64"/>
                    <a:pt x="179" y="30"/>
                    <a:pt x="146" y="8"/>
                  </a:cubicBezTo>
                  <a:cubicBezTo>
                    <a:pt x="127" y="3"/>
                    <a:pt x="109" y="1"/>
                    <a:pt x="9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7" name="Google Shape;2687;p63"/>
            <p:cNvSpPr/>
            <p:nvPr/>
          </p:nvSpPr>
          <p:spPr>
            <a:xfrm>
              <a:off x="3473332" y="1582984"/>
              <a:ext cx="105595" cy="42018"/>
            </a:xfrm>
            <a:custGeom>
              <a:avLst/>
              <a:gdLst/>
              <a:ahLst/>
              <a:cxnLst/>
              <a:rect l="l" t="t" r="r" b="b"/>
              <a:pathLst>
                <a:path w="1538" h="612" extrusionOk="0">
                  <a:moveTo>
                    <a:pt x="1226" y="1"/>
                  </a:moveTo>
                  <a:cubicBezTo>
                    <a:pt x="1163" y="1"/>
                    <a:pt x="1101" y="14"/>
                    <a:pt x="1048" y="44"/>
                  </a:cubicBezTo>
                  <a:cubicBezTo>
                    <a:pt x="936" y="88"/>
                    <a:pt x="858" y="177"/>
                    <a:pt x="758" y="222"/>
                  </a:cubicBezTo>
                  <a:cubicBezTo>
                    <a:pt x="705" y="242"/>
                    <a:pt x="647" y="252"/>
                    <a:pt x="589" y="252"/>
                  </a:cubicBezTo>
                  <a:cubicBezTo>
                    <a:pt x="489" y="252"/>
                    <a:pt x="386" y="223"/>
                    <a:pt x="301" y="166"/>
                  </a:cubicBezTo>
                  <a:cubicBezTo>
                    <a:pt x="268" y="155"/>
                    <a:pt x="235" y="122"/>
                    <a:pt x="190" y="122"/>
                  </a:cubicBezTo>
                  <a:cubicBezTo>
                    <a:pt x="168" y="133"/>
                    <a:pt x="146" y="133"/>
                    <a:pt x="123" y="144"/>
                  </a:cubicBezTo>
                  <a:cubicBezTo>
                    <a:pt x="90" y="166"/>
                    <a:pt x="56" y="189"/>
                    <a:pt x="34" y="211"/>
                  </a:cubicBezTo>
                  <a:cubicBezTo>
                    <a:pt x="23" y="222"/>
                    <a:pt x="12" y="233"/>
                    <a:pt x="12" y="244"/>
                  </a:cubicBezTo>
                  <a:cubicBezTo>
                    <a:pt x="1" y="255"/>
                    <a:pt x="12" y="267"/>
                    <a:pt x="12" y="278"/>
                  </a:cubicBezTo>
                  <a:cubicBezTo>
                    <a:pt x="56" y="367"/>
                    <a:pt x="134" y="434"/>
                    <a:pt x="235" y="489"/>
                  </a:cubicBezTo>
                  <a:cubicBezTo>
                    <a:pt x="469" y="601"/>
                    <a:pt x="747" y="612"/>
                    <a:pt x="1026" y="612"/>
                  </a:cubicBezTo>
                  <a:cubicBezTo>
                    <a:pt x="1070" y="612"/>
                    <a:pt x="1115" y="612"/>
                    <a:pt x="1159" y="590"/>
                  </a:cubicBezTo>
                  <a:cubicBezTo>
                    <a:pt x="1215" y="578"/>
                    <a:pt x="1259" y="545"/>
                    <a:pt x="1304" y="512"/>
                  </a:cubicBezTo>
                  <a:cubicBezTo>
                    <a:pt x="1360" y="467"/>
                    <a:pt x="1415" y="411"/>
                    <a:pt x="1460" y="345"/>
                  </a:cubicBezTo>
                  <a:cubicBezTo>
                    <a:pt x="1504" y="289"/>
                    <a:pt x="1538" y="233"/>
                    <a:pt x="1527" y="166"/>
                  </a:cubicBezTo>
                  <a:cubicBezTo>
                    <a:pt x="1516" y="99"/>
                    <a:pt x="1449" y="55"/>
                    <a:pt x="1393" y="33"/>
                  </a:cubicBezTo>
                  <a:cubicBezTo>
                    <a:pt x="1341" y="12"/>
                    <a:pt x="1283" y="1"/>
                    <a:pt x="122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8" name="Google Shape;2688;p63"/>
            <p:cNvSpPr/>
            <p:nvPr/>
          </p:nvSpPr>
          <p:spPr>
            <a:xfrm>
              <a:off x="3455755" y="1580306"/>
              <a:ext cx="45177" cy="36320"/>
            </a:xfrm>
            <a:custGeom>
              <a:avLst/>
              <a:gdLst/>
              <a:ahLst/>
              <a:cxnLst/>
              <a:rect l="l" t="t" r="r" b="b"/>
              <a:pathLst>
                <a:path w="658" h="529" extrusionOk="0">
                  <a:moveTo>
                    <a:pt x="541" y="0"/>
                  </a:moveTo>
                  <a:cubicBezTo>
                    <a:pt x="509" y="0"/>
                    <a:pt x="478" y="8"/>
                    <a:pt x="446" y="16"/>
                  </a:cubicBezTo>
                  <a:cubicBezTo>
                    <a:pt x="335" y="49"/>
                    <a:pt x="234" y="72"/>
                    <a:pt x="134" y="127"/>
                  </a:cubicBezTo>
                  <a:cubicBezTo>
                    <a:pt x="90" y="138"/>
                    <a:pt x="56" y="172"/>
                    <a:pt x="34" y="205"/>
                  </a:cubicBezTo>
                  <a:cubicBezTo>
                    <a:pt x="1" y="250"/>
                    <a:pt x="1" y="317"/>
                    <a:pt x="1" y="372"/>
                  </a:cubicBezTo>
                  <a:cubicBezTo>
                    <a:pt x="1" y="417"/>
                    <a:pt x="12" y="462"/>
                    <a:pt x="34" y="484"/>
                  </a:cubicBezTo>
                  <a:cubicBezTo>
                    <a:pt x="56" y="517"/>
                    <a:pt x="112" y="528"/>
                    <a:pt x="156" y="528"/>
                  </a:cubicBezTo>
                  <a:cubicBezTo>
                    <a:pt x="246" y="528"/>
                    <a:pt x="346" y="484"/>
                    <a:pt x="413" y="417"/>
                  </a:cubicBezTo>
                  <a:cubicBezTo>
                    <a:pt x="435" y="406"/>
                    <a:pt x="446" y="384"/>
                    <a:pt x="468" y="361"/>
                  </a:cubicBezTo>
                  <a:cubicBezTo>
                    <a:pt x="502" y="339"/>
                    <a:pt x="524" y="317"/>
                    <a:pt x="557" y="294"/>
                  </a:cubicBezTo>
                  <a:cubicBezTo>
                    <a:pt x="602" y="261"/>
                    <a:pt x="647" y="205"/>
                    <a:pt x="647" y="150"/>
                  </a:cubicBezTo>
                  <a:cubicBezTo>
                    <a:pt x="658" y="94"/>
                    <a:pt x="635" y="27"/>
                    <a:pt x="580" y="5"/>
                  </a:cubicBezTo>
                  <a:cubicBezTo>
                    <a:pt x="567" y="2"/>
                    <a:pt x="554" y="0"/>
                    <a:pt x="54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89" name="Google Shape;2689;p63"/>
            <p:cNvSpPr/>
            <p:nvPr/>
          </p:nvSpPr>
          <p:spPr>
            <a:xfrm>
              <a:off x="2984619" y="1243327"/>
              <a:ext cx="389357" cy="424509"/>
            </a:xfrm>
            <a:custGeom>
              <a:avLst/>
              <a:gdLst/>
              <a:ahLst/>
              <a:cxnLst/>
              <a:rect l="l" t="t" r="r" b="b"/>
              <a:pathLst>
                <a:path w="5671" h="6183" extrusionOk="0">
                  <a:moveTo>
                    <a:pt x="5548" y="2696"/>
                  </a:moveTo>
                  <a:cubicBezTo>
                    <a:pt x="5637" y="2473"/>
                    <a:pt x="5671" y="2217"/>
                    <a:pt x="5626" y="1972"/>
                  </a:cubicBezTo>
                  <a:cubicBezTo>
                    <a:pt x="5526" y="1460"/>
                    <a:pt x="5181" y="981"/>
                    <a:pt x="4735" y="713"/>
                  </a:cubicBezTo>
                  <a:cubicBezTo>
                    <a:pt x="3554" y="1"/>
                    <a:pt x="1805" y="223"/>
                    <a:pt x="825" y="1181"/>
                  </a:cubicBezTo>
                  <a:cubicBezTo>
                    <a:pt x="435" y="1560"/>
                    <a:pt x="179" y="2084"/>
                    <a:pt x="101" y="2607"/>
                  </a:cubicBezTo>
                  <a:cubicBezTo>
                    <a:pt x="1" y="3197"/>
                    <a:pt x="68" y="3821"/>
                    <a:pt x="290" y="4378"/>
                  </a:cubicBezTo>
                  <a:cubicBezTo>
                    <a:pt x="669" y="5325"/>
                    <a:pt x="1739" y="6183"/>
                    <a:pt x="2797" y="6038"/>
                  </a:cubicBezTo>
                  <a:cubicBezTo>
                    <a:pt x="3008" y="6004"/>
                    <a:pt x="3354" y="5848"/>
                    <a:pt x="3253" y="5581"/>
                  </a:cubicBezTo>
                  <a:cubicBezTo>
                    <a:pt x="3153" y="5336"/>
                    <a:pt x="2786" y="5180"/>
                    <a:pt x="2563" y="5102"/>
                  </a:cubicBezTo>
                  <a:cubicBezTo>
                    <a:pt x="1360" y="4690"/>
                    <a:pt x="458" y="3175"/>
                    <a:pt x="1304" y="2028"/>
                  </a:cubicBezTo>
                  <a:cubicBezTo>
                    <a:pt x="1739" y="1437"/>
                    <a:pt x="2485" y="1114"/>
                    <a:pt x="3209" y="1103"/>
                  </a:cubicBezTo>
                  <a:cubicBezTo>
                    <a:pt x="3755" y="1092"/>
                    <a:pt x="4501" y="1281"/>
                    <a:pt x="4791" y="1794"/>
                  </a:cubicBezTo>
                  <a:cubicBezTo>
                    <a:pt x="5080" y="2295"/>
                    <a:pt x="5169" y="2930"/>
                    <a:pt x="4947" y="3476"/>
                  </a:cubicBezTo>
                  <a:cubicBezTo>
                    <a:pt x="4991" y="3431"/>
                    <a:pt x="5013" y="3420"/>
                    <a:pt x="5058" y="3387"/>
                  </a:cubicBezTo>
                  <a:cubicBezTo>
                    <a:pt x="5125" y="3353"/>
                    <a:pt x="5181" y="3287"/>
                    <a:pt x="5225" y="3231"/>
                  </a:cubicBezTo>
                  <a:cubicBezTo>
                    <a:pt x="5325" y="3119"/>
                    <a:pt x="5414" y="2986"/>
                    <a:pt x="5481" y="2852"/>
                  </a:cubicBezTo>
                  <a:cubicBezTo>
                    <a:pt x="5515" y="2808"/>
                    <a:pt x="5537" y="2752"/>
                    <a:pt x="5548" y="269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0" name="Google Shape;2690;p63"/>
            <p:cNvSpPr/>
            <p:nvPr/>
          </p:nvSpPr>
          <p:spPr>
            <a:xfrm>
              <a:off x="3073326" y="1354212"/>
              <a:ext cx="210435" cy="211190"/>
            </a:xfrm>
            <a:custGeom>
              <a:avLst/>
              <a:gdLst/>
              <a:ahLst/>
              <a:cxnLst/>
              <a:rect l="l" t="t" r="r" b="b"/>
              <a:pathLst>
                <a:path w="3065" h="3076" extrusionOk="0">
                  <a:moveTo>
                    <a:pt x="1527" y="1"/>
                  </a:moveTo>
                  <a:cubicBezTo>
                    <a:pt x="680" y="1"/>
                    <a:pt x="1" y="691"/>
                    <a:pt x="1" y="1538"/>
                  </a:cubicBezTo>
                  <a:cubicBezTo>
                    <a:pt x="1" y="2384"/>
                    <a:pt x="680" y="3075"/>
                    <a:pt x="1527" y="3075"/>
                  </a:cubicBezTo>
                  <a:cubicBezTo>
                    <a:pt x="2374" y="3075"/>
                    <a:pt x="3064" y="2384"/>
                    <a:pt x="3064" y="1538"/>
                  </a:cubicBezTo>
                  <a:cubicBezTo>
                    <a:pt x="3064" y="691"/>
                    <a:pt x="2374" y="1"/>
                    <a:pt x="1527" y="1"/>
                  </a:cubicBezTo>
                  <a:close/>
                  <a:moveTo>
                    <a:pt x="1527" y="2540"/>
                  </a:moveTo>
                  <a:cubicBezTo>
                    <a:pt x="981" y="2540"/>
                    <a:pt x="525" y="2095"/>
                    <a:pt x="525" y="1538"/>
                  </a:cubicBezTo>
                  <a:cubicBezTo>
                    <a:pt x="525" y="981"/>
                    <a:pt x="981" y="535"/>
                    <a:pt x="1527" y="535"/>
                  </a:cubicBezTo>
                  <a:cubicBezTo>
                    <a:pt x="2084" y="535"/>
                    <a:pt x="2541" y="981"/>
                    <a:pt x="2541" y="1538"/>
                  </a:cubicBezTo>
                  <a:cubicBezTo>
                    <a:pt x="2541" y="2095"/>
                    <a:pt x="2084" y="2540"/>
                    <a:pt x="1527" y="254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1" name="Google Shape;2691;p63"/>
            <p:cNvSpPr/>
            <p:nvPr/>
          </p:nvSpPr>
          <p:spPr>
            <a:xfrm>
              <a:off x="3146791" y="1384078"/>
              <a:ext cx="63508" cy="64263"/>
            </a:xfrm>
            <a:custGeom>
              <a:avLst/>
              <a:gdLst/>
              <a:ahLst/>
              <a:cxnLst/>
              <a:rect l="l" t="t" r="r" b="b"/>
              <a:pathLst>
                <a:path w="925" h="936" extrusionOk="0">
                  <a:moveTo>
                    <a:pt x="457" y="936"/>
                  </a:moveTo>
                  <a:lnTo>
                    <a:pt x="412" y="880"/>
                  </a:lnTo>
                  <a:cubicBezTo>
                    <a:pt x="346" y="791"/>
                    <a:pt x="0" y="334"/>
                    <a:pt x="201" y="167"/>
                  </a:cubicBezTo>
                  <a:cubicBezTo>
                    <a:pt x="401" y="0"/>
                    <a:pt x="524" y="0"/>
                    <a:pt x="724" y="167"/>
                  </a:cubicBezTo>
                  <a:cubicBezTo>
                    <a:pt x="925" y="334"/>
                    <a:pt x="580" y="791"/>
                    <a:pt x="513" y="880"/>
                  </a:cubicBezTo>
                  <a:close/>
                  <a:moveTo>
                    <a:pt x="457" y="167"/>
                  </a:moveTo>
                  <a:cubicBezTo>
                    <a:pt x="412" y="167"/>
                    <a:pt x="357" y="201"/>
                    <a:pt x="279" y="256"/>
                  </a:cubicBezTo>
                  <a:cubicBezTo>
                    <a:pt x="212" y="323"/>
                    <a:pt x="335" y="557"/>
                    <a:pt x="457" y="735"/>
                  </a:cubicBezTo>
                  <a:cubicBezTo>
                    <a:pt x="591" y="557"/>
                    <a:pt x="713" y="323"/>
                    <a:pt x="646" y="256"/>
                  </a:cubicBezTo>
                  <a:cubicBezTo>
                    <a:pt x="568" y="201"/>
                    <a:pt x="513" y="167"/>
                    <a:pt x="457" y="16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2" name="Google Shape;2692;p63"/>
            <p:cNvSpPr/>
            <p:nvPr/>
          </p:nvSpPr>
          <p:spPr>
            <a:xfrm>
              <a:off x="3146791" y="1465851"/>
              <a:ext cx="63508" cy="61311"/>
            </a:xfrm>
            <a:custGeom>
              <a:avLst/>
              <a:gdLst/>
              <a:ahLst/>
              <a:cxnLst/>
              <a:rect l="l" t="t" r="r" b="b"/>
              <a:pathLst>
                <a:path w="925" h="893" extrusionOk="0">
                  <a:moveTo>
                    <a:pt x="457" y="892"/>
                  </a:moveTo>
                  <a:cubicBezTo>
                    <a:pt x="379" y="892"/>
                    <a:pt x="301" y="859"/>
                    <a:pt x="201" y="781"/>
                  </a:cubicBezTo>
                  <a:cubicBezTo>
                    <a:pt x="0" y="614"/>
                    <a:pt x="346" y="157"/>
                    <a:pt x="412" y="68"/>
                  </a:cubicBezTo>
                  <a:lnTo>
                    <a:pt x="457" y="1"/>
                  </a:lnTo>
                  <a:lnTo>
                    <a:pt x="513" y="68"/>
                  </a:lnTo>
                  <a:cubicBezTo>
                    <a:pt x="580" y="157"/>
                    <a:pt x="925" y="614"/>
                    <a:pt x="724" y="781"/>
                  </a:cubicBezTo>
                  <a:cubicBezTo>
                    <a:pt x="624" y="859"/>
                    <a:pt x="546" y="892"/>
                    <a:pt x="457" y="892"/>
                  </a:cubicBezTo>
                  <a:close/>
                  <a:moveTo>
                    <a:pt x="457" y="201"/>
                  </a:moveTo>
                  <a:cubicBezTo>
                    <a:pt x="335" y="391"/>
                    <a:pt x="212" y="625"/>
                    <a:pt x="279" y="680"/>
                  </a:cubicBezTo>
                  <a:cubicBezTo>
                    <a:pt x="435" y="803"/>
                    <a:pt x="490" y="803"/>
                    <a:pt x="646" y="680"/>
                  </a:cubicBezTo>
                  <a:cubicBezTo>
                    <a:pt x="713" y="625"/>
                    <a:pt x="591" y="391"/>
                    <a:pt x="457" y="20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3" name="Google Shape;2693;p63"/>
            <p:cNvSpPr/>
            <p:nvPr/>
          </p:nvSpPr>
          <p:spPr>
            <a:xfrm>
              <a:off x="3113148" y="1410032"/>
              <a:ext cx="57398" cy="45245"/>
            </a:xfrm>
            <a:custGeom>
              <a:avLst/>
              <a:gdLst/>
              <a:ahLst/>
              <a:cxnLst/>
              <a:rect l="l" t="t" r="r" b="b"/>
              <a:pathLst>
                <a:path w="836" h="659" extrusionOk="0">
                  <a:moveTo>
                    <a:pt x="479" y="658"/>
                  </a:moveTo>
                  <a:cubicBezTo>
                    <a:pt x="212" y="658"/>
                    <a:pt x="67" y="591"/>
                    <a:pt x="45" y="469"/>
                  </a:cubicBezTo>
                  <a:cubicBezTo>
                    <a:pt x="0" y="224"/>
                    <a:pt x="67" y="101"/>
                    <a:pt x="301" y="12"/>
                  </a:cubicBezTo>
                  <a:cubicBezTo>
                    <a:pt x="323" y="12"/>
                    <a:pt x="346" y="1"/>
                    <a:pt x="357" y="1"/>
                  </a:cubicBezTo>
                  <a:cubicBezTo>
                    <a:pt x="579" y="1"/>
                    <a:pt x="780" y="458"/>
                    <a:pt x="813" y="558"/>
                  </a:cubicBezTo>
                  <a:lnTo>
                    <a:pt x="836" y="625"/>
                  </a:lnTo>
                  <a:lnTo>
                    <a:pt x="769" y="636"/>
                  </a:lnTo>
                  <a:cubicBezTo>
                    <a:pt x="758" y="636"/>
                    <a:pt x="624" y="658"/>
                    <a:pt x="479" y="658"/>
                  </a:cubicBezTo>
                  <a:close/>
                  <a:moveTo>
                    <a:pt x="357" y="123"/>
                  </a:moveTo>
                  <a:cubicBezTo>
                    <a:pt x="357" y="123"/>
                    <a:pt x="346" y="123"/>
                    <a:pt x="346" y="123"/>
                  </a:cubicBezTo>
                  <a:cubicBezTo>
                    <a:pt x="167" y="190"/>
                    <a:pt x="134" y="257"/>
                    <a:pt x="156" y="446"/>
                  </a:cubicBezTo>
                  <a:cubicBezTo>
                    <a:pt x="167" y="502"/>
                    <a:pt x="290" y="535"/>
                    <a:pt x="479" y="535"/>
                  </a:cubicBezTo>
                  <a:cubicBezTo>
                    <a:pt x="546" y="535"/>
                    <a:pt x="613" y="535"/>
                    <a:pt x="669" y="524"/>
                  </a:cubicBezTo>
                  <a:cubicBezTo>
                    <a:pt x="591" y="346"/>
                    <a:pt x="446" y="123"/>
                    <a:pt x="357" y="12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4" name="Google Shape;2694;p63"/>
            <p:cNvSpPr/>
            <p:nvPr/>
          </p:nvSpPr>
          <p:spPr>
            <a:xfrm>
              <a:off x="3185789" y="1459741"/>
              <a:ext cx="58153" cy="44421"/>
            </a:xfrm>
            <a:custGeom>
              <a:avLst/>
              <a:gdLst/>
              <a:ahLst/>
              <a:cxnLst/>
              <a:rect l="l" t="t" r="r" b="b"/>
              <a:pathLst>
                <a:path w="847" h="647" extrusionOk="0">
                  <a:moveTo>
                    <a:pt x="479" y="647"/>
                  </a:moveTo>
                  <a:cubicBezTo>
                    <a:pt x="257" y="647"/>
                    <a:pt x="67" y="190"/>
                    <a:pt x="34" y="101"/>
                  </a:cubicBezTo>
                  <a:lnTo>
                    <a:pt x="0" y="34"/>
                  </a:lnTo>
                  <a:lnTo>
                    <a:pt x="78" y="23"/>
                  </a:lnTo>
                  <a:cubicBezTo>
                    <a:pt x="90" y="12"/>
                    <a:pt x="223" y="1"/>
                    <a:pt x="368" y="1"/>
                  </a:cubicBezTo>
                  <a:cubicBezTo>
                    <a:pt x="635" y="1"/>
                    <a:pt x="780" y="68"/>
                    <a:pt x="802" y="190"/>
                  </a:cubicBezTo>
                  <a:cubicBezTo>
                    <a:pt x="847" y="435"/>
                    <a:pt x="780" y="558"/>
                    <a:pt x="546" y="636"/>
                  </a:cubicBezTo>
                  <a:cubicBezTo>
                    <a:pt x="524" y="647"/>
                    <a:pt x="502" y="647"/>
                    <a:pt x="479" y="647"/>
                  </a:cubicBezTo>
                  <a:close/>
                  <a:moveTo>
                    <a:pt x="179" y="135"/>
                  </a:moveTo>
                  <a:cubicBezTo>
                    <a:pt x="268" y="324"/>
                    <a:pt x="401" y="558"/>
                    <a:pt x="502" y="524"/>
                  </a:cubicBezTo>
                  <a:cubicBezTo>
                    <a:pt x="680" y="458"/>
                    <a:pt x="713" y="402"/>
                    <a:pt x="680" y="212"/>
                  </a:cubicBezTo>
                  <a:cubicBezTo>
                    <a:pt x="669" y="157"/>
                    <a:pt x="546" y="123"/>
                    <a:pt x="368" y="123"/>
                  </a:cubicBezTo>
                  <a:cubicBezTo>
                    <a:pt x="290" y="123"/>
                    <a:pt x="223" y="123"/>
                    <a:pt x="179" y="135"/>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5" name="Google Shape;2695;p63"/>
            <p:cNvSpPr/>
            <p:nvPr/>
          </p:nvSpPr>
          <p:spPr>
            <a:xfrm>
              <a:off x="3113148" y="1459741"/>
              <a:ext cx="57398" cy="44421"/>
            </a:xfrm>
            <a:custGeom>
              <a:avLst/>
              <a:gdLst/>
              <a:ahLst/>
              <a:cxnLst/>
              <a:rect l="l" t="t" r="r" b="b"/>
              <a:pathLst>
                <a:path w="836" h="647" extrusionOk="0">
                  <a:moveTo>
                    <a:pt x="357" y="647"/>
                  </a:moveTo>
                  <a:lnTo>
                    <a:pt x="357" y="647"/>
                  </a:lnTo>
                  <a:cubicBezTo>
                    <a:pt x="334" y="647"/>
                    <a:pt x="323" y="647"/>
                    <a:pt x="301" y="636"/>
                  </a:cubicBezTo>
                  <a:cubicBezTo>
                    <a:pt x="67" y="558"/>
                    <a:pt x="0" y="435"/>
                    <a:pt x="45" y="190"/>
                  </a:cubicBezTo>
                  <a:cubicBezTo>
                    <a:pt x="67" y="68"/>
                    <a:pt x="212" y="1"/>
                    <a:pt x="479" y="1"/>
                  </a:cubicBezTo>
                  <a:cubicBezTo>
                    <a:pt x="624" y="1"/>
                    <a:pt x="758" y="12"/>
                    <a:pt x="769" y="23"/>
                  </a:cubicBezTo>
                  <a:lnTo>
                    <a:pt x="836" y="34"/>
                  </a:lnTo>
                  <a:lnTo>
                    <a:pt x="813" y="101"/>
                  </a:lnTo>
                  <a:cubicBezTo>
                    <a:pt x="780" y="190"/>
                    <a:pt x="579" y="647"/>
                    <a:pt x="357" y="647"/>
                  </a:cubicBezTo>
                  <a:close/>
                  <a:moveTo>
                    <a:pt x="479" y="123"/>
                  </a:moveTo>
                  <a:cubicBezTo>
                    <a:pt x="290" y="123"/>
                    <a:pt x="167" y="157"/>
                    <a:pt x="156" y="212"/>
                  </a:cubicBezTo>
                  <a:cubicBezTo>
                    <a:pt x="134" y="402"/>
                    <a:pt x="167" y="458"/>
                    <a:pt x="346" y="524"/>
                  </a:cubicBezTo>
                  <a:cubicBezTo>
                    <a:pt x="435" y="558"/>
                    <a:pt x="579" y="324"/>
                    <a:pt x="669" y="135"/>
                  </a:cubicBezTo>
                  <a:cubicBezTo>
                    <a:pt x="613" y="123"/>
                    <a:pt x="546" y="123"/>
                    <a:pt x="479" y="12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6" name="Google Shape;2696;p63"/>
            <p:cNvSpPr/>
            <p:nvPr/>
          </p:nvSpPr>
          <p:spPr>
            <a:xfrm>
              <a:off x="3185789" y="1410032"/>
              <a:ext cx="58153" cy="45245"/>
            </a:xfrm>
            <a:custGeom>
              <a:avLst/>
              <a:gdLst/>
              <a:ahLst/>
              <a:cxnLst/>
              <a:rect l="l" t="t" r="r" b="b"/>
              <a:pathLst>
                <a:path w="847" h="659" extrusionOk="0">
                  <a:moveTo>
                    <a:pt x="368" y="658"/>
                  </a:moveTo>
                  <a:cubicBezTo>
                    <a:pt x="223" y="658"/>
                    <a:pt x="90" y="636"/>
                    <a:pt x="78" y="636"/>
                  </a:cubicBezTo>
                  <a:lnTo>
                    <a:pt x="0" y="625"/>
                  </a:lnTo>
                  <a:lnTo>
                    <a:pt x="34" y="558"/>
                  </a:lnTo>
                  <a:cubicBezTo>
                    <a:pt x="67" y="458"/>
                    <a:pt x="257" y="1"/>
                    <a:pt x="479" y="1"/>
                  </a:cubicBezTo>
                  <a:cubicBezTo>
                    <a:pt x="502" y="1"/>
                    <a:pt x="524" y="12"/>
                    <a:pt x="546" y="12"/>
                  </a:cubicBezTo>
                  <a:cubicBezTo>
                    <a:pt x="769" y="101"/>
                    <a:pt x="847" y="224"/>
                    <a:pt x="802" y="469"/>
                  </a:cubicBezTo>
                  <a:cubicBezTo>
                    <a:pt x="780" y="591"/>
                    <a:pt x="635" y="658"/>
                    <a:pt x="368" y="658"/>
                  </a:cubicBezTo>
                  <a:close/>
                  <a:moveTo>
                    <a:pt x="179" y="524"/>
                  </a:moveTo>
                  <a:cubicBezTo>
                    <a:pt x="223" y="535"/>
                    <a:pt x="290" y="535"/>
                    <a:pt x="368" y="535"/>
                  </a:cubicBezTo>
                  <a:cubicBezTo>
                    <a:pt x="557" y="535"/>
                    <a:pt x="669" y="502"/>
                    <a:pt x="680" y="446"/>
                  </a:cubicBezTo>
                  <a:cubicBezTo>
                    <a:pt x="713" y="257"/>
                    <a:pt x="680" y="190"/>
                    <a:pt x="502" y="123"/>
                  </a:cubicBezTo>
                  <a:cubicBezTo>
                    <a:pt x="413" y="101"/>
                    <a:pt x="268" y="335"/>
                    <a:pt x="179" y="52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7" name="Google Shape;2697;p63"/>
            <p:cNvSpPr/>
            <p:nvPr/>
          </p:nvSpPr>
          <p:spPr>
            <a:xfrm>
              <a:off x="3152146" y="1430698"/>
              <a:ext cx="52798" cy="52866"/>
            </a:xfrm>
            <a:custGeom>
              <a:avLst/>
              <a:gdLst/>
              <a:ahLst/>
              <a:cxnLst/>
              <a:rect l="l" t="t" r="r" b="b"/>
              <a:pathLst>
                <a:path w="769" h="770" extrusionOk="0">
                  <a:moveTo>
                    <a:pt x="769" y="390"/>
                  </a:moveTo>
                  <a:cubicBezTo>
                    <a:pt x="769" y="602"/>
                    <a:pt x="591" y="769"/>
                    <a:pt x="379" y="769"/>
                  </a:cubicBezTo>
                  <a:cubicBezTo>
                    <a:pt x="167" y="769"/>
                    <a:pt x="0" y="602"/>
                    <a:pt x="0" y="390"/>
                  </a:cubicBezTo>
                  <a:cubicBezTo>
                    <a:pt x="0" y="179"/>
                    <a:pt x="167" y="1"/>
                    <a:pt x="379" y="1"/>
                  </a:cubicBezTo>
                  <a:cubicBezTo>
                    <a:pt x="591" y="1"/>
                    <a:pt x="769" y="179"/>
                    <a:pt x="769" y="39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8" name="Google Shape;2698;p63"/>
            <p:cNvSpPr/>
            <p:nvPr/>
          </p:nvSpPr>
          <p:spPr>
            <a:xfrm>
              <a:off x="3160523" y="1439143"/>
              <a:ext cx="36045" cy="35977"/>
            </a:xfrm>
            <a:custGeom>
              <a:avLst/>
              <a:gdLst/>
              <a:ahLst/>
              <a:cxnLst/>
              <a:rect l="l" t="t" r="r" b="b"/>
              <a:pathLst>
                <a:path w="525" h="524" extrusionOk="0">
                  <a:moveTo>
                    <a:pt x="524" y="267"/>
                  </a:moveTo>
                  <a:cubicBezTo>
                    <a:pt x="524" y="401"/>
                    <a:pt x="402" y="524"/>
                    <a:pt x="257" y="524"/>
                  </a:cubicBezTo>
                  <a:cubicBezTo>
                    <a:pt x="123" y="524"/>
                    <a:pt x="1" y="401"/>
                    <a:pt x="1" y="267"/>
                  </a:cubicBezTo>
                  <a:cubicBezTo>
                    <a:pt x="1" y="123"/>
                    <a:pt x="123" y="0"/>
                    <a:pt x="257" y="0"/>
                  </a:cubicBezTo>
                  <a:cubicBezTo>
                    <a:pt x="402" y="0"/>
                    <a:pt x="524" y="123"/>
                    <a:pt x="524" y="267"/>
                  </a:cubicBezTo>
                  <a:close/>
                </a:path>
              </a:pathLst>
            </a:cu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699" name="Google Shape;2699;p63"/>
            <p:cNvSpPr/>
            <p:nvPr/>
          </p:nvSpPr>
          <p:spPr>
            <a:xfrm>
              <a:off x="2908957" y="1135327"/>
              <a:ext cx="627186" cy="294678"/>
            </a:xfrm>
            <a:custGeom>
              <a:avLst/>
              <a:gdLst/>
              <a:ahLst/>
              <a:cxnLst/>
              <a:rect l="l" t="t" r="r" b="b"/>
              <a:pathLst>
                <a:path w="9135" h="4292" extrusionOk="0">
                  <a:moveTo>
                    <a:pt x="5333" y="0"/>
                  </a:moveTo>
                  <a:cubicBezTo>
                    <a:pt x="4375" y="0"/>
                    <a:pt x="3368" y="213"/>
                    <a:pt x="2451" y="705"/>
                  </a:cubicBezTo>
                  <a:cubicBezTo>
                    <a:pt x="0" y="2019"/>
                    <a:pt x="412" y="4291"/>
                    <a:pt x="412" y="4291"/>
                  </a:cubicBezTo>
                  <a:cubicBezTo>
                    <a:pt x="1158" y="1288"/>
                    <a:pt x="3482" y="668"/>
                    <a:pt x="5164" y="668"/>
                  </a:cubicBezTo>
                  <a:cubicBezTo>
                    <a:pt x="5241" y="668"/>
                    <a:pt x="5317" y="669"/>
                    <a:pt x="5391" y="671"/>
                  </a:cubicBezTo>
                  <a:cubicBezTo>
                    <a:pt x="7096" y="738"/>
                    <a:pt x="8689" y="1952"/>
                    <a:pt x="8689" y="1952"/>
                  </a:cubicBezTo>
                  <a:cubicBezTo>
                    <a:pt x="9134" y="1651"/>
                    <a:pt x="9067" y="1473"/>
                    <a:pt x="9067" y="1473"/>
                  </a:cubicBezTo>
                  <a:cubicBezTo>
                    <a:pt x="8398" y="595"/>
                    <a:pt x="6935" y="0"/>
                    <a:pt x="533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700" name="Google Shape;2700;p63"/>
          <p:cNvSpPr txBox="1"/>
          <p:nvPr/>
        </p:nvSpPr>
        <p:spPr>
          <a:xfrm>
            <a:off x="942063" y="2068900"/>
            <a:ext cx="1955700" cy="52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Despite being red, Mars is actually a cold place</a:t>
            </a:r>
            <a:endParaRPr>
              <a:solidFill>
                <a:schemeClr val="lt1"/>
              </a:solidFill>
              <a:latin typeface="Assistant"/>
              <a:ea typeface="Assistant"/>
              <a:cs typeface="Assistant"/>
              <a:sym typeface="Assistant"/>
            </a:endParaRPr>
          </a:p>
        </p:txBody>
      </p:sp>
      <p:sp>
        <p:nvSpPr>
          <p:cNvPr id="2701" name="Google Shape;2701;p63"/>
          <p:cNvSpPr txBox="1"/>
          <p:nvPr/>
        </p:nvSpPr>
        <p:spPr>
          <a:xfrm>
            <a:off x="942063" y="1695436"/>
            <a:ext cx="1955700" cy="42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latin typeface="Manrope"/>
                <a:ea typeface="Manrope"/>
                <a:cs typeface="Manrope"/>
                <a:sym typeface="Manrope"/>
              </a:rPr>
              <a:t>MARS</a:t>
            </a:r>
            <a:endParaRPr sz="2000">
              <a:solidFill>
                <a:schemeClr val="lt1"/>
              </a:solidFill>
              <a:latin typeface="Manrope"/>
              <a:ea typeface="Manrope"/>
              <a:cs typeface="Manrope"/>
              <a:sym typeface="Manrope"/>
            </a:endParaRPr>
          </a:p>
        </p:txBody>
      </p:sp>
      <p:sp>
        <p:nvSpPr>
          <p:cNvPr id="2702" name="Google Shape;2702;p63"/>
          <p:cNvSpPr txBox="1"/>
          <p:nvPr/>
        </p:nvSpPr>
        <p:spPr>
          <a:xfrm>
            <a:off x="942063" y="1353649"/>
            <a:ext cx="900600" cy="29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Manrope"/>
                <a:ea typeface="Manrope"/>
                <a:cs typeface="Manrope"/>
                <a:sym typeface="Manrope"/>
              </a:rPr>
              <a:t>28%</a:t>
            </a:r>
            <a:endParaRPr sz="2500">
              <a:solidFill>
                <a:schemeClr val="lt1"/>
              </a:solidFill>
              <a:latin typeface="Manrope"/>
              <a:ea typeface="Manrope"/>
              <a:cs typeface="Manrope"/>
              <a:sym typeface="Manrope"/>
            </a:endParaRPr>
          </a:p>
        </p:txBody>
      </p:sp>
      <p:sp>
        <p:nvSpPr>
          <p:cNvPr id="2703" name="Google Shape;2703;p63"/>
          <p:cNvSpPr txBox="1"/>
          <p:nvPr/>
        </p:nvSpPr>
        <p:spPr>
          <a:xfrm>
            <a:off x="942063" y="3639144"/>
            <a:ext cx="1955700" cy="52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ssistant"/>
                <a:ea typeface="Assistant"/>
                <a:cs typeface="Assistant"/>
                <a:sym typeface="Assistant"/>
              </a:rPr>
              <a:t>Earth is the only planet that harbors life</a:t>
            </a:r>
            <a:endParaRPr>
              <a:solidFill>
                <a:schemeClr val="lt1"/>
              </a:solidFill>
              <a:latin typeface="Assistant"/>
              <a:ea typeface="Assistant"/>
              <a:cs typeface="Assistant"/>
              <a:sym typeface="Assistant"/>
            </a:endParaRPr>
          </a:p>
        </p:txBody>
      </p:sp>
      <p:sp>
        <p:nvSpPr>
          <p:cNvPr id="2704" name="Google Shape;2704;p63"/>
          <p:cNvSpPr txBox="1"/>
          <p:nvPr/>
        </p:nvSpPr>
        <p:spPr>
          <a:xfrm>
            <a:off x="942063" y="3265812"/>
            <a:ext cx="1955700" cy="422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latin typeface="Manrope"/>
                <a:ea typeface="Manrope"/>
                <a:cs typeface="Manrope"/>
                <a:sym typeface="Manrope"/>
              </a:rPr>
              <a:t>EARTH</a:t>
            </a:r>
            <a:endParaRPr sz="2000">
              <a:solidFill>
                <a:schemeClr val="lt1"/>
              </a:solidFill>
              <a:latin typeface="Manrope"/>
              <a:ea typeface="Manrope"/>
              <a:cs typeface="Manrope"/>
              <a:sym typeface="Manrope"/>
            </a:endParaRPr>
          </a:p>
        </p:txBody>
      </p:sp>
      <p:sp>
        <p:nvSpPr>
          <p:cNvPr id="2705" name="Google Shape;2705;p63"/>
          <p:cNvSpPr txBox="1"/>
          <p:nvPr/>
        </p:nvSpPr>
        <p:spPr>
          <a:xfrm>
            <a:off x="942063" y="2923944"/>
            <a:ext cx="900600" cy="29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Manrope"/>
                <a:ea typeface="Manrope"/>
                <a:cs typeface="Manrope"/>
                <a:sym typeface="Manrope"/>
              </a:rPr>
              <a:t>19%</a:t>
            </a:r>
            <a:endParaRPr sz="2500">
              <a:solidFill>
                <a:schemeClr val="lt1"/>
              </a:solidFill>
              <a:latin typeface="Manrope"/>
              <a:ea typeface="Manrope"/>
              <a:cs typeface="Manrope"/>
              <a:sym typeface="Manrope"/>
            </a:endParaRPr>
          </a:p>
        </p:txBody>
      </p:sp>
      <p:sp>
        <p:nvSpPr>
          <p:cNvPr id="2706" name="Google Shape;2706;p63"/>
          <p:cNvSpPr/>
          <p:nvPr/>
        </p:nvSpPr>
        <p:spPr>
          <a:xfrm>
            <a:off x="716314" y="1762285"/>
            <a:ext cx="223500" cy="223500"/>
          </a:xfrm>
          <a:prstGeom prst="ellipse">
            <a:avLst/>
          </a:prstGeom>
          <a:solidFill>
            <a:schemeClr val="accen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07" name="Google Shape;2707;p63"/>
          <p:cNvSpPr/>
          <p:nvPr/>
        </p:nvSpPr>
        <p:spPr>
          <a:xfrm>
            <a:off x="716314" y="3332670"/>
            <a:ext cx="223500" cy="223500"/>
          </a:xfrm>
          <a:prstGeom prst="ellipse">
            <a:avLst/>
          </a:pr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08" name="Google Shape;2708;p63"/>
          <p:cNvSpPr txBox="1"/>
          <p:nvPr/>
        </p:nvSpPr>
        <p:spPr>
          <a:xfrm>
            <a:off x="6246249" y="2068891"/>
            <a:ext cx="1955700" cy="523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ssistant"/>
                <a:ea typeface="Assistant"/>
                <a:cs typeface="Assistant"/>
                <a:sym typeface="Assistant"/>
              </a:rPr>
              <a:t>Saturn is a gas giant and has several rings</a:t>
            </a:r>
            <a:endParaRPr>
              <a:solidFill>
                <a:schemeClr val="lt1"/>
              </a:solidFill>
              <a:latin typeface="Assistant"/>
              <a:ea typeface="Assistant"/>
              <a:cs typeface="Assistant"/>
              <a:sym typeface="Assistant"/>
            </a:endParaRPr>
          </a:p>
        </p:txBody>
      </p:sp>
      <p:sp>
        <p:nvSpPr>
          <p:cNvPr id="2709" name="Google Shape;2709;p63"/>
          <p:cNvSpPr txBox="1"/>
          <p:nvPr/>
        </p:nvSpPr>
        <p:spPr>
          <a:xfrm>
            <a:off x="6246369" y="1695425"/>
            <a:ext cx="1955700" cy="422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lt1"/>
                </a:solidFill>
                <a:latin typeface="Manrope"/>
                <a:ea typeface="Manrope"/>
                <a:cs typeface="Manrope"/>
                <a:sym typeface="Manrope"/>
              </a:rPr>
              <a:t>SATURN</a:t>
            </a:r>
            <a:endParaRPr sz="2000">
              <a:solidFill>
                <a:schemeClr val="lt1"/>
              </a:solidFill>
              <a:latin typeface="Manrope"/>
              <a:ea typeface="Manrope"/>
              <a:cs typeface="Manrope"/>
              <a:sym typeface="Manrope"/>
            </a:endParaRPr>
          </a:p>
        </p:txBody>
      </p:sp>
      <p:sp>
        <p:nvSpPr>
          <p:cNvPr id="2710" name="Google Shape;2710;p63"/>
          <p:cNvSpPr txBox="1"/>
          <p:nvPr/>
        </p:nvSpPr>
        <p:spPr>
          <a:xfrm>
            <a:off x="7301163" y="1353649"/>
            <a:ext cx="900600" cy="29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lt1"/>
                </a:solidFill>
                <a:latin typeface="Manrope"/>
                <a:ea typeface="Manrope"/>
                <a:cs typeface="Manrope"/>
                <a:sym typeface="Manrope"/>
              </a:rPr>
              <a:t>21%</a:t>
            </a:r>
            <a:endParaRPr sz="2500">
              <a:solidFill>
                <a:schemeClr val="lt1"/>
              </a:solidFill>
              <a:latin typeface="Manrope"/>
              <a:ea typeface="Manrope"/>
              <a:cs typeface="Manrope"/>
              <a:sym typeface="Manrope"/>
            </a:endParaRPr>
          </a:p>
        </p:txBody>
      </p:sp>
      <p:sp>
        <p:nvSpPr>
          <p:cNvPr id="2711" name="Google Shape;2711;p63"/>
          <p:cNvSpPr txBox="1"/>
          <p:nvPr/>
        </p:nvSpPr>
        <p:spPr>
          <a:xfrm>
            <a:off x="6246249" y="3639146"/>
            <a:ext cx="1955700" cy="523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ssistant"/>
                <a:ea typeface="Assistant"/>
                <a:cs typeface="Assistant"/>
                <a:sym typeface="Assistant"/>
              </a:rPr>
              <a:t>Venus is the second planet from the Sun</a:t>
            </a:r>
            <a:endParaRPr>
              <a:solidFill>
                <a:schemeClr val="lt1"/>
              </a:solidFill>
              <a:latin typeface="Assistant"/>
              <a:ea typeface="Assistant"/>
              <a:cs typeface="Assistant"/>
              <a:sym typeface="Assistant"/>
            </a:endParaRPr>
          </a:p>
        </p:txBody>
      </p:sp>
      <p:sp>
        <p:nvSpPr>
          <p:cNvPr id="2712" name="Google Shape;2712;p63"/>
          <p:cNvSpPr txBox="1"/>
          <p:nvPr/>
        </p:nvSpPr>
        <p:spPr>
          <a:xfrm>
            <a:off x="6246369" y="3265812"/>
            <a:ext cx="1955700" cy="422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lt1"/>
                </a:solidFill>
                <a:latin typeface="Manrope"/>
                <a:ea typeface="Manrope"/>
                <a:cs typeface="Manrope"/>
                <a:sym typeface="Manrope"/>
              </a:rPr>
              <a:t>VENUS</a:t>
            </a:r>
            <a:endParaRPr sz="2000">
              <a:solidFill>
                <a:schemeClr val="lt1"/>
              </a:solidFill>
              <a:latin typeface="Manrope"/>
              <a:ea typeface="Manrope"/>
              <a:cs typeface="Manrope"/>
              <a:sym typeface="Manrope"/>
            </a:endParaRPr>
          </a:p>
        </p:txBody>
      </p:sp>
      <p:sp>
        <p:nvSpPr>
          <p:cNvPr id="2713" name="Google Shape;2713;p63"/>
          <p:cNvSpPr txBox="1"/>
          <p:nvPr/>
        </p:nvSpPr>
        <p:spPr>
          <a:xfrm>
            <a:off x="7301163" y="2923944"/>
            <a:ext cx="900600" cy="29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lt1"/>
                </a:solidFill>
                <a:latin typeface="Manrope"/>
                <a:ea typeface="Manrope"/>
                <a:cs typeface="Manrope"/>
                <a:sym typeface="Manrope"/>
              </a:rPr>
              <a:t>32%</a:t>
            </a:r>
            <a:endParaRPr sz="2500">
              <a:solidFill>
                <a:schemeClr val="lt1"/>
              </a:solidFill>
              <a:latin typeface="Manrope"/>
              <a:ea typeface="Manrope"/>
              <a:cs typeface="Manrope"/>
              <a:sym typeface="Manrope"/>
            </a:endParaRPr>
          </a:p>
        </p:txBody>
      </p:sp>
      <p:sp>
        <p:nvSpPr>
          <p:cNvPr id="2714" name="Google Shape;2714;p63"/>
          <p:cNvSpPr/>
          <p:nvPr/>
        </p:nvSpPr>
        <p:spPr>
          <a:xfrm>
            <a:off x="8204186" y="1762285"/>
            <a:ext cx="223500" cy="223500"/>
          </a:xfrm>
          <a:prstGeom prst="ellipse">
            <a:avLst/>
          </a:pr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15" name="Google Shape;2715;p63"/>
          <p:cNvSpPr/>
          <p:nvPr/>
        </p:nvSpPr>
        <p:spPr>
          <a:xfrm>
            <a:off x="8204186" y="3332670"/>
            <a:ext cx="223500" cy="223500"/>
          </a:xfrm>
          <a:prstGeom prst="ellipse">
            <a:avLst/>
          </a:prstGeom>
          <a:solidFill>
            <a:schemeClr val="accent6"/>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16" name="Google Shape;2716;p63"/>
          <p:cNvSpPr txBox="1"/>
          <p:nvPr/>
        </p:nvSpPr>
        <p:spPr>
          <a:xfrm>
            <a:off x="713100" y="4340811"/>
            <a:ext cx="7717800" cy="273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a:solidFill>
                  <a:schemeClr val="lt1"/>
                </a:solidFill>
                <a:latin typeface="Assistant"/>
                <a:ea typeface="Assistant"/>
                <a:cs typeface="Assistant"/>
                <a:sym typeface="Assistant"/>
              </a:rPr>
              <a:t>Follow the link in the graph to modify its data and then paste the new one here. For more info, </a:t>
            </a:r>
            <a:r>
              <a:rPr lang="en" sz="1200" b="1">
                <a:solidFill>
                  <a:schemeClr val="lt1"/>
                </a:solidFill>
                <a:uFill>
                  <a:noFill/>
                </a:uFill>
                <a:latin typeface="Assistant"/>
                <a:ea typeface="Assistant"/>
                <a:cs typeface="Assistant"/>
                <a:sym typeface="Assistant"/>
                <a:hlinkClick r:id="rId5">
                  <a:extLst>
                    <a:ext uri="{A12FA001-AC4F-418D-AE19-62706E023703}">
                      <ahyp:hlinkClr xmlns:ahyp="http://schemas.microsoft.com/office/drawing/2018/hyperlinkcolor" val="tx"/>
                    </a:ext>
                  </a:extLst>
                </a:hlinkClick>
              </a:rPr>
              <a:t>click here</a:t>
            </a:r>
            <a:endParaRPr sz="1200" b="1">
              <a:solidFill>
                <a:schemeClr val="lt1"/>
              </a:solidFill>
              <a:latin typeface="Assistant"/>
              <a:ea typeface="Assistant"/>
              <a:cs typeface="Assistant"/>
              <a:sym typeface="Assistant"/>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20"/>
        <p:cNvGrpSpPr/>
        <p:nvPr/>
      </p:nvGrpSpPr>
      <p:grpSpPr>
        <a:xfrm>
          <a:off x="0" y="0"/>
          <a:ext cx="0" cy="0"/>
          <a:chOff x="0" y="0"/>
          <a:chExt cx="0" cy="0"/>
        </a:xfrm>
      </p:grpSpPr>
      <p:sp>
        <p:nvSpPr>
          <p:cNvPr id="2721" name="Google Shape;2721;p64"/>
          <p:cNvSpPr/>
          <p:nvPr/>
        </p:nvSpPr>
        <p:spPr>
          <a:xfrm>
            <a:off x="5431974" y="2838974"/>
            <a:ext cx="446400" cy="4464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22" name="Google Shape;2722;p64"/>
          <p:cNvSpPr/>
          <p:nvPr/>
        </p:nvSpPr>
        <p:spPr>
          <a:xfrm>
            <a:off x="6000356" y="2838974"/>
            <a:ext cx="446400" cy="4464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23" name="Google Shape;2723;p64"/>
          <p:cNvSpPr/>
          <p:nvPr/>
        </p:nvSpPr>
        <p:spPr>
          <a:xfrm>
            <a:off x="6568738" y="2838974"/>
            <a:ext cx="446400" cy="446400"/>
          </a:xfrm>
          <a:prstGeom prst="ellipse">
            <a:avLst/>
          </a:prstGeom>
          <a:gradFill>
            <a:gsLst>
              <a:gs pos="0">
                <a:schemeClr val="accent6"/>
              </a:gs>
              <a:gs pos="100000">
                <a:schemeClr val="accen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24" name="Google Shape;2724;p64"/>
          <p:cNvSpPr/>
          <p:nvPr/>
        </p:nvSpPr>
        <p:spPr>
          <a:xfrm>
            <a:off x="7137120" y="2838974"/>
            <a:ext cx="446400" cy="446400"/>
          </a:xfrm>
          <a:prstGeom prst="ellipse">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25" name="Google Shape;2725;p64"/>
          <p:cNvSpPr txBox="1">
            <a:spLocks noGrp="1"/>
          </p:cNvSpPr>
          <p:nvPr>
            <p:ph type="title"/>
          </p:nvPr>
        </p:nvSpPr>
        <p:spPr>
          <a:xfrm>
            <a:off x="4572000" y="646019"/>
            <a:ext cx="3871500" cy="85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726" name="Google Shape;2726;p64"/>
          <p:cNvSpPr txBox="1">
            <a:spLocks noGrp="1"/>
          </p:cNvSpPr>
          <p:nvPr>
            <p:ph type="subTitle" idx="1"/>
          </p:nvPr>
        </p:nvSpPr>
        <p:spPr>
          <a:xfrm>
            <a:off x="5167650" y="1587319"/>
            <a:ext cx="2680200" cy="11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1000"/>
              </a:spcBef>
              <a:spcAft>
                <a:spcPts val="0"/>
              </a:spcAft>
              <a:buClr>
                <a:schemeClr val="dk1"/>
              </a:buClr>
              <a:buSzPts val="1100"/>
              <a:buFont typeface="Arial"/>
              <a:buNone/>
            </a:pPr>
            <a:r>
              <a:rPr lang="en"/>
              <a:t>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yourwebsite.com</a:t>
            </a:r>
            <a:endParaRPr/>
          </a:p>
        </p:txBody>
      </p:sp>
      <p:sp>
        <p:nvSpPr>
          <p:cNvPr id="2727" name="Google Shape;2727;p64"/>
          <p:cNvSpPr txBox="1"/>
          <p:nvPr/>
        </p:nvSpPr>
        <p:spPr>
          <a:xfrm>
            <a:off x="4809450" y="4230181"/>
            <a:ext cx="3396900" cy="26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ssistant"/>
                <a:ea typeface="Assistant"/>
                <a:cs typeface="Assistant"/>
                <a:sym typeface="Assistant"/>
              </a:rPr>
              <a:t>Please keep this slide for attribution</a:t>
            </a:r>
            <a:endParaRPr sz="1200">
              <a:solidFill>
                <a:schemeClr val="lt1"/>
              </a:solidFill>
              <a:latin typeface="Assistant"/>
              <a:ea typeface="Assistant"/>
              <a:cs typeface="Assistant"/>
              <a:sym typeface="Assistant"/>
            </a:endParaRPr>
          </a:p>
        </p:txBody>
      </p:sp>
      <p:grpSp>
        <p:nvGrpSpPr>
          <p:cNvPr id="2728" name="Google Shape;2728;p64"/>
          <p:cNvGrpSpPr/>
          <p:nvPr/>
        </p:nvGrpSpPr>
        <p:grpSpPr>
          <a:xfrm>
            <a:off x="5521613" y="2928541"/>
            <a:ext cx="267235" cy="267235"/>
            <a:chOff x="4933458" y="1687279"/>
            <a:chExt cx="397907" cy="397907"/>
          </a:xfrm>
        </p:grpSpPr>
        <p:sp>
          <p:nvSpPr>
            <p:cNvPr id="2729" name="Google Shape;2729;p6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4"/>
          <p:cNvGrpSpPr/>
          <p:nvPr/>
        </p:nvGrpSpPr>
        <p:grpSpPr>
          <a:xfrm>
            <a:off x="6089878" y="2928549"/>
            <a:ext cx="267235" cy="267221"/>
            <a:chOff x="266768" y="1721375"/>
            <a:chExt cx="397907" cy="397887"/>
          </a:xfrm>
        </p:grpSpPr>
        <p:sp>
          <p:nvSpPr>
            <p:cNvPr id="2732" name="Google Shape;2732;p6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64"/>
          <p:cNvGrpSpPr/>
          <p:nvPr/>
        </p:nvGrpSpPr>
        <p:grpSpPr>
          <a:xfrm>
            <a:off x="7226677" y="2928549"/>
            <a:ext cx="267221" cy="267221"/>
            <a:chOff x="1379798" y="1723250"/>
            <a:chExt cx="397887" cy="397887"/>
          </a:xfrm>
        </p:grpSpPr>
        <p:sp>
          <p:nvSpPr>
            <p:cNvPr id="2735" name="Google Shape;2735;p6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9" name="Google Shape;2739;p64"/>
          <p:cNvGrpSpPr/>
          <p:nvPr/>
        </p:nvGrpSpPr>
        <p:grpSpPr>
          <a:xfrm>
            <a:off x="6658289" y="2928549"/>
            <a:ext cx="267207" cy="267221"/>
            <a:chOff x="864491" y="1723250"/>
            <a:chExt cx="397866" cy="397887"/>
          </a:xfrm>
        </p:grpSpPr>
        <p:sp>
          <p:nvSpPr>
            <p:cNvPr id="2740" name="Google Shape;2740;p6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64"/>
          <p:cNvGrpSpPr/>
          <p:nvPr/>
        </p:nvGrpSpPr>
        <p:grpSpPr>
          <a:xfrm>
            <a:off x="945979" y="509699"/>
            <a:ext cx="2883089" cy="4156850"/>
            <a:chOff x="945979" y="509699"/>
            <a:chExt cx="2883089" cy="4156850"/>
          </a:xfrm>
        </p:grpSpPr>
        <p:sp>
          <p:nvSpPr>
            <p:cNvPr id="2744" name="Google Shape;2744;p64"/>
            <p:cNvSpPr/>
            <p:nvPr/>
          </p:nvSpPr>
          <p:spPr>
            <a:xfrm>
              <a:off x="945979" y="1111868"/>
              <a:ext cx="285221" cy="255268"/>
            </a:xfrm>
            <a:custGeom>
              <a:avLst/>
              <a:gdLst/>
              <a:ahLst/>
              <a:cxnLst/>
              <a:rect l="l" t="t" r="r" b="b"/>
              <a:pathLst>
                <a:path w="11741" h="10508" extrusionOk="0">
                  <a:moveTo>
                    <a:pt x="5862" y="0"/>
                  </a:moveTo>
                  <a:cubicBezTo>
                    <a:pt x="5347" y="0"/>
                    <a:pt x="4823" y="75"/>
                    <a:pt x="4303" y="234"/>
                  </a:cubicBezTo>
                  <a:cubicBezTo>
                    <a:pt x="1541" y="1084"/>
                    <a:pt x="0" y="4032"/>
                    <a:pt x="850" y="6795"/>
                  </a:cubicBezTo>
                  <a:cubicBezTo>
                    <a:pt x="1542" y="9065"/>
                    <a:pt x="3624" y="10508"/>
                    <a:pt x="5865" y="10508"/>
                  </a:cubicBezTo>
                  <a:cubicBezTo>
                    <a:pt x="6377" y="10508"/>
                    <a:pt x="6897" y="10432"/>
                    <a:pt x="7411" y="10274"/>
                  </a:cubicBezTo>
                  <a:cubicBezTo>
                    <a:pt x="10200" y="9424"/>
                    <a:pt x="11741" y="6476"/>
                    <a:pt x="10891" y="3687"/>
                  </a:cubicBezTo>
                  <a:cubicBezTo>
                    <a:pt x="10177" y="1439"/>
                    <a:pt x="8110" y="0"/>
                    <a:pt x="5862"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45" name="Google Shape;2745;p64"/>
            <p:cNvSpPr/>
            <p:nvPr/>
          </p:nvSpPr>
          <p:spPr>
            <a:xfrm>
              <a:off x="1007270" y="1218853"/>
              <a:ext cx="759513" cy="2470112"/>
            </a:xfrm>
            <a:custGeom>
              <a:avLst/>
              <a:gdLst/>
              <a:ahLst/>
              <a:cxnLst/>
              <a:rect l="l" t="t" r="r" b="b"/>
              <a:pathLst>
                <a:path w="31265" h="101681" extrusionOk="0">
                  <a:moveTo>
                    <a:pt x="1037" y="0"/>
                  </a:moveTo>
                  <a:lnTo>
                    <a:pt x="1037" y="0"/>
                  </a:lnTo>
                  <a:cubicBezTo>
                    <a:pt x="1037" y="1"/>
                    <a:pt x="1" y="42580"/>
                    <a:pt x="24305" y="101681"/>
                  </a:cubicBezTo>
                  <a:lnTo>
                    <a:pt x="31264" y="101681"/>
                  </a:lnTo>
                  <a:cubicBezTo>
                    <a:pt x="31264" y="101681"/>
                    <a:pt x="4915" y="57189"/>
                    <a:pt x="1887" y="584"/>
                  </a:cubicBezTo>
                  <a:lnTo>
                    <a:pt x="1037"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46" name="Google Shape;2746;p64"/>
            <p:cNvSpPr/>
            <p:nvPr/>
          </p:nvSpPr>
          <p:spPr>
            <a:xfrm>
              <a:off x="1027287" y="1218853"/>
              <a:ext cx="91001" cy="602048"/>
            </a:xfrm>
            <a:custGeom>
              <a:avLst/>
              <a:gdLst/>
              <a:ahLst/>
              <a:cxnLst/>
              <a:rect l="l" t="t" r="r" b="b"/>
              <a:pathLst>
                <a:path w="3746" h="24783" extrusionOk="0">
                  <a:moveTo>
                    <a:pt x="213" y="0"/>
                  </a:moveTo>
                  <a:lnTo>
                    <a:pt x="213" y="0"/>
                  </a:lnTo>
                  <a:cubicBezTo>
                    <a:pt x="213" y="0"/>
                    <a:pt x="0" y="9138"/>
                    <a:pt x="2152" y="24783"/>
                  </a:cubicBezTo>
                  <a:cubicBezTo>
                    <a:pt x="2683" y="24676"/>
                    <a:pt x="3188" y="24623"/>
                    <a:pt x="3745" y="24597"/>
                  </a:cubicBezTo>
                  <a:cubicBezTo>
                    <a:pt x="2444" y="16920"/>
                    <a:pt x="1514" y="8898"/>
                    <a:pt x="1063" y="584"/>
                  </a:cubicBezTo>
                  <a:lnTo>
                    <a:pt x="213"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47" name="Google Shape;2747;p64"/>
            <p:cNvSpPr/>
            <p:nvPr/>
          </p:nvSpPr>
          <p:spPr>
            <a:xfrm>
              <a:off x="1402173" y="3165627"/>
              <a:ext cx="364610" cy="523339"/>
            </a:xfrm>
            <a:custGeom>
              <a:avLst/>
              <a:gdLst/>
              <a:ahLst/>
              <a:cxnLst/>
              <a:rect l="l" t="t" r="r" b="b"/>
              <a:pathLst>
                <a:path w="15009" h="21543" extrusionOk="0">
                  <a:moveTo>
                    <a:pt x="1" y="1"/>
                  </a:moveTo>
                  <a:cubicBezTo>
                    <a:pt x="2312" y="6880"/>
                    <a:pt x="4968" y="14079"/>
                    <a:pt x="8049" y="21543"/>
                  </a:cubicBezTo>
                  <a:lnTo>
                    <a:pt x="15008" y="21543"/>
                  </a:lnTo>
                  <a:cubicBezTo>
                    <a:pt x="15008" y="21543"/>
                    <a:pt x="10254" y="13521"/>
                    <a:pt x="4569"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48" name="Google Shape;2748;p64"/>
            <p:cNvSpPr/>
            <p:nvPr/>
          </p:nvSpPr>
          <p:spPr>
            <a:xfrm>
              <a:off x="1122126" y="509699"/>
              <a:ext cx="1159591" cy="1031155"/>
            </a:xfrm>
            <a:custGeom>
              <a:avLst/>
              <a:gdLst/>
              <a:ahLst/>
              <a:cxnLst/>
              <a:rect l="l" t="t" r="r" b="b"/>
              <a:pathLst>
                <a:path w="47734" h="42447" extrusionOk="0">
                  <a:moveTo>
                    <a:pt x="35089" y="0"/>
                  </a:moveTo>
                  <a:cubicBezTo>
                    <a:pt x="19524" y="6056"/>
                    <a:pt x="7651" y="15619"/>
                    <a:pt x="1" y="29219"/>
                  </a:cubicBezTo>
                  <a:lnTo>
                    <a:pt x="1940" y="42447"/>
                  </a:lnTo>
                  <a:lnTo>
                    <a:pt x="47733" y="4303"/>
                  </a:lnTo>
                  <a:lnTo>
                    <a:pt x="35089"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49" name="Google Shape;2749;p64"/>
            <p:cNvSpPr/>
            <p:nvPr/>
          </p:nvSpPr>
          <p:spPr>
            <a:xfrm>
              <a:off x="1122126" y="575508"/>
              <a:ext cx="1159591" cy="965346"/>
            </a:xfrm>
            <a:custGeom>
              <a:avLst/>
              <a:gdLst/>
              <a:ahLst/>
              <a:cxnLst/>
              <a:rect l="l" t="t" r="r" b="b"/>
              <a:pathLst>
                <a:path w="47734" h="39738" extrusionOk="0">
                  <a:moveTo>
                    <a:pt x="43058" y="0"/>
                  </a:moveTo>
                  <a:cubicBezTo>
                    <a:pt x="40482" y="3693"/>
                    <a:pt x="34186" y="8022"/>
                    <a:pt x="26244" y="11157"/>
                  </a:cubicBezTo>
                  <a:cubicBezTo>
                    <a:pt x="20081" y="13612"/>
                    <a:pt x="14157" y="14890"/>
                    <a:pt x="9760" y="14890"/>
                  </a:cubicBezTo>
                  <a:cubicBezTo>
                    <a:pt x="9305" y="14890"/>
                    <a:pt x="8868" y="14876"/>
                    <a:pt x="8448" y="14849"/>
                  </a:cubicBezTo>
                  <a:cubicBezTo>
                    <a:pt x="5233" y="18355"/>
                    <a:pt x="2391" y="22233"/>
                    <a:pt x="1" y="26510"/>
                  </a:cubicBezTo>
                  <a:lnTo>
                    <a:pt x="1940" y="39738"/>
                  </a:lnTo>
                  <a:lnTo>
                    <a:pt x="47733" y="1594"/>
                  </a:lnTo>
                  <a:lnTo>
                    <a:pt x="43058" y="0"/>
                  </a:lnTo>
                  <a:close/>
                </a:path>
              </a:pathLst>
            </a:custGeom>
            <a:solidFill>
              <a:srgbClr val="FFFFFF">
                <a:alpha val="48370"/>
              </a:srgbClr>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50" name="Google Shape;2750;p64"/>
            <p:cNvSpPr/>
            <p:nvPr/>
          </p:nvSpPr>
          <p:spPr>
            <a:xfrm>
              <a:off x="1058892" y="562171"/>
              <a:ext cx="1328644" cy="1036548"/>
            </a:xfrm>
            <a:custGeom>
              <a:avLst/>
              <a:gdLst/>
              <a:ahLst/>
              <a:cxnLst/>
              <a:rect l="l" t="t" r="r" b="b"/>
              <a:pathLst>
                <a:path w="54693" h="42669" extrusionOk="0">
                  <a:moveTo>
                    <a:pt x="48334" y="1"/>
                  </a:moveTo>
                  <a:cubicBezTo>
                    <a:pt x="42814" y="1"/>
                    <a:pt x="32183" y="5573"/>
                    <a:pt x="21569" y="14415"/>
                  </a:cubicBezTo>
                  <a:cubicBezTo>
                    <a:pt x="8235" y="25571"/>
                    <a:pt x="1" y="37684"/>
                    <a:pt x="3215" y="41509"/>
                  </a:cubicBezTo>
                  <a:cubicBezTo>
                    <a:pt x="3870" y="42295"/>
                    <a:pt x="4956" y="42668"/>
                    <a:pt x="6385" y="42668"/>
                  </a:cubicBezTo>
                  <a:cubicBezTo>
                    <a:pt x="11904" y="42668"/>
                    <a:pt x="22531" y="37095"/>
                    <a:pt x="33124" y="28254"/>
                  </a:cubicBezTo>
                  <a:cubicBezTo>
                    <a:pt x="46458" y="17098"/>
                    <a:pt x="54692" y="4959"/>
                    <a:pt x="51505" y="1160"/>
                  </a:cubicBezTo>
                  <a:cubicBezTo>
                    <a:pt x="50849" y="374"/>
                    <a:pt x="49763" y="1"/>
                    <a:pt x="48334"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51" name="Google Shape;2751;p64"/>
            <p:cNvSpPr/>
            <p:nvPr/>
          </p:nvSpPr>
          <p:spPr>
            <a:xfrm>
              <a:off x="1129875" y="618069"/>
              <a:ext cx="1203463" cy="942826"/>
            </a:xfrm>
            <a:custGeom>
              <a:avLst/>
              <a:gdLst/>
              <a:ahLst/>
              <a:cxnLst/>
              <a:rect l="l" t="t" r="r" b="b"/>
              <a:pathLst>
                <a:path w="49540" h="38811" extrusionOk="0">
                  <a:moveTo>
                    <a:pt x="44212" y="0"/>
                  </a:moveTo>
                  <a:cubicBezTo>
                    <a:pt x="39370" y="0"/>
                    <a:pt x="29605" y="5239"/>
                    <a:pt x="19789" y="13469"/>
                  </a:cubicBezTo>
                  <a:cubicBezTo>
                    <a:pt x="7624" y="23695"/>
                    <a:pt x="0" y="34612"/>
                    <a:pt x="2736" y="37879"/>
                  </a:cubicBezTo>
                  <a:cubicBezTo>
                    <a:pt x="3265" y="38510"/>
                    <a:pt x="4142" y="38810"/>
                    <a:pt x="5301" y="38810"/>
                  </a:cubicBezTo>
                  <a:cubicBezTo>
                    <a:pt x="10143" y="38810"/>
                    <a:pt x="19908" y="33572"/>
                    <a:pt x="29724" y="25342"/>
                  </a:cubicBezTo>
                  <a:cubicBezTo>
                    <a:pt x="41889" y="15115"/>
                    <a:pt x="49539" y="4198"/>
                    <a:pt x="46777" y="931"/>
                  </a:cubicBezTo>
                  <a:cubicBezTo>
                    <a:pt x="46248" y="300"/>
                    <a:pt x="45371" y="0"/>
                    <a:pt x="44212"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52" name="Google Shape;2752;p64"/>
            <p:cNvSpPr/>
            <p:nvPr/>
          </p:nvSpPr>
          <p:spPr>
            <a:xfrm>
              <a:off x="1282798" y="716843"/>
              <a:ext cx="931797" cy="730726"/>
            </a:xfrm>
            <a:custGeom>
              <a:avLst/>
              <a:gdLst/>
              <a:ahLst/>
              <a:cxnLst/>
              <a:rect l="l" t="t" r="r" b="b"/>
              <a:pathLst>
                <a:path w="38357" h="30080" extrusionOk="0">
                  <a:moveTo>
                    <a:pt x="34254" y="0"/>
                  </a:moveTo>
                  <a:cubicBezTo>
                    <a:pt x="30506" y="0"/>
                    <a:pt x="22942" y="4067"/>
                    <a:pt x="15327" y="10439"/>
                  </a:cubicBezTo>
                  <a:cubicBezTo>
                    <a:pt x="5898" y="18354"/>
                    <a:pt x="1" y="26828"/>
                    <a:pt x="2126" y="29351"/>
                  </a:cubicBezTo>
                  <a:cubicBezTo>
                    <a:pt x="2537" y="29845"/>
                    <a:pt x="3220" y="30080"/>
                    <a:pt x="4122" y="30080"/>
                  </a:cubicBezTo>
                  <a:cubicBezTo>
                    <a:pt x="7876" y="30080"/>
                    <a:pt x="15427" y="26011"/>
                    <a:pt x="23030" y="19629"/>
                  </a:cubicBezTo>
                  <a:cubicBezTo>
                    <a:pt x="32460" y="11714"/>
                    <a:pt x="38357" y="3267"/>
                    <a:pt x="36232" y="717"/>
                  </a:cubicBezTo>
                  <a:cubicBezTo>
                    <a:pt x="35823" y="231"/>
                    <a:pt x="35146" y="0"/>
                    <a:pt x="34254"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1005326" y="1162445"/>
              <a:ext cx="165871" cy="154113"/>
            </a:xfrm>
            <a:custGeom>
              <a:avLst/>
              <a:gdLst/>
              <a:ahLst/>
              <a:cxnLst/>
              <a:rect l="l" t="t" r="r" b="b"/>
              <a:pathLst>
                <a:path w="6828" h="6344" extrusionOk="0">
                  <a:moveTo>
                    <a:pt x="3419" y="0"/>
                  </a:moveTo>
                  <a:cubicBezTo>
                    <a:pt x="3256" y="0"/>
                    <a:pt x="3090" y="12"/>
                    <a:pt x="2923" y="38"/>
                  </a:cubicBezTo>
                  <a:cubicBezTo>
                    <a:pt x="1196" y="303"/>
                    <a:pt x="1" y="1924"/>
                    <a:pt x="293" y="3650"/>
                  </a:cubicBezTo>
                  <a:cubicBezTo>
                    <a:pt x="533" y="5236"/>
                    <a:pt x="1883" y="6344"/>
                    <a:pt x="3416" y="6344"/>
                  </a:cubicBezTo>
                  <a:cubicBezTo>
                    <a:pt x="3578" y="6344"/>
                    <a:pt x="3741" y="6332"/>
                    <a:pt x="3906" y="6306"/>
                  </a:cubicBezTo>
                  <a:cubicBezTo>
                    <a:pt x="5659" y="6041"/>
                    <a:pt x="6827" y="4420"/>
                    <a:pt x="6562" y="2694"/>
                  </a:cubicBezTo>
                  <a:cubicBezTo>
                    <a:pt x="6322" y="1108"/>
                    <a:pt x="4972" y="0"/>
                    <a:pt x="3419"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54" name="Google Shape;2754;p64"/>
            <p:cNvSpPr/>
            <p:nvPr/>
          </p:nvSpPr>
          <p:spPr>
            <a:xfrm>
              <a:off x="1053742" y="1206877"/>
              <a:ext cx="69696" cy="65250"/>
            </a:xfrm>
            <a:custGeom>
              <a:avLst/>
              <a:gdLst/>
              <a:ahLst/>
              <a:cxnLst/>
              <a:rect l="l" t="t" r="r" b="b"/>
              <a:pathLst>
                <a:path w="2869" h="2686" extrusionOk="0">
                  <a:moveTo>
                    <a:pt x="1420" y="1"/>
                  </a:moveTo>
                  <a:cubicBezTo>
                    <a:pt x="1355" y="1"/>
                    <a:pt x="1289" y="5"/>
                    <a:pt x="1222" y="15"/>
                  </a:cubicBezTo>
                  <a:cubicBezTo>
                    <a:pt x="505" y="121"/>
                    <a:pt x="0" y="812"/>
                    <a:pt x="106" y="1556"/>
                  </a:cubicBezTo>
                  <a:cubicBezTo>
                    <a:pt x="203" y="2208"/>
                    <a:pt x="784" y="2685"/>
                    <a:pt x="1449" y="2685"/>
                  </a:cubicBezTo>
                  <a:cubicBezTo>
                    <a:pt x="1514" y="2685"/>
                    <a:pt x="1580" y="2681"/>
                    <a:pt x="1647" y="2671"/>
                  </a:cubicBezTo>
                  <a:cubicBezTo>
                    <a:pt x="2364" y="2565"/>
                    <a:pt x="2869" y="1874"/>
                    <a:pt x="2763" y="1131"/>
                  </a:cubicBezTo>
                  <a:cubicBezTo>
                    <a:pt x="2642" y="478"/>
                    <a:pt x="2080" y="1"/>
                    <a:pt x="1420"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55" name="Google Shape;2755;p64"/>
            <p:cNvSpPr/>
            <p:nvPr/>
          </p:nvSpPr>
          <p:spPr>
            <a:xfrm>
              <a:off x="1533160" y="893014"/>
              <a:ext cx="355573" cy="272492"/>
            </a:xfrm>
            <a:custGeom>
              <a:avLst/>
              <a:gdLst/>
              <a:ahLst/>
              <a:cxnLst/>
              <a:rect l="l" t="t" r="r" b="b"/>
              <a:pathLst>
                <a:path w="14637" h="11217" extrusionOk="0">
                  <a:moveTo>
                    <a:pt x="12916" y="0"/>
                  </a:moveTo>
                  <a:cubicBezTo>
                    <a:pt x="11401" y="0"/>
                    <a:pt x="8254" y="1786"/>
                    <a:pt x="5287" y="4408"/>
                  </a:cubicBezTo>
                  <a:cubicBezTo>
                    <a:pt x="1860" y="7437"/>
                    <a:pt x="1" y="10412"/>
                    <a:pt x="1116" y="11076"/>
                  </a:cubicBezTo>
                  <a:cubicBezTo>
                    <a:pt x="1271" y="11171"/>
                    <a:pt x="1473" y="11217"/>
                    <a:pt x="1717" y="11217"/>
                  </a:cubicBezTo>
                  <a:cubicBezTo>
                    <a:pt x="3240" y="11217"/>
                    <a:pt x="6371" y="9436"/>
                    <a:pt x="9324" y="6826"/>
                  </a:cubicBezTo>
                  <a:cubicBezTo>
                    <a:pt x="12751" y="3797"/>
                    <a:pt x="14637" y="796"/>
                    <a:pt x="13494" y="132"/>
                  </a:cubicBezTo>
                  <a:cubicBezTo>
                    <a:pt x="13345" y="43"/>
                    <a:pt x="13150" y="0"/>
                    <a:pt x="12916"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56" name="Google Shape;2756;p64"/>
            <p:cNvSpPr/>
            <p:nvPr/>
          </p:nvSpPr>
          <p:spPr>
            <a:xfrm>
              <a:off x="1611237" y="955957"/>
              <a:ext cx="168446" cy="129602"/>
            </a:xfrm>
            <a:custGeom>
              <a:avLst/>
              <a:gdLst/>
              <a:ahLst/>
              <a:cxnLst/>
              <a:rect l="l" t="t" r="r" b="b"/>
              <a:pathLst>
                <a:path w="6934" h="5335" extrusionOk="0">
                  <a:moveTo>
                    <a:pt x="6123" y="0"/>
                  </a:moveTo>
                  <a:cubicBezTo>
                    <a:pt x="5404" y="0"/>
                    <a:pt x="3921" y="843"/>
                    <a:pt x="2498" y="2083"/>
                  </a:cubicBezTo>
                  <a:cubicBezTo>
                    <a:pt x="877" y="3517"/>
                    <a:pt x="1" y="4952"/>
                    <a:pt x="506" y="5271"/>
                  </a:cubicBezTo>
                  <a:cubicBezTo>
                    <a:pt x="578" y="5314"/>
                    <a:pt x="672" y="5334"/>
                    <a:pt x="785" y="5334"/>
                  </a:cubicBezTo>
                  <a:cubicBezTo>
                    <a:pt x="1510" y="5334"/>
                    <a:pt x="3013" y="4488"/>
                    <a:pt x="4437" y="3225"/>
                  </a:cubicBezTo>
                  <a:cubicBezTo>
                    <a:pt x="6057" y="1791"/>
                    <a:pt x="6934" y="383"/>
                    <a:pt x="6402" y="64"/>
                  </a:cubicBezTo>
                  <a:cubicBezTo>
                    <a:pt x="6330" y="21"/>
                    <a:pt x="6236" y="0"/>
                    <a:pt x="6123"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1845467" y="1609238"/>
              <a:ext cx="311700" cy="319426"/>
            </a:xfrm>
            <a:custGeom>
              <a:avLst/>
              <a:gdLst/>
              <a:ahLst/>
              <a:cxnLst/>
              <a:rect l="l" t="t" r="r" b="b"/>
              <a:pathLst>
                <a:path w="12831" h="13149" extrusionOk="0">
                  <a:moveTo>
                    <a:pt x="12034" y="0"/>
                  </a:moveTo>
                  <a:lnTo>
                    <a:pt x="1" y="12405"/>
                  </a:lnTo>
                  <a:lnTo>
                    <a:pt x="1356" y="13149"/>
                  </a:lnTo>
                  <a:lnTo>
                    <a:pt x="12831" y="425"/>
                  </a:lnTo>
                  <a:lnTo>
                    <a:pt x="12034"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58" name="Google Shape;2758;p64"/>
            <p:cNvSpPr/>
            <p:nvPr/>
          </p:nvSpPr>
          <p:spPr>
            <a:xfrm>
              <a:off x="2040344" y="1609238"/>
              <a:ext cx="116824" cy="116824"/>
            </a:xfrm>
            <a:custGeom>
              <a:avLst/>
              <a:gdLst/>
              <a:ahLst/>
              <a:cxnLst/>
              <a:rect l="l" t="t" r="r" b="b"/>
              <a:pathLst>
                <a:path w="4809" h="4809" extrusionOk="0">
                  <a:moveTo>
                    <a:pt x="4012" y="0"/>
                  </a:moveTo>
                  <a:lnTo>
                    <a:pt x="1" y="4117"/>
                  </a:lnTo>
                  <a:lnTo>
                    <a:pt x="851" y="4808"/>
                  </a:lnTo>
                  <a:lnTo>
                    <a:pt x="4809" y="425"/>
                  </a:lnTo>
                  <a:lnTo>
                    <a:pt x="4012" y="0"/>
                  </a:ln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1428628" y="1858312"/>
              <a:ext cx="140704" cy="403308"/>
            </a:xfrm>
            <a:custGeom>
              <a:avLst/>
              <a:gdLst/>
              <a:ahLst/>
              <a:cxnLst/>
              <a:rect l="l" t="t" r="r" b="b"/>
              <a:pathLst>
                <a:path w="5792" h="16602" extrusionOk="0">
                  <a:moveTo>
                    <a:pt x="4915" y="0"/>
                  </a:moveTo>
                  <a:lnTo>
                    <a:pt x="1" y="16575"/>
                  </a:lnTo>
                  <a:lnTo>
                    <a:pt x="1568" y="16602"/>
                  </a:lnTo>
                  <a:lnTo>
                    <a:pt x="5791"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0" name="Google Shape;2760;p64"/>
            <p:cNvSpPr/>
            <p:nvPr/>
          </p:nvSpPr>
          <p:spPr>
            <a:xfrm>
              <a:off x="1507992" y="1858312"/>
              <a:ext cx="61339" cy="138760"/>
            </a:xfrm>
            <a:custGeom>
              <a:avLst/>
              <a:gdLst/>
              <a:ahLst/>
              <a:cxnLst/>
              <a:rect l="l" t="t" r="r" b="b"/>
              <a:pathLst>
                <a:path w="2525" h="5712" extrusionOk="0">
                  <a:moveTo>
                    <a:pt x="1648" y="0"/>
                  </a:moveTo>
                  <a:lnTo>
                    <a:pt x="1" y="5499"/>
                  </a:lnTo>
                  <a:lnTo>
                    <a:pt x="1063" y="5711"/>
                  </a:lnTo>
                  <a:lnTo>
                    <a:pt x="2524"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1" name="Google Shape;2761;p64"/>
            <p:cNvSpPr/>
            <p:nvPr/>
          </p:nvSpPr>
          <p:spPr>
            <a:xfrm>
              <a:off x="1842892" y="1915084"/>
              <a:ext cx="323312" cy="1450594"/>
            </a:xfrm>
            <a:custGeom>
              <a:avLst/>
              <a:gdLst/>
              <a:ahLst/>
              <a:cxnLst/>
              <a:rect l="l" t="t" r="r" b="b"/>
              <a:pathLst>
                <a:path w="13309" h="59713" extrusionOk="0">
                  <a:moveTo>
                    <a:pt x="1037" y="1"/>
                  </a:moveTo>
                  <a:lnTo>
                    <a:pt x="1" y="187"/>
                  </a:lnTo>
                  <a:lnTo>
                    <a:pt x="10280" y="59713"/>
                  </a:lnTo>
                  <a:lnTo>
                    <a:pt x="13308" y="59447"/>
                  </a:lnTo>
                  <a:lnTo>
                    <a:pt x="1037"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2" name="Google Shape;2762;p64"/>
            <p:cNvSpPr/>
            <p:nvPr/>
          </p:nvSpPr>
          <p:spPr>
            <a:xfrm>
              <a:off x="1842892" y="1915084"/>
              <a:ext cx="101325" cy="369129"/>
            </a:xfrm>
            <a:custGeom>
              <a:avLst/>
              <a:gdLst/>
              <a:ahLst/>
              <a:cxnLst/>
              <a:rect l="l" t="t" r="r" b="b"/>
              <a:pathLst>
                <a:path w="4171" h="15195" extrusionOk="0">
                  <a:moveTo>
                    <a:pt x="1037" y="1"/>
                  </a:moveTo>
                  <a:lnTo>
                    <a:pt x="1" y="187"/>
                  </a:lnTo>
                  <a:lnTo>
                    <a:pt x="2604" y="15194"/>
                  </a:lnTo>
                  <a:lnTo>
                    <a:pt x="4171" y="15194"/>
                  </a:lnTo>
                  <a:lnTo>
                    <a:pt x="1037"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3" name="Google Shape;2763;p64"/>
            <p:cNvSpPr/>
            <p:nvPr/>
          </p:nvSpPr>
          <p:spPr>
            <a:xfrm>
              <a:off x="1802251" y="1874369"/>
              <a:ext cx="112305" cy="98750"/>
            </a:xfrm>
            <a:custGeom>
              <a:avLst/>
              <a:gdLst/>
              <a:ahLst/>
              <a:cxnLst/>
              <a:rect l="l" t="t" r="r" b="b"/>
              <a:pathLst>
                <a:path w="4623" h="4065" extrusionOk="0">
                  <a:moveTo>
                    <a:pt x="2307" y="0"/>
                  </a:moveTo>
                  <a:cubicBezTo>
                    <a:pt x="1580" y="0"/>
                    <a:pt x="872" y="387"/>
                    <a:pt x="505" y="1066"/>
                  </a:cubicBezTo>
                  <a:cubicBezTo>
                    <a:pt x="0" y="2075"/>
                    <a:pt x="372" y="3297"/>
                    <a:pt x="1355" y="3828"/>
                  </a:cubicBezTo>
                  <a:cubicBezTo>
                    <a:pt x="1653" y="3989"/>
                    <a:pt x="1974" y="4065"/>
                    <a:pt x="2293" y="4065"/>
                  </a:cubicBezTo>
                  <a:cubicBezTo>
                    <a:pt x="3026" y="4065"/>
                    <a:pt x="3739" y="3664"/>
                    <a:pt x="4091" y="2978"/>
                  </a:cubicBezTo>
                  <a:cubicBezTo>
                    <a:pt x="4622" y="1996"/>
                    <a:pt x="4250" y="774"/>
                    <a:pt x="3267" y="242"/>
                  </a:cubicBezTo>
                  <a:cubicBezTo>
                    <a:pt x="2963" y="78"/>
                    <a:pt x="2633" y="0"/>
                    <a:pt x="2307"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4" name="Google Shape;2764;p64"/>
            <p:cNvSpPr/>
            <p:nvPr/>
          </p:nvSpPr>
          <p:spPr>
            <a:xfrm>
              <a:off x="1822899" y="1892540"/>
              <a:ext cx="71008" cy="62141"/>
            </a:xfrm>
            <a:custGeom>
              <a:avLst/>
              <a:gdLst/>
              <a:ahLst/>
              <a:cxnLst/>
              <a:rect l="l" t="t" r="r" b="b"/>
              <a:pathLst>
                <a:path w="2923" h="2558" extrusionOk="0">
                  <a:moveTo>
                    <a:pt x="1447" y="0"/>
                  </a:moveTo>
                  <a:cubicBezTo>
                    <a:pt x="997" y="0"/>
                    <a:pt x="557" y="250"/>
                    <a:pt x="319" y="690"/>
                  </a:cubicBezTo>
                  <a:cubicBezTo>
                    <a:pt x="0" y="1301"/>
                    <a:pt x="239" y="2071"/>
                    <a:pt x="850" y="2416"/>
                  </a:cubicBezTo>
                  <a:cubicBezTo>
                    <a:pt x="1042" y="2512"/>
                    <a:pt x="1246" y="2558"/>
                    <a:pt x="1446" y="2558"/>
                  </a:cubicBezTo>
                  <a:cubicBezTo>
                    <a:pt x="1910" y="2558"/>
                    <a:pt x="2354" y="2312"/>
                    <a:pt x="2577" y="1885"/>
                  </a:cubicBezTo>
                  <a:cubicBezTo>
                    <a:pt x="2922" y="1248"/>
                    <a:pt x="2683" y="477"/>
                    <a:pt x="2046" y="158"/>
                  </a:cubicBezTo>
                  <a:cubicBezTo>
                    <a:pt x="1856" y="51"/>
                    <a:pt x="1650" y="0"/>
                    <a:pt x="1447"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5" name="Google Shape;2765;p64"/>
            <p:cNvSpPr/>
            <p:nvPr/>
          </p:nvSpPr>
          <p:spPr>
            <a:xfrm>
              <a:off x="1837742" y="1905318"/>
              <a:ext cx="41322" cy="36658"/>
            </a:xfrm>
            <a:custGeom>
              <a:avLst/>
              <a:gdLst/>
              <a:ahLst/>
              <a:cxnLst/>
              <a:rect l="l" t="t" r="r" b="b"/>
              <a:pathLst>
                <a:path w="1701" h="1509" extrusionOk="0">
                  <a:moveTo>
                    <a:pt x="845" y="1"/>
                  </a:moveTo>
                  <a:cubicBezTo>
                    <a:pt x="574" y="1"/>
                    <a:pt x="316" y="144"/>
                    <a:pt x="186" y="403"/>
                  </a:cubicBezTo>
                  <a:cubicBezTo>
                    <a:pt x="0" y="775"/>
                    <a:pt x="133" y="1226"/>
                    <a:pt x="505" y="1412"/>
                  </a:cubicBezTo>
                  <a:cubicBezTo>
                    <a:pt x="612" y="1478"/>
                    <a:pt x="729" y="1508"/>
                    <a:pt x="846" y="1508"/>
                  </a:cubicBezTo>
                  <a:cubicBezTo>
                    <a:pt x="1107" y="1508"/>
                    <a:pt x="1368" y="1358"/>
                    <a:pt x="1514" y="1120"/>
                  </a:cubicBezTo>
                  <a:cubicBezTo>
                    <a:pt x="1700" y="748"/>
                    <a:pt x="1567" y="297"/>
                    <a:pt x="1196" y="84"/>
                  </a:cubicBezTo>
                  <a:cubicBezTo>
                    <a:pt x="1083" y="28"/>
                    <a:pt x="963" y="1"/>
                    <a:pt x="84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6" name="Google Shape;2766;p64"/>
            <p:cNvSpPr/>
            <p:nvPr/>
          </p:nvSpPr>
          <p:spPr>
            <a:xfrm>
              <a:off x="1431859" y="2249984"/>
              <a:ext cx="429132" cy="1099563"/>
            </a:xfrm>
            <a:custGeom>
              <a:avLst/>
              <a:gdLst/>
              <a:ahLst/>
              <a:cxnLst/>
              <a:rect l="l" t="t" r="r" b="b"/>
              <a:pathLst>
                <a:path w="17665" h="45263" extrusionOk="0">
                  <a:moveTo>
                    <a:pt x="983" y="1"/>
                  </a:moveTo>
                  <a:lnTo>
                    <a:pt x="1" y="319"/>
                  </a:lnTo>
                  <a:lnTo>
                    <a:pt x="14902" y="45263"/>
                  </a:lnTo>
                  <a:lnTo>
                    <a:pt x="17664" y="45263"/>
                  </a:lnTo>
                  <a:lnTo>
                    <a:pt x="983"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7" name="Google Shape;2767;p64"/>
            <p:cNvSpPr/>
            <p:nvPr/>
          </p:nvSpPr>
          <p:spPr>
            <a:xfrm>
              <a:off x="1431859" y="2249984"/>
              <a:ext cx="154235" cy="359436"/>
            </a:xfrm>
            <a:custGeom>
              <a:avLst/>
              <a:gdLst/>
              <a:ahLst/>
              <a:cxnLst/>
              <a:rect l="l" t="t" r="r" b="b"/>
              <a:pathLst>
                <a:path w="6349" h="14796" extrusionOk="0">
                  <a:moveTo>
                    <a:pt x="983" y="1"/>
                  </a:moveTo>
                  <a:lnTo>
                    <a:pt x="1" y="319"/>
                  </a:lnTo>
                  <a:lnTo>
                    <a:pt x="4808" y="14796"/>
                  </a:lnTo>
                  <a:lnTo>
                    <a:pt x="6349" y="14557"/>
                  </a:lnTo>
                  <a:lnTo>
                    <a:pt x="983"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8" name="Google Shape;2768;p64"/>
            <p:cNvSpPr/>
            <p:nvPr/>
          </p:nvSpPr>
          <p:spPr>
            <a:xfrm>
              <a:off x="1391849" y="2210411"/>
              <a:ext cx="111650" cy="99187"/>
            </a:xfrm>
            <a:custGeom>
              <a:avLst/>
              <a:gdLst/>
              <a:ahLst/>
              <a:cxnLst/>
              <a:rect l="l" t="t" r="r" b="b"/>
              <a:pathLst>
                <a:path w="4596" h="4083" extrusionOk="0">
                  <a:moveTo>
                    <a:pt x="2303" y="0"/>
                  </a:moveTo>
                  <a:cubicBezTo>
                    <a:pt x="1467" y="0"/>
                    <a:pt x="693" y="525"/>
                    <a:pt x="399" y="1364"/>
                  </a:cubicBezTo>
                  <a:cubicBezTo>
                    <a:pt x="1" y="2426"/>
                    <a:pt x="559" y="3569"/>
                    <a:pt x="1621" y="3967"/>
                  </a:cubicBezTo>
                  <a:cubicBezTo>
                    <a:pt x="1844" y="4045"/>
                    <a:pt x="2072" y="4082"/>
                    <a:pt x="2296" y="4082"/>
                  </a:cubicBezTo>
                  <a:cubicBezTo>
                    <a:pt x="3139" y="4082"/>
                    <a:pt x="3930" y="3558"/>
                    <a:pt x="4224" y="2719"/>
                  </a:cubicBezTo>
                  <a:cubicBezTo>
                    <a:pt x="4596" y="1656"/>
                    <a:pt x="4038" y="514"/>
                    <a:pt x="2976" y="116"/>
                  </a:cubicBezTo>
                  <a:cubicBezTo>
                    <a:pt x="2752" y="37"/>
                    <a:pt x="2526" y="0"/>
                    <a:pt x="230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69" name="Google Shape;2769;p64"/>
            <p:cNvSpPr/>
            <p:nvPr/>
          </p:nvSpPr>
          <p:spPr>
            <a:xfrm>
              <a:off x="1412497" y="2228776"/>
              <a:ext cx="70376" cy="62432"/>
            </a:xfrm>
            <a:custGeom>
              <a:avLst/>
              <a:gdLst/>
              <a:ahLst/>
              <a:cxnLst/>
              <a:rect l="l" t="t" r="r" b="b"/>
              <a:pathLst>
                <a:path w="2897" h="2570" extrusionOk="0">
                  <a:moveTo>
                    <a:pt x="1453" y="1"/>
                  </a:moveTo>
                  <a:cubicBezTo>
                    <a:pt x="926" y="1"/>
                    <a:pt x="427" y="326"/>
                    <a:pt x="240" y="847"/>
                  </a:cubicBezTo>
                  <a:cubicBezTo>
                    <a:pt x="1" y="1511"/>
                    <a:pt x="346" y="2255"/>
                    <a:pt x="1037" y="2494"/>
                  </a:cubicBezTo>
                  <a:cubicBezTo>
                    <a:pt x="1179" y="2545"/>
                    <a:pt x="1325" y="2570"/>
                    <a:pt x="1467" y="2570"/>
                  </a:cubicBezTo>
                  <a:cubicBezTo>
                    <a:pt x="1987" y="2570"/>
                    <a:pt x="2469" y="2245"/>
                    <a:pt x="2657" y="1724"/>
                  </a:cubicBezTo>
                  <a:cubicBezTo>
                    <a:pt x="2896" y="1033"/>
                    <a:pt x="2551" y="316"/>
                    <a:pt x="1887" y="77"/>
                  </a:cubicBezTo>
                  <a:cubicBezTo>
                    <a:pt x="1744" y="25"/>
                    <a:pt x="1597" y="1"/>
                    <a:pt x="1453"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0" name="Google Shape;2770;p64"/>
            <p:cNvSpPr/>
            <p:nvPr/>
          </p:nvSpPr>
          <p:spPr>
            <a:xfrm>
              <a:off x="1427340" y="2241919"/>
              <a:ext cx="40690" cy="36221"/>
            </a:xfrm>
            <a:custGeom>
              <a:avLst/>
              <a:gdLst/>
              <a:ahLst/>
              <a:cxnLst/>
              <a:rect l="l" t="t" r="r" b="b"/>
              <a:pathLst>
                <a:path w="1675" h="1491" extrusionOk="0">
                  <a:moveTo>
                    <a:pt x="846" y="1"/>
                  </a:moveTo>
                  <a:cubicBezTo>
                    <a:pt x="530" y="1"/>
                    <a:pt x="239" y="196"/>
                    <a:pt x="133" y="492"/>
                  </a:cubicBezTo>
                  <a:cubicBezTo>
                    <a:pt x="1" y="890"/>
                    <a:pt x="213" y="1315"/>
                    <a:pt x="585" y="1448"/>
                  </a:cubicBezTo>
                  <a:cubicBezTo>
                    <a:pt x="671" y="1477"/>
                    <a:pt x="758" y="1491"/>
                    <a:pt x="844" y="1491"/>
                  </a:cubicBezTo>
                  <a:cubicBezTo>
                    <a:pt x="1154" y="1491"/>
                    <a:pt x="1437" y="1309"/>
                    <a:pt x="1541" y="997"/>
                  </a:cubicBezTo>
                  <a:cubicBezTo>
                    <a:pt x="1674" y="598"/>
                    <a:pt x="1488" y="173"/>
                    <a:pt x="1090" y="40"/>
                  </a:cubicBezTo>
                  <a:cubicBezTo>
                    <a:pt x="1009" y="13"/>
                    <a:pt x="926" y="1"/>
                    <a:pt x="84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1" name="Google Shape;2771;p64"/>
            <p:cNvSpPr/>
            <p:nvPr/>
          </p:nvSpPr>
          <p:spPr>
            <a:xfrm>
              <a:off x="3418011" y="2526800"/>
              <a:ext cx="353630" cy="946009"/>
            </a:xfrm>
            <a:custGeom>
              <a:avLst/>
              <a:gdLst/>
              <a:ahLst/>
              <a:cxnLst/>
              <a:rect l="l" t="t" r="r" b="b"/>
              <a:pathLst>
                <a:path w="14557" h="38942" extrusionOk="0">
                  <a:moveTo>
                    <a:pt x="13414" y="1"/>
                  </a:moveTo>
                  <a:lnTo>
                    <a:pt x="0" y="38118"/>
                  </a:lnTo>
                  <a:lnTo>
                    <a:pt x="4303" y="38941"/>
                  </a:lnTo>
                  <a:lnTo>
                    <a:pt x="14556" y="320"/>
                  </a:lnTo>
                  <a:lnTo>
                    <a:pt x="13414"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2" name="Google Shape;2772;p64"/>
            <p:cNvSpPr/>
            <p:nvPr/>
          </p:nvSpPr>
          <p:spPr>
            <a:xfrm>
              <a:off x="3628993" y="2526800"/>
              <a:ext cx="142647" cy="325887"/>
            </a:xfrm>
            <a:custGeom>
              <a:avLst/>
              <a:gdLst/>
              <a:ahLst/>
              <a:cxnLst/>
              <a:rect l="l" t="t" r="r" b="b"/>
              <a:pathLst>
                <a:path w="5872" h="13415" extrusionOk="0">
                  <a:moveTo>
                    <a:pt x="4729" y="1"/>
                  </a:moveTo>
                  <a:lnTo>
                    <a:pt x="1" y="13415"/>
                  </a:lnTo>
                  <a:lnTo>
                    <a:pt x="2392" y="13415"/>
                  </a:lnTo>
                  <a:lnTo>
                    <a:pt x="5871" y="320"/>
                  </a:lnTo>
                  <a:lnTo>
                    <a:pt x="4729"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3" name="Google Shape;2773;p64"/>
            <p:cNvSpPr/>
            <p:nvPr/>
          </p:nvSpPr>
          <p:spPr>
            <a:xfrm>
              <a:off x="3131502" y="1920258"/>
              <a:ext cx="323312" cy="1450594"/>
            </a:xfrm>
            <a:custGeom>
              <a:avLst/>
              <a:gdLst/>
              <a:ahLst/>
              <a:cxnLst/>
              <a:rect l="l" t="t" r="r" b="b"/>
              <a:pathLst>
                <a:path w="13309" h="59713" extrusionOk="0">
                  <a:moveTo>
                    <a:pt x="12272" y="0"/>
                  </a:moveTo>
                  <a:lnTo>
                    <a:pt x="1" y="59447"/>
                  </a:lnTo>
                  <a:lnTo>
                    <a:pt x="3029" y="59712"/>
                  </a:lnTo>
                  <a:lnTo>
                    <a:pt x="13308" y="186"/>
                  </a:lnTo>
                  <a:lnTo>
                    <a:pt x="12272"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4" name="Google Shape;2774;p64"/>
            <p:cNvSpPr/>
            <p:nvPr/>
          </p:nvSpPr>
          <p:spPr>
            <a:xfrm>
              <a:off x="3353465" y="1920258"/>
              <a:ext cx="101349" cy="369104"/>
            </a:xfrm>
            <a:custGeom>
              <a:avLst/>
              <a:gdLst/>
              <a:ahLst/>
              <a:cxnLst/>
              <a:rect l="l" t="t" r="r" b="b"/>
              <a:pathLst>
                <a:path w="4172" h="15194" extrusionOk="0">
                  <a:moveTo>
                    <a:pt x="3135" y="0"/>
                  </a:moveTo>
                  <a:lnTo>
                    <a:pt x="1" y="15194"/>
                  </a:lnTo>
                  <a:lnTo>
                    <a:pt x="1568" y="15194"/>
                  </a:lnTo>
                  <a:lnTo>
                    <a:pt x="4171" y="186"/>
                  </a:lnTo>
                  <a:lnTo>
                    <a:pt x="3135"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5" name="Google Shape;2775;p64"/>
            <p:cNvSpPr/>
            <p:nvPr/>
          </p:nvSpPr>
          <p:spPr>
            <a:xfrm>
              <a:off x="3676753" y="2481056"/>
              <a:ext cx="144566" cy="126371"/>
            </a:xfrm>
            <a:custGeom>
              <a:avLst/>
              <a:gdLst/>
              <a:ahLst/>
              <a:cxnLst/>
              <a:rect l="l" t="t" r="r" b="b"/>
              <a:pathLst>
                <a:path w="5951" h="5202" extrusionOk="0">
                  <a:moveTo>
                    <a:pt x="2992" y="0"/>
                  </a:moveTo>
                  <a:cubicBezTo>
                    <a:pt x="2575" y="0"/>
                    <a:pt x="2150" y="102"/>
                    <a:pt x="1754" y="317"/>
                  </a:cubicBezTo>
                  <a:cubicBezTo>
                    <a:pt x="479" y="981"/>
                    <a:pt x="1" y="2548"/>
                    <a:pt x="691" y="3823"/>
                  </a:cubicBezTo>
                  <a:cubicBezTo>
                    <a:pt x="1149" y="4702"/>
                    <a:pt x="2035" y="5202"/>
                    <a:pt x="2960" y="5202"/>
                  </a:cubicBezTo>
                  <a:cubicBezTo>
                    <a:pt x="3377" y="5202"/>
                    <a:pt x="3801" y="5100"/>
                    <a:pt x="4197" y="4885"/>
                  </a:cubicBezTo>
                  <a:cubicBezTo>
                    <a:pt x="5472" y="4221"/>
                    <a:pt x="5951" y="2654"/>
                    <a:pt x="5286" y="1379"/>
                  </a:cubicBezTo>
                  <a:cubicBezTo>
                    <a:pt x="4811" y="500"/>
                    <a:pt x="3918" y="0"/>
                    <a:pt x="299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6" name="Google Shape;2776;p64"/>
            <p:cNvSpPr/>
            <p:nvPr/>
          </p:nvSpPr>
          <p:spPr>
            <a:xfrm>
              <a:off x="2941800" y="3133997"/>
              <a:ext cx="343305" cy="505289"/>
            </a:xfrm>
            <a:custGeom>
              <a:avLst/>
              <a:gdLst/>
              <a:ahLst/>
              <a:cxnLst/>
              <a:rect l="l" t="t" r="r" b="b"/>
              <a:pathLst>
                <a:path w="14132" h="20800" extrusionOk="0">
                  <a:moveTo>
                    <a:pt x="9084" y="1"/>
                  </a:moveTo>
                  <a:lnTo>
                    <a:pt x="0" y="19471"/>
                  </a:lnTo>
                  <a:lnTo>
                    <a:pt x="10917" y="20799"/>
                  </a:lnTo>
                  <a:lnTo>
                    <a:pt x="14131"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7" name="Google Shape;2777;p64"/>
            <p:cNvSpPr/>
            <p:nvPr/>
          </p:nvSpPr>
          <p:spPr>
            <a:xfrm>
              <a:off x="3147644" y="3193372"/>
              <a:ext cx="465251" cy="474905"/>
            </a:xfrm>
            <a:custGeom>
              <a:avLst/>
              <a:gdLst/>
              <a:ahLst/>
              <a:cxnLst/>
              <a:rect l="l" t="t" r="r" b="b"/>
              <a:pathLst>
                <a:path w="19763" h="18356" extrusionOk="0">
                  <a:moveTo>
                    <a:pt x="13627" y="1"/>
                  </a:moveTo>
                  <a:lnTo>
                    <a:pt x="1" y="17187"/>
                  </a:lnTo>
                  <a:lnTo>
                    <a:pt x="14955" y="18355"/>
                  </a:lnTo>
                  <a:lnTo>
                    <a:pt x="19763"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8" name="Google Shape;2778;p64"/>
            <p:cNvSpPr/>
            <p:nvPr/>
          </p:nvSpPr>
          <p:spPr>
            <a:xfrm>
              <a:off x="2020351" y="3131422"/>
              <a:ext cx="385891" cy="505265"/>
            </a:xfrm>
            <a:custGeom>
              <a:avLst/>
              <a:gdLst/>
              <a:ahLst/>
              <a:cxnLst/>
              <a:rect l="l" t="t" r="r" b="b"/>
              <a:pathLst>
                <a:path w="15885" h="20799" extrusionOk="0">
                  <a:moveTo>
                    <a:pt x="0" y="1"/>
                  </a:moveTo>
                  <a:lnTo>
                    <a:pt x="3639" y="20799"/>
                  </a:lnTo>
                  <a:lnTo>
                    <a:pt x="15885" y="19471"/>
                  </a:lnTo>
                  <a:lnTo>
                    <a:pt x="5499"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79" name="Google Shape;2779;p64"/>
            <p:cNvSpPr/>
            <p:nvPr/>
          </p:nvSpPr>
          <p:spPr>
            <a:xfrm>
              <a:off x="1680931" y="3193372"/>
              <a:ext cx="456251" cy="474888"/>
            </a:xfrm>
            <a:custGeom>
              <a:avLst/>
              <a:gdLst/>
              <a:ahLst/>
              <a:cxnLst/>
              <a:rect l="l" t="t" r="r" b="b"/>
              <a:pathLst>
                <a:path w="20507" h="18249" extrusionOk="0">
                  <a:moveTo>
                    <a:pt x="1" y="1"/>
                  </a:moveTo>
                  <a:lnTo>
                    <a:pt x="4224" y="18249"/>
                  </a:lnTo>
                  <a:lnTo>
                    <a:pt x="20507" y="17080"/>
                  </a:lnTo>
                  <a:lnTo>
                    <a:pt x="6349"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0" name="Google Shape;2780;p64"/>
            <p:cNvSpPr/>
            <p:nvPr/>
          </p:nvSpPr>
          <p:spPr>
            <a:xfrm>
              <a:off x="2073261" y="3498583"/>
              <a:ext cx="1173122" cy="59396"/>
            </a:xfrm>
            <a:custGeom>
              <a:avLst/>
              <a:gdLst/>
              <a:ahLst/>
              <a:cxnLst/>
              <a:rect l="l" t="t" r="r" b="b"/>
              <a:pathLst>
                <a:path w="48291" h="2445" extrusionOk="0">
                  <a:moveTo>
                    <a:pt x="0" y="1"/>
                  </a:moveTo>
                  <a:lnTo>
                    <a:pt x="0" y="2444"/>
                  </a:lnTo>
                  <a:lnTo>
                    <a:pt x="48291" y="2444"/>
                  </a:lnTo>
                  <a:lnTo>
                    <a:pt x="48291"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1" name="Google Shape;2781;p64"/>
            <p:cNvSpPr/>
            <p:nvPr/>
          </p:nvSpPr>
          <p:spPr>
            <a:xfrm>
              <a:off x="1833862" y="3539890"/>
              <a:ext cx="1652564" cy="112559"/>
            </a:xfrm>
            <a:custGeom>
              <a:avLst/>
              <a:gdLst/>
              <a:ahLst/>
              <a:cxnLst/>
              <a:rect l="l" t="t" r="r" b="b"/>
              <a:pathLst>
                <a:path w="68027" h="4118" extrusionOk="0">
                  <a:moveTo>
                    <a:pt x="1727" y="1"/>
                  </a:moveTo>
                  <a:lnTo>
                    <a:pt x="1" y="4118"/>
                  </a:lnTo>
                  <a:lnTo>
                    <a:pt x="68027" y="4118"/>
                  </a:lnTo>
                  <a:lnTo>
                    <a:pt x="66300"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2" name="Google Shape;2782;p64"/>
            <p:cNvSpPr/>
            <p:nvPr/>
          </p:nvSpPr>
          <p:spPr>
            <a:xfrm>
              <a:off x="3161188" y="1063331"/>
              <a:ext cx="302664" cy="870507"/>
            </a:xfrm>
            <a:custGeom>
              <a:avLst/>
              <a:gdLst/>
              <a:ahLst/>
              <a:cxnLst/>
              <a:rect l="l" t="t" r="r" b="b"/>
              <a:pathLst>
                <a:path w="12459" h="35834" extrusionOk="0">
                  <a:moveTo>
                    <a:pt x="771" y="1"/>
                  </a:moveTo>
                  <a:lnTo>
                    <a:pt x="0" y="293"/>
                  </a:lnTo>
                  <a:lnTo>
                    <a:pt x="11210" y="35833"/>
                  </a:lnTo>
                  <a:lnTo>
                    <a:pt x="12458" y="35621"/>
                  </a:lnTo>
                  <a:lnTo>
                    <a:pt x="771"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3" name="Google Shape;2783;p64"/>
            <p:cNvSpPr/>
            <p:nvPr/>
          </p:nvSpPr>
          <p:spPr>
            <a:xfrm>
              <a:off x="2963736" y="1059468"/>
              <a:ext cx="211031" cy="222643"/>
            </a:xfrm>
            <a:custGeom>
              <a:avLst/>
              <a:gdLst/>
              <a:ahLst/>
              <a:cxnLst/>
              <a:rect l="l" t="t" r="r" b="b"/>
              <a:pathLst>
                <a:path w="8687" h="9165" extrusionOk="0">
                  <a:moveTo>
                    <a:pt x="8102" y="0"/>
                  </a:moveTo>
                  <a:lnTo>
                    <a:pt x="983" y="6933"/>
                  </a:lnTo>
                  <a:lnTo>
                    <a:pt x="0" y="9164"/>
                  </a:lnTo>
                  <a:lnTo>
                    <a:pt x="1807" y="8792"/>
                  </a:lnTo>
                  <a:lnTo>
                    <a:pt x="8686" y="585"/>
                  </a:lnTo>
                  <a:lnTo>
                    <a:pt x="8102"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4" name="Google Shape;2784;p64"/>
            <p:cNvSpPr/>
            <p:nvPr/>
          </p:nvSpPr>
          <p:spPr>
            <a:xfrm>
              <a:off x="3161188" y="1063331"/>
              <a:ext cx="125205" cy="325231"/>
            </a:xfrm>
            <a:custGeom>
              <a:avLst/>
              <a:gdLst/>
              <a:ahLst/>
              <a:cxnLst/>
              <a:rect l="l" t="t" r="r" b="b"/>
              <a:pathLst>
                <a:path w="5154" h="13388" extrusionOk="0">
                  <a:moveTo>
                    <a:pt x="771" y="1"/>
                  </a:moveTo>
                  <a:lnTo>
                    <a:pt x="0" y="293"/>
                  </a:lnTo>
                  <a:lnTo>
                    <a:pt x="4064" y="13229"/>
                  </a:lnTo>
                  <a:lnTo>
                    <a:pt x="5153" y="13388"/>
                  </a:lnTo>
                  <a:lnTo>
                    <a:pt x="771"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5" name="Google Shape;2785;p64"/>
            <p:cNvSpPr/>
            <p:nvPr/>
          </p:nvSpPr>
          <p:spPr>
            <a:xfrm>
              <a:off x="3734181" y="2087368"/>
              <a:ext cx="60027" cy="454299"/>
            </a:xfrm>
            <a:custGeom>
              <a:avLst/>
              <a:gdLst/>
              <a:ahLst/>
              <a:cxnLst/>
              <a:rect l="l" t="t" r="r" b="b"/>
              <a:pathLst>
                <a:path w="2471" h="18701" extrusionOk="0">
                  <a:moveTo>
                    <a:pt x="2471" y="1"/>
                  </a:moveTo>
                  <a:lnTo>
                    <a:pt x="1541" y="213"/>
                  </a:lnTo>
                  <a:lnTo>
                    <a:pt x="1" y="18701"/>
                  </a:lnTo>
                  <a:lnTo>
                    <a:pt x="1435" y="18488"/>
                  </a:lnTo>
                  <a:lnTo>
                    <a:pt x="2471"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6" name="Google Shape;2786;p64"/>
            <p:cNvSpPr/>
            <p:nvPr/>
          </p:nvSpPr>
          <p:spPr>
            <a:xfrm>
              <a:off x="3758061" y="2087368"/>
              <a:ext cx="36148" cy="169102"/>
            </a:xfrm>
            <a:custGeom>
              <a:avLst/>
              <a:gdLst/>
              <a:ahLst/>
              <a:cxnLst/>
              <a:rect l="l" t="t" r="r" b="b"/>
              <a:pathLst>
                <a:path w="1488" h="6961" extrusionOk="0">
                  <a:moveTo>
                    <a:pt x="1488" y="1"/>
                  </a:moveTo>
                  <a:lnTo>
                    <a:pt x="558" y="213"/>
                  </a:lnTo>
                  <a:lnTo>
                    <a:pt x="0" y="6960"/>
                  </a:lnTo>
                  <a:lnTo>
                    <a:pt x="1089" y="6960"/>
                  </a:lnTo>
                  <a:lnTo>
                    <a:pt x="1488"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7" name="Google Shape;2787;p64"/>
            <p:cNvSpPr/>
            <p:nvPr/>
          </p:nvSpPr>
          <p:spPr>
            <a:xfrm>
              <a:off x="2470107" y="2263539"/>
              <a:ext cx="190382" cy="175539"/>
            </a:xfrm>
            <a:custGeom>
              <a:avLst/>
              <a:gdLst/>
              <a:ahLst/>
              <a:cxnLst/>
              <a:rect l="l" t="t" r="r" b="b"/>
              <a:pathLst>
                <a:path w="7837" h="7226" extrusionOk="0">
                  <a:moveTo>
                    <a:pt x="903" y="0"/>
                  </a:moveTo>
                  <a:lnTo>
                    <a:pt x="0" y="1275"/>
                  </a:lnTo>
                  <a:lnTo>
                    <a:pt x="5605" y="7225"/>
                  </a:lnTo>
                  <a:lnTo>
                    <a:pt x="7836" y="5313"/>
                  </a:lnTo>
                  <a:lnTo>
                    <a:pt x="903" y="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8" name="Google Shape;2788;p64"/>
            <p:cNvSpPr/>
            <p:nvPr/>
          </p:nvSpPr>
          <p:spPr>
            <a:xfrm>
              <a:off x="2355251" y="1663435"/>
              <a:ext cx="99382" cy="231024"/>
            </a:xfrm>
            <a:custGeom>
              <a:avLst/>
              <a:gdLst/>
              <a:ahLst/>
              <a:cxnLst/>
              <a:rect l="l" t="t" r="r" b="b"/>
              <a:pathLst>
                <a:path w="4091" h="9510" extrusionOk="0">
                  <a:moveTo>
                    <a:pt x="1063" y="0"/>
                  </a:moveTo>
                  <a:lnTo>
                    <a:pt x="0" y="1382"/>
                  </a:lnTo>
                  <a:lnTo>
                    <a:pt x="1833" y="9510"/>
                  </a:lnTo>
                  <a:lnTo>
                    <a:pt x="4091" y="7597"/>
                  </a:lnTo>
                  <a:lnTo>
                    <a:pt x="1063" y="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89" name="Google Shape;2789;p64"/>
            <p:cNvSpPr/>
            <p:nvPr/>
          </p:nvSpPr>
          <p:spPr>
            <a:xfrm>
              <a:off x="2852742" y="1663435"/>
              <a:ext cx="100038" cy="231024"/>
            </a:xfrm>
            <a:custGeom>
              <a:avLst/>
              <a:gdLst/>
              <a:ahLst/>
              <a:cxnLst/>
              <a:rect l="l" t="t" r="r" b="b"/>
              <a:pathLst>
                <a:path w="4118" h="9510" extrusionOk="0">
                  <a:moveTo>
                    <a:pt x="3029" y="0"/>
                  </a:moveTo>
                  <a:lnTo>
                    <a:pt x="1" y="7597"/>
                  </a:lnTo>
                  <a:lnTo>
                    <a:pt x="2258" y="9510"/>
                  </a:lnTo>
                  <a:lnTo>
                    <a:pt x="4118" y="1382"/>
                  </a:lnTo>
                  <a:lnTo>
                    <a:pt x="3029" y="0"/>
                  </a:lnTo>
                  <a:close/>
                </a:path>
              </a:pathLst>
            </a:custGeom>
            <a:solidFill>
              <a:srgbClr val="594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2645622" y="2259677"/>
              <a:ext cx="190358" cy="175515"/>
            </a:xfrm>
            <a:custGeom>
              <a:avLst/>
              <a:gdLst/>
              <a:ahLst/>
              <a:cxnLst/>
              <a:rect l="l" t="t" r="r" b="b"/>
              <a:pathLst>
                <a:path w="7836" h="7225" extrusionOk="0">
                  <a:moveTo>
                    <a:pt x="6933" y="0"/>
                  </a:moveTo>
                  <a:lnTo>
                    <a:pt x="0" y="5313"/>
                  </a:lnTo>
                  <a:lnTo>
                    <a:pt x="2231" y="7225"/>
                  </a:lnTo>
                  <a:lnTo>
                    <a:pt x="7836" y="1275"/>
                  </a:lnTo>
                  <a:lnTo>
                    <a:pt x="6933" y="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1" name="Google Shape;2791;p64"/>
            <p:cNvSpPr/>
            <p:nvPr/>
          </p:nvSpPr>
          <p:spPr>
            <a:xfrm>
              <a:off x="2593344" y="1485976"/>
              <a:ext cx="114880" cy="112961"/>
            </a:xfrm>
            <a:custGeom>
              <a:avLst/>
              <a:gdLst/>
              <a:ahLst/>
              <a:cxnLst/>
              <a:rect l="l" t="t" r="r" b="b"/>
              <a:pathLst>
                <a:path w="4729" h="4650" extrusionOk="0">
                  <a:moveTo>
                    <a:pt x="1" y="1"/>
                  </a:moveTo>
                  <a:lnTo>
                    <a:pt x="1" y="4649"/>
                  </a:lnTo>
                  <a:lnTo>
                    <a:pt x="4729" y="4649"/>
                  </a:lnTo>
                  <a:lnTo>
                    <a:pt x="4729"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2" name="Google Shape;2792;p64"/>
            <p:cNvSpPr/>
            <p:nvPr/>
          </p:nvSpPr>
          <p:spPr>
            <a:xfrm>
              <a:off x="2492043" y="2083505"/>
              <a:ext cx="317482" cy="183289"/>
            </a:xfrm>
            <a:custGeom>
              <a:avLst/>
              <a:gdLst/>
              <a:ahLst/>
              <a:cxnLst/>
              <a:rect l="l" t="t" r="r" b="b"/>
              <a:pathLst>
                <a:path w="13069" h="7545" extrusionOk="0">
                  <a:moveTo>
                    <a:pt x="0" y="1"/>
                  </a:moveTo>
                  <a:lnTo>
                    <a:pt x="0" y="7544"/>
                  </a:lnTo>
                  <a:lnTo>
                    <a:pt x="13069" y="7544"/>
                  </a:lnTo>
                  <a:lnTo>
                    <a:pt x="13069"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3" name="Google Shape;2793;p64"/>
            <p:cNvSpPr/>
            <p:nvPr/>
          </p:nvSpPr>
          <p:spPr>
            <a:xfrm>
              <a:off x="2513324" y="2142877"/>
              <a:ext cx="275553" cy="156178"/>
            </a:xfrm>
            <a:custGeom>
              <a:avLst/>
              <a:gdLst/>
              <a:ahLst/>
              <a:cxnLst/>
              <a:rect l="l" t="t" r="r" b="b"/>
              <a:pathLst>
                <a:path w="11343" h="6429" extrusionOk="0">
                  <a:moveTo>
                    <a:pt x="2710" y="0"/>
                  </a:moveTo>
                  <a:cubicBezTo>
                    <a:pt x="1223" y="0"/>
                    <a:pt x="1" y="1222"/>
                    <a:pt x="1" y="2710"/>
                  </a:cubicBezTo>
                  <a:lnTo>
                    <a:pt x="1" y="6428"/>
                  </a:lnTo>
                  <a:lnTo>
                    <a:pt x="11343" y="6428"/>
                  </a:lnTo>
                  <a:lnTo>
                    <a:pt x="11343" y="2710"/>
                  </a:lnTo>
                  <a:cubicBezTo>
                    <a:pt x="11343" y="1222"/>
                    <a:pt x="10121" y="0"/>
                    <a:pt x="8607"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4" name="Google Shape;2794;p64"/>
            <p:cNvSpPr/>
            <p:nvPr/>
          </p:nvSpPr>
          <p:spPr>
            <a:xfrm>
              <a:off x="2432672" y="2732001"/>
              <a:ext cx="118111" cy="492366"/>
            </a:xfrm>
            <a:custGeom>
              <a:avLst/>
              <a:gdLst/>
              <a:ahLst/>
              <a:cxnLst/>
              <a:rect l="l" t="t" r="r" b="b"/>
              <a:pathLst>
                <a:path w="4862" h="20268" extrusionOk="0">
                  <a:moveTo>
                    <a:pt x="1" y="1"/>
                  </a:moveTo>
                  <a:lnTo>
                    <a:pt x="851" y="20215"/>
                  </a:lnTo>
                  <a:lnTo>
                    <a:pt x="1143" y="20268"/>
                  </a:lnTo>
                  <a:lnTo>
                    <a:pt x="4862" y="479"/>
                  </a:lnTo>
                  <a:lnTo>
                    <a:pt x="1"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5" name="Google Shape;2795;p64"/>
            <p:cNvSpPr/>
            <p:nvPr/>
          </p:nvSpPr>
          <p:spPr>
            <a:xfrm>
              <a:off x="2452713" y="2789259"/>
              <a:ext cx="65153" cy="377048"/>
            </a:xfrm>
            <a:custGeom>
              <a:avLst/>
              <a:gdLst/>
              <a:ahLst/>
              <a:cxnLst/>
              <a:rect l="l" t="t" r="r" b="b"/>
              <a:pathLst>
                <a:path w="2682" h="15521" extrusionOk="0">
                  <a:moveTo>
                    <a:pt x="1298" y="1"/>
                  </a:moveTo>
                  <a:cubicBezTo>
                    <a:pt x="587" y="1"/>
                    <a:pt x="1" y="584"/>
                    <a:pt x="26" y="1309"/>
                  </a:cubicBezTo>
                  <a:lnTo>
                    <a:pt x="265" y="15494"/>
                  </a:lnTo>
                  <a:lnTo>
                    <a:pt x="424" y="15520"/>
                  </a:lnTo>
                  <a:lnTo>
                    <a:pt x="2576" y="1469"/>
                  </a:lnTo>
                  <a:cubicBezTo>
                    <a:pt x="2682" y="751"/>
                    <a:pt x="2177" y="61"/>
                    <a:pt x="1433" y="8"/>
                  </a:cubicBezTo>
                  <a:cubicBezTo>
                    <a:pt x="1388" y="3"/>
                    <a:pt x="1343" y="1"/>
                    <a:pt x="1298"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6" name="Google Shape;2796;p64"/>
            <p:cNvSpPr/>
            <p:nvPr/>
          </p:nvSpPr>
          <p:spPr>
            <a:xfrm>
              <a:off x="2433328" y="2272576"/>
              <a:ext cx="192957" cy="460105"/>
            </a:xfrm>
            <a:custGeom>
              <a:avLst/>
              <a:gdLst/>
              <a:ahLst/>
              <a:cxnLst/>
              <a:rect l="l" t="t" r="r" b="b"/>
              <a:pathLst>
                <a:path w="7943" h="18940" extrusionOk="0">
                  <a:moveTo>
                    <a:pt x="1169" y="0"/>
                  </a:moveTo>
                  <a:lnTo>
                    <a:pt x="0" y="18328"/>
                  </a:lnTo>
                  <a:lnTo>
                    <a:pt x="4967" y="18939"/>
                  </a:lnTo>
                  <a:lnTo>
                    <a:pt x="7942" y="6906"/>
                  </a:lnTo>
                  <a:lnTo>
                    <a:pt x="1169"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7" name="Google Shape;2797;p64"/>
            <p:cNvSpPr/>
            <p:nvPr/>
          </p:nvSpPr>
          <p:spPr>
            <a:xfrm>
              <a:off x="2460414" y="2330636"/>
              <a:ext cx="120055" cy="369129"/>
            </a:xfrm>
            <a:custGeom>
              <a:avLst/>
              <a:gdLst/>
              <a:ahLst/>
              <a:cxnLst/>
              <a:rect l="l" t="t" r="r" b="b"/>
              <a:pathLst>
                <a:path w="4942" h="15195" extrusionOk="0">
                  <a:moveTo>
                    <a:pt x="1037" y="1"/>
                  </a:moveTo>
                  <a:lnTo>
                    <a:pt x="1" y="14743"/>
                  </a:lnTo>
                  <a:lnTo>
                    <a:pt x="3374" y="15195"/>
                  </a:lnTo>
                  <a:lnTo>
                    <a:pt x="3932" y="12618"/>
                  </a:lnTo>
                  <a:cubicBezTo>
                    <a:pt x="4941" y="8129"/>
                    <a:pt x="3852" y="3427"/>
                    <a:pt x="1037"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8" name="Google Shape;2798;p64"/>
            <p:cNvSpPr/>
            <p:nvPr/>
          </p:nvSpPr>
          <p:spPr>
            <a:xfrm>
              <a:off x="2439765" y="2669204"/>
              <a:ext cx="110362" cy="105090"/>
            </a:xfrm>
            <a:custGeom>
              <a:avLst/>
              <a:gdLst/>
              <a:ahLst/>
              <a:cxnLst/>
              <a:rect l="l" t="t" r="r" b="b"/>
              <a:pathLst>
                <a:path w="4543" h="4326" extrusionOk="0">
                  <a:moveTo>
                    <a:pt x="2301" y="0"/>
                  </a:moveTo>
                  <a:cubicBezTo>
                    <a:pt x="1188" y="0"/>
                    <a:pt x="234" y="844"/>
                    <a:pt x="134" y="1948"/>
                  </a:cubicBezTo>
                  <a:cubicBezTo>
                    <a:pt x="1" y="3143"/>
                    <a:pt x="877" y="4206"/>
                    <a:pt x="2073" y="4312"/>
                  </a:cubicBezTo>
                  <a:cubicBezTo>
                    <a:pt x="2151" y="4321"/>
                    <a:pt x="2230" y="4326"/>
                    <a:pt x="2307" y="4326"/>
                  </a:cubicBezTo>
                  <a:cubicBezTo>
                    <a:pt x="3380" y="4326"/>
                    <a:pt x="4313" y="3488"/>
                    <a:pt x="4437" y="2373"/>
                  </a:cubicBezTo>
                  <a:cubicBezTo>
                    <a:pt x="4543" y="1204"/>
                    <a:pt x="3666" y="142"/>
                    <a:pt x="2498" y="9"/>
                  </a:cubicBezTo>
                  <a:cubicBezTo>
                    <a:pt x="2432" y="3"/>
                    <a:pt x="2366" y="0"/>
                    <a:pt x="230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99" name="Google Shape;2799;p64"/>
            <p:cNvSpPr/>
            <p:nvPr/>
          </p:nvSpPr>
          <p:spPr>
            <a:xfrm>
              <a:off x="2750786" y="2731369"/>
              <a:ext cx="118111" cy="492366"/>
            </a:xfrm>
            <a:custGeom>
              <a:avLst/>
              <a:gdLst/>
              <a:ahLst/>
              <a:cxnLst/>
              <a:rect l="l" t="t" r="r" b="b"/>
              <a:pathLst>
                <a:path w="4862" h="20268" extrusionOk="0">
                  <a:moveTo>
                    <a:pt x="4862" y="0"/>
                  </a:moveTo>
                  <a:lnTo>
                    <a:pt x="1" y="478"/>
                  </a:lnTo>
                  <a:lnTo>
                    <a:pt x="3746" y="20267"/>
                  </a:lnTo>
                  <a:lnTo>
                    <a:pt x="4012" y="20214"/>
                  </a:lnTo>
                  <a:lnTo>
                    <a:pt x="4862"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0" name="Google Shape;2800;p64"/>
            <p:cNvSpPr/>
            <p:nvPr/>
          </p:nvSpPr>
          <p:spPr>
            <a:xfrm>
              <a:off x="2783046" y="2797008"/>
              <a:ext cx="63914" cy="357031"/>
            </a:xfrm>
            <a:custGeom>
              <a:avLst/>
              <a:gdLst/>
              <a:ahLst/>
              <a:cxnLst/>
              <a:rect l="l" t="t" r="r" b="b"/>
              <a:pathLst>
                <a:path w="2631" h="14697" extrusionOk="0">
                  <a:moveTo>
                    <a:pt x="1363" y="0"/>
                  </a:moveTo>
                  <a:cubicBezTo>
                    <a:pt x="1317" y="0"/>
                    <a:pt x="1270" y="3"/>
                    <a:pt x="1223" y="7"/>
                  </a:cubicBezTo>
                  <a:cubicBezTo>
                    <a:pt x="506" y="87"/>
                    <a:pt x="1" y="725"/>
                    <a:pt x="107" y="1415"/>
                  </a:cubicBezTo>
                  <a:lnTo>
                    <a:pt x="2259" y="14696"/>
                  </a:lnTo>
                  <a:lnTo>
                    <a:pt x="2418" y="14670"/>
                  </a:lnTo>
                  <a:lnTo>
                    <a:pt x="2631" y="1229"/>
                  </a:lnTo>
                  <a:cubicBezTo>
                    <a:pt x="2631" y="556"/>
                    <a:pt x="2069" y="0"/>
                    <a:pt x="1363"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1" name="Google Shape;2801;p64"/>
            <p:cNvSpPr/>
            <p:nvPr/>
          </p:nvSpPr>
          <p:spPr>
            <a:xfrm>
              <a:off x="2674652" y="2271920"/>
              <a:ext cx="193613" cy="460105"/>
            </a:xfrm>
            <a:custGeom>
              <a:avLst/>
              <a:gdLst/>
              <a:ahLst/>
              <a:cxnLst/>
              <a:rect l="l" t="t" r="r" b="b"/>
              <a:pathLst>
                <a:path w="7970" h="18940" extrusionOk="0">
                  <a:moveTo>
                    <a:pt x="6747" y="1"/>
                  </a:moveTo>
                  <a:lnTo>
                    <a:pt x="0" y="6933"/>
                  </a:lnTo>
                  <a:lnTo>
                    <a:pt x="2975" y="18940"/>
                  </a:lnTo>
                  <a:lnTo>
                    <a:pt x="7969" y="18302"/>
                  </a:lnTo>
                  <a:lnTo>
                    <a:pt x="6747"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2" name="Google Shape;2802;p64"/>
            <p:cNvSpPr/>
            <p:nvPr/>
          </p:nvSpPr>
          <p:spPr>
            <a:xfrm>
              <a:off x="2721100" y="2325486"/>
              <a:ext cx="132954" cy="403308"/>
            </a:xfrm>
            <a:custGeom>
              <a:avLst/>
              <a:gdLst/>
              <a:ahLst/>
              <a:cxnLst/>
              <a:rect l="l" t="t" r="r" b="b"/>
              <a:pathLst>
                <a:path w="5473" h="16602" extrusionOk="0">
                  <a:moveTo>
                    <a:pt x="4277" y="0"/>
                  </a:moveTo>
                  <a:cubicBezTo>
                    <a:pt x="1223" y="3480"/>
                    <a:pt x="1" y="8208"/>
                    <a:pt x="984" y="12750"/>
                  </a:cubicBezTo>
                  <a:lnTo>
                    <a:pt x="1807" y="16602"/>
                  </a:lnTo>
                  <a:lnTo>
                    <a:pt x="5473" y="16150"/>
                  </a:lnTo>
                  <a:lnTo>
                    <a:pt x="4277"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3" name="Google Shape;2803;p64"/>
            <p:cNvSpPr/>
            <p:nvPr/>
          </p:nvSpPr>
          <p:spPr>
            <a:xfrm>
              <a:off x="2473970" y="2254502"/>
              <a:ext cx="353630" cy="174252"/>
            </a:xfrm>
            <a:custGeom>
              <a:avLst/>
              <a:gdLst/>
              <a:ahLst/>
              <a:cxnLst/>
              <a:rect l="l" t="t" r="r" b="b"/>
              <a:pathLst>
                <a:path w="14557" h="7173" extrusionOk="0">
                  <a:moveTo>
                    <a:pt x="346" y="1"/>
                  </a:moveTo>
                  <a:cubicBezTo>
                    <a:pt x="107" y="1"/>
                    <a:pt x="1" y="266"/>
                    <a:pt x="160" y="426"/>
                  </a:cubicBezTo>
                  <a:lnTo>
                    <a:pt x="7040" y="7172"/>
                  </a:lnTo>
                  <a:lnTo>
                    <a:pt x="7518" y="7172"/>
                  </a:lnTo>
                  <a:lnTo>
                    <a:pt x="14397" y="426"/>
                  </a:lnTo>
                  <a:cubicBezTo>
                    <a:pt x="14557" y="266"/>
                    <a:pt x="14450" y="1"/>
                    <a:pt x="14238"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4" name="Google Shape;2804;p64"/>
            <p:cNvSpPr/>
            <p:nvPr/>
          </p:nvSpPr>
          <p:spPr>
            <a:xfrm>
              <a:off x="2359769" y="1560847"/>
              <a:ext cx="582055" cy="547850"/>
            </a:xfrm>
            <a:custGeom>
              <a:avLst/>
              <a:gdLst/>
              <a:ahLst/>
              <a:cxnLst/>
              <a:rect l="l" t="t" r="r" b="b"/>
              <a:pathLst>
                <a:path w="23960" h="22552" extrusionOk="0">
                  <a:moveTo>
                    <a:pt x="9430" y="0"/>
                  </a:moveTo>
                  <a:lnTo>
                    <a:pt x="0" y="4064"/>
                  </a:lnTo>
                  <a:lnTo>
                    <a:pt x="3161" y="14689"/>
                  </a:lnTo>
                  <a:lnTo>
                    <a:pt x="4038" y="22551"/>
                  </a:lnTo>
                  <a:lnTo>
                    <a:pt x="19922" y="22551"/>
                  </a:lnTo>
                  <a:lnTo>
                    <a:pt x="20798" y="14689"/>
                  </a:lnTo>
                  <a:lnTo>
                    <a:pt x="23959" y="4117"/>
                  </a:lnTo>
                  <a:lnTo>
                    <a:pt x="14530" y="53"/>
                  </a:lnTo>
                  <a:cubicBezTo>
                    <a:pt x="13635" y="369"/>
                    <a:pt x="12767" y="535"/>
                    <a:pt x="11925" y="535"/>
                  </a:cubicBezTo>
                  <a:cubicBezTo>
                    <a:pt x="11066" y="535"/>
                    <a:pt x="10234" y="362"/>
                    <a:pt x="9430"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5" name="Google Shape;2805;p64"/>
            <p:cNvSpPr/>
            <p:nvPr/>
          </p:nvSpPr>
          <p:spPr>
            <a:xfrm>
              <a:off x="2359769" y="1653111"/>
              <a:ext cx="582055" cy="455586"/>
            </a:xfrm>
            <a:custGeom>
              <a:avLst/>
              <a:gdLst/>
              <a:ahLst/>
              <a:cxnLst/>
              <a:rect l="l" t="t" r="r" b="b"/>
              <a:pathLst>
                <a:path w="23960" h="18754" extrusionOk="0">
                  <a:moveTo>
                    <a:pt x="664" y="0"/>
                  </a:moveTo>
                  <a:lnTo>
                    <a:pt x="0" y="266"/>
                  </a:lnTo>
                  <a:lnTo>
                    <a:pt x="3161" y="10891"/>
                  </a:lnTo>
                  <a:lnTo>
                    <a:pt x="4038" y="18753"/>
                  </a:lnTo>
                  <a:lnTo>
                    <a:pt x="4595" y="18753"/>
                  </a:lnTo>
                  <a:cubicBezTo>
                    <a:pt x="4569" y="18328"/>
                    <a:pt x="4516" y="17877"/>
                    <a:pt x="4516" y="17425"/>
                  </a:cubicBezTo>
                  <a:cubicBezTo>
                    <a:pt x="4516" y="12193"/>
                    <a:pt x="7863" y="9297"/>
                    <a:pt x="11980" y="9297"/>
                  </a:cubicBezTo>
                  <a:cubicBezTo>
                    <a:pt x="16097" y="9297"/>
                    <a:pt x="19444" y="12193"/>
                    <a:pt x="19444" y="17425"/>
                  </a:cubicBezTo>
                  <a:cubicBezTo>
                    <a:pt x="19444" y="17877"/>
                    <a:pt x="19417" y="18328"/>
                    <a:pt x="19364" y="18753"/>
                  </a:cubicBezTo>
                  <a:lnTo>
                    <a:pt x="19922" y="18753"/>
                  </a:lnTo>
                  <a:lnTo>
                    <a:pt x="20825" y="10891"/>
                  </a:lnTo>
                  <a:lnTo>
                    <a:pt x="23959" y="346"/>
                  </a:lnTo>
                  <a:lnTo>
                    <a:pt x="23322" y="54"/>
                  </a:lnTo>
                  <a:cubicBezTo>
                    <a:pt x="22844" y="4463"/>
                    <a:pt x="20373" y="6136"/>
                    <a:pt x="12006" y="6136"/>
                  </a:cubicBezTo>
                  <a:cubicBezTo>
                    <a:pt x="3639" y="6136"/>
                    <a:pt x="1116" y="4410"/>
                    <a:pt x="664"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6" name="Google Shape;2806;p64"/>
            <p:cNvSpPr/>
            <p:nvPr/>
          </p:nvSpPr>
          <p:spPr>
            <a:xfrm>
              <a:off x="2630779" y="1731188"/>
              <a:ext cx="40034" cy="95519"/>
            </a:xfrm>
            <a:custGeom>
              <a:avLst/>
              <a:gdLst/>
              <a:ahLst/>
              <a:cxnLst/>
              <a:rect l="l" t="t" r="r" b="b"/>
              <a:pathLst>
                <a:path w="1648" h="3932" extrusionOk="0">
                  <a:moveTo>
                    <a:pt x="664" y="1"/>
                  </a:moveTo>
                  <a:lnTo>
                    <a:pt x="0" y="3932"/>
                  </a:lnTo>
                  <a:lnTo>
                    <a:pt x="1647" y="3932"/>
                  </a:lnTo>
                  <a:lnTo>
                    <a:pt x="983" y="1"/>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7" name="Google Shape;2807;p64"/>
            <p:cNvSpPr/>
            <p:nvPr/>
          </p:nvSpPr>
          <p:spPr>
            <a:xfrm>
              <a:off x="2465589" y="2693837"/>
              <a:ext cx="58740" cy="56359"/>
            </a:xfrm>
            <a:custGeom>
              <a:avLst/>
              <a:gdLst/>
              <a:ahLst/>
              <a:cxnLst/>
              <a:rect l="l" t="t" r="r" b="b"/>
              <a:pathLst>
                <a:path w="2418" h="2320" extrusionOk="0">
                  <a:moveTo>
                    <a:pt x="1227" y="0"/>
                  </a:moveTo>
                  <a:cubicBezTo>
                    <a:pt x="633" y="0"/>
                    <a:pt x="130" y="437"/>
                    <a:pt x="80" y="1040"/>
                  </a:cubicBezTo>
                  <a:cubicBezTo>
                    <a:pt x="0" y="1678"/>
                    <a:pt x="478" y="2236"/>
                    <a:pt x="1089" y="2315"/>
                  </a:cubicBezTo>
                  <a:cubicBezTo>
                    <a:pt x="1122" y="2318"/>
                    <a:pt x="1154" y="2319"/>
                    <a:pt x="1186" y="2319"/>
                  </a:cubicBezTo>
                  <a:cubicBezTo>
                    <a:pt x="1782" y="2319"/>
                    <a:pt x="2289" y="1859"/>
                    <a:pt x="2364" y="1279"/>
                  </a:cubicBezTo>
                  <a:cubicBezTo>
                    <a:pt x="2417" y="642"/>
                    <a:pt x="1966" y="84"/>
                    <a:pt x="1328" y="4"/>
                  </a:cubicBezTo>
                  <a:cubicBezTo>
                    <a:pt x="1294" y="2"/>
                    <a:pt x="1260" y="0"/>
                    <a:pt x="1227"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8" name="Google Shape;2808;p64"/>
            <p:cNvSpPr/>
            <p:nvPr/>
          </p:nvSpPr>
          <p:spPr>
            <a:xfrm>
              <a:off x="2755304" y="2669204"/>
              <a:ext cx="110362" cy="105090"/>
            </a:xfrm>
            <a:custGeom>
              <a:avLst/>
              <a:gdLst/>
              <a:ahLst/>
              <a:cxnLst/>
              <a:rect l="l" t="t" r="r" b="b"/>
              <a:pathLst>
                <a:path w="4543" h="4326" extrusionOk="0">
                  <a:moveTo>
                    <a:pt x="2301" y="0"/>
                  </a:moveTo>
                  <a:cubicBezTo>
                    <a:pt x="1188" y="0"/>
                    <a:pt x="234" y="844"/>
                    <a:pt x="134" y="1948"/>
                  </a:cubicBezTo>
                  <a:cubicBezTo>
                    <a:pt x="1" y="3143"/>
                    <a:pt x="877" y="4206"/>
                    <a:pt x="2073" y="4312"/>
                  </a:cubicBezTo>
                  <a:cubicBezTo>
                    <a:pt x="2151" y="4321"/>
                    <a:pt x="2230" y="4326"/>
                    <a:pt x="2307" y="4326"/>
                  </a:cubicBezTo>
                  <a:cubicBezTo>
                    <a:pt x="3380" y="4326"/>
                    <a:pt x="4313" y="3488"/>
                    <a:pt x="4437" y="2373"/>
                  </a:cubicBezTo>
                  <a:cubicBezTo>
                    <a:pt x="4543" y="1204"/>
                    <a:pt x="3666" y="142"/>
                    <a:pt x="2498" y="9"/>
                  </a:cubicBezTo>
                  <a:cubicBezTo>
                    <a:pt x="2432" y="3"/>
                    <a:pt x="2366" y="0"/>
                    <a:pt x="230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09" name="Google Shape;2809;p64"/>
            <p:cNvSpPr/>
            <p:nvPr/>
          </p:nvSpPr>
          <p:spPr>
            <a:xfrm>
              <a:off x="2781127" y="2693837"/>
              <a:ext cx="58740" cy="56359"/>
            </a:xfrm>
            <a:custGeom>
              <a:avLst/>
              <a:gdLst/>
              <a:ahLst/>
              <a:cxnLst/>
              <a:rect l="l" t="t" r="r" b="b"/>
              <a:pathLst>
                <a:path w="2418" h="2320" extrusionOk="0">
                  <a:moveTo>
                    <a:pt x="1227" y="0"/>
                  </a:moveTo>
                  <a:cubicBezTo>
                    <a:pt x="632" y="0"/>
                    <a:pt x="129" y="437"/>
                    <a:pt x="53" y="1040"/>
                  </a:cubicBezTo>
                  <a:cubicBezTo>
                    <a:pt x="0" y="1678"/>
                    <a:pt x="478" y="2236"/>
                    <a:pt x="1089" y="2315"/>
                  </a:cubicBezTo>
                  <a:cubicBezTo>
                    <a:pt x="1122" y="2318"/>
                    <a:pt x="1154" y="2319"/>
                    <a:pt x="1186" y="2319"/>
                  </a:cubicBezTo>
                  <a:cubicBezTo>
                    <a:pt x="1782" y="2319"/>
                    <a:pt x="2289" y="1859"/>
                    <a:pt x="2364" y="1279"/>
                  </a:cubicBezTo>
                  <a:cubicBezTo>
                    <a:pt x="2417" y="642"/>
                    <a:pt x="1966" y="84"/>
                    <a:pt x="1328" y="4"/>
                  </a:cubicBezTo>
                  <a:cubicBezTo>
                    <a:pt x="1294" y="2"/>
                    <a:pt x="1260" y="0"/>
                    <a:pt x="1227"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0" name="Google Shape;2810;p64"/>
            <p:cNvSpPr/>
            <p:nvPr/>
          </p:nvSpPr>
          <p:spPr>
            <a:xfrm>
              <a:off x="2886947" y="1671816"/>
              <a:ext cx="342018" cy="846627"/>
            </a:xfrm>
            <a:custGeom>
              <a:avLst/>
              <a:gdLst/>
              <a:ahLst/>
              <a:cxnLst/>
              <a:rect l="l" t="t" r="r" b="b"/>
              <a:pathLst>
                <a:path w="14079" h="34851" extrusionOk="0">
                  <a:moveTo>
                    <a:pt x="2364" y="1"/>
                  </a:moveTo>
                  <a:lnTo>
                    <a:pt x="0" y="8899"/>
                  </a:lnTo>
                  <a:lnTo>
                    <a:pt x="4596" y="19923"/>
                  </a:lnTo>
                  <a:lnTo>
                    <a:pt x="13707" y="34851"/>
                  </a:lnTo>
                  <a:lnTo>
                    <a:pt x="14078" y="34585"/>
                  </a:lnTo>
                  <a:lnTo>
                    <a:pt x="7544" y="17638"/>
                  </a:lnTo>
                  <a:lnTo>
                    <a:pt x="2364"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1" name="Google Shape;2811;p64"/>
            <p:cNvSpPr/>
            <p:nvPr/>
          </p:nvSpPr>
          <p:spPr>
            <a:xfrm>
              <a:off x="2886947" y="1671816"/>
              <a:ext cx="342018" cy="846627"/>
            </a:xfrm>
            <a:custGeom>
              <a:avLst/>
              <a:gdLst/>
              <a:ahLst/>
              <a:cxnLst/>
              <a:rect l="l" t="t" r="r" b="b"/>
              <a:pathLst>
                <a:path w="14079" h="34851" extrusionOk="0">
                  <a:moveTo>
                    <a:pt x="2364" y="1"/>
                  </a:moveTo>
                  <a:lnTo>
                    <a:pt x="0" y="8899"/>
                  </a:lnTo>
                  <a:lnTo>
                    <a:pt x="4596" y="19923"/>
                  </a:lnTo>
                  <a:lnTo>
                    <a:pt x="13707" y="34851"/>
                  </a:lnTo>
                  <a:lnTo>
                    <a:pt x="14078" y="34585"/>
                  </a:lnTo>
                  <a:lnTo>
                    <a:pt x="13866" y="34054"/>
                  </a:lnTo>
                  <a:cubicBezTo>
                    <a:pt x="10652" y="29618"/>
                    <a:pt x="7093" y="22605"/>
                    <a:pt x="5366" y="16735"/>
                  </a:cubicBezTo>
                  <a:cubicBezTo>
                    <a:pt x="3879" y="11635"/>
                    <a:pt x="3400" y="7518"/>
                    <a:pt x="3719" y="4596"/>
                  </a:cubicBezTo>
                  <a:lnTo>
                    <a:pt x="2364"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2" name="Google Shape;2812;p64"/>
            <p:cNvSpPr/>
            <p:nvPr/>
          </p:nvSpPr>
          <p:spPr>
            <a:xfrm>
              <a:off x="2070686" y="1676990"/>
              <a:ext cx="342018" cy="847259"/>
            </a:xfrm>
            <a:custGeom>
              <a:avLst/>
              <a:gdLst/>
              <a:ahLst/>
              <a:cxnLst/>
              <a:rect l="l" t="t" r="r" b="b"/>
              <a:pathLst>
                <a:path w="14079" h="34877" extrusionOk="0">
                  <a:moveTo>
                    <a:pt x="11714" y="0"/>
                  </a:moveTo>
                  <a:lnTo>
                    <a:pt x="6535" y="17664"/>
                  </a:lnTo>
                  <a:lnTo>
                    <a:pt x="0" y="34611"/>
                  </a:lnTo>
                  <a:lnTo>
                    <a:pt x="372" y="34877"/>
                  </a:lnTo>
                  <a:lnTo>
                    <a:pt x="9483" y="19949"/>
                  </a:lnTo>
                  <a:lnTo>
                    <a:pt x="14078" y="8925"/>
                  </a:lnTo>
                  <a:lnTo>
                    <a:pt x="11714"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3" name="Google Shape;2813;p64"/>
            <p:cNvSpPr/>
            <p:nvPr/>
          </p:nvSpPr>
          <p:spPr>
            <a:xfrm>
              <a:off x="2070686" y="1676990"/>
              <a:ext cx="342018" cy="847259"/>
            </a:xfrm>
            <a:custGeom>
              <a:avLst/>
              <a:gdLst/>
              <a:ahLst/>
              <a:cxnLst/>
              <a:rect l="l" t="t" r="r" b="b"/>
              <a:pathLst>
                <a:path w="14079" h="34877" extrusionOk="0">
                  <a:moveTo>
                    <a:pt x="11714" y="0"/>
                  </a:moveTo>
                  <a:lnTo>
                    <a:pt x="10678" y="3507"/>
                  </a:lnTo>
                  <a:cubicBezTo>
                    <a:pt x="11130" y="6853"/>
                    <a:pt x="10705" y="11396"/>
                    <a:pt x="9058" y="16628"/>
                  </a:cubicBezTo>
                  <a:cubicBezTo>
                    <a:pt x="7145" y="22684"/>
                    <a:pt x="3613" y="29431"/>
                    <a:pt x="319" y="33788"/>
                  </a:cubicBezTo>
                  <a:lnTo>
                    <a:pt x="0" y="34611"/>
                  </a:lnTo>
                  <a:lnTo>
                    <a:pt x="372" y="34877"/>
                  </a:lnTo>
                  <a:lnTo>
                    <a:pt x="9483" y="19949"/>
                  </a:lnTo>
                  <a:lnTo>
                    <a:pt x="14078" y="8925"/>
                  </a:lnTo>
                  <a:lnTo>
                    <a:pt x="11714"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4" name="Google Shape;2814;p64"/>
            <p:cNvSpPr/>
            <p:nvPr/>
          </p:nvSpPr>
          <p:spPr>
            <a:xfrm>
              <a:off x="2222953" y="2077044"/>
              <a:ext cx="92312" cy="92312"/>
            </a:xfrm>
            <a:custGeom>
              <a:avLst/>
              <a:gdLst/>
              <a:ahLst/>
              <a:cxnLst/>
              <a:rect l="l" t="t" r="r" b="b"/>
              <a:pathLst>
                <a:path w="3800" h="3800" extrusionOk="0">
                  <a:moveTo>
                    <a:pt x="1887" y="1"/>
                  </a:moveTo>
                  <a:cubicBezTo>
                    <a:pt x="851" y="1"/>
                    <a:pt x="1" y="851"/>
                    <a:pt x="1" y="1913"/>
                  </a:cubicBezTo>
                  <a:cubicBezTo>
                    <a:pt x="1" y="2949"/>
                    <a:pt x="851" y="3799"/>
                    <a:pt x="1887" y="3799"/>
                  </a:cubicBezTo>
                  <a:cubicBezTo>
                    <a:pt x="2949" y="3799"/>
                    <a:pt x="3799" y="2949"/>
                    <a:pt x="3799" y="1913"/>
                  </a:cubicBezTo>
                  <a:cubicBezTo>
                    <a:pt x="3799" y="851"/>
                    <a:pt x="2949" y="1"/>
                    <a:pt x="1887"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5" name="Google Shape;2815;p64"/>
            <p:cNvSpPr/>
            <p:nvPr/>
          </p:nvSpPr>
          <p:spPr>
            <a:xfrm>
              <a:off x="2988903" y="2085449"/>
              <a:ext cx="92288" cy="92288"/>
            </a:xfrm>
            <a:custGeom>
              <a:avLst/>
              <a:gdLst/>
              <a:ahLst/>
              <a:cxnLst/>
              <a:rect l="l" t="t" r="r" b="b"/>
              <a:pathLst>
                <a:path w="3799" h="3799" extrusionOk="0">
                  <a:moveTo>
                    <a:pt x="1913" y="0"/>
                  </a:moveTo>
                  <a:cubicBezTo>
                    <a:pt x="850" y="0"/>
                    <a:pt x="0" y="850"/>
                    <a:pt x="0" y="1913"/>
                  </a:cubicBezTo>
                  <a:cubicBezTo>
                    <a:pt x="0" y="2949"/>
                    <a:pt x="850" y="3799"/>
                    <a:pt x="1913" y="3799"/>
                  </a:cubicBezTo>
                  <a:cubicBezTo>
                    <a:pt x="2949" y="3799"/>
                    <a:pt x="3799" y="2949"/>
                    <a:pt x="3799" y="1913"/>
                  </a:cubicBezTo>
                  <a:cubicBezTo>
                    <a:pt x="3799" y="850"/>
                    <a:pt x="2949" y="0"/>
                    <a:pt x="191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6" name="Google Shape;2816;p64"/>
            <p:cNvSpPr/>
            <p:nvPr/>
          </p:nvSpPr>
          <p:spPr>
            <a:xfrm>
              <a:off x="2563027" y="1251114"/>
              <a:ext cx="174228" cy="292971"/>
            </a:xfrm>
            <a:custGeom>
              <a:avLst/>
              <a:gdLst/>
              <a:ahLst/>
              <a:cxnLst/>
              <a:rect l="l" t="t" r="r" b="b"/>
              <a:pathLst>
                <a:path w="7172" h="12060" extrusionOk="0">
                  <a:moveTo>
                    <a:pt x="3586" y="0"/>
                  </a:moveTo>
                  <a:cubicBezTo>
                    <a:pt x="1620" y="0"/>
                    <a:pt x="0" y="2710"/>
                    <a:pt x="0" y="6030"/>
                  </a:cubicBezTo>
                  <a:cubicBezTo>
                    <a:pt x="0" y="9377"/>
                    <a:pt x="1620" y="12059"/>
                    <a:pt x="3586" y="12059"/>
                  </a:cubicBezTo>
                  <a:cubicBezTo>
                    <a:pt x="5578" y="12059"/>
                    <a:pt x="7172" y="9377"/>
                    <a:pt x="7172" y="6030"/>
                  </a:cubicBezTo>
                  <a:cubicBezTo>
                    <a:pt x="7172" y="2710"/>
                    <a:pt x="5578" y="0"/>
                    <a:pt x="3586"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7" name="Google Shape;2817;p64"/>
            <p:cNvSpPr/>
            <p:nvPr/>
          </p:nvSpPr>
          <p:spPr>
            <a:xfrm>
              <a:off x="2584963" y="1806689"/>
              <a:ext cx="132298" cy="132298"/>
            </a:xfrm>
            <a:custGeom>
              <a:avLst/>
              <a:gdLst/>
              <a:ahLst/>
              <a:cxnLst/>
              <a:rect l="l" t="t" r="r" b="b"/>
              <a:pathLst>
                <a:path w="5446" h="5446" extrusionOk="0">
                  <a:moveTo>
                    <a:pt x="2710" y="0"/>
                  </a:moveTo>
                  <a:cubicBezTo>
                    <a:pt x="1222" y="0"/>
                    <a:pt x="0" y="1222"/>
                    <a:pt x="0" y="2736"/>
                  </a:cubicBezTo>
                  <a:cubicBezTo>
                    <a:pt x="0" y="4250"/>
                    <a:pt x="1222" y="5446"/>
                    <a:pt x="2710" y="5446"/>
                  </a:cubicBezTo>
                  <a:cubicBezTo>
                    <a:pt x="4224" y="5446"/>
                    <a:pt x="5446" y="4250"/>
                    <a:pt x="5446" y="2736"/>
                  </a:cubicBezTo>
                  <a:cubicBezTo>
                    <a:pt x="5446" y="1222"/>
                    <a:pt x="4224" y="0"/>
                    <a:pt x="2710"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8" name="Google Shape;2818;p64"/>
            <p:cNvSpPr/>
            <p:nvPr/>
          </p:nvSpPr>
          <p:spPr>
            <a:xfrm>
              <a:off x="2628180" y="1850562"/>
              <a:ext cx="45209" cy="45185"/>
            </a:xfrm>
            <a:custGeom>
              <a:avLst/>
              <a:gdLst/>
              <a:ahLst/>
              <a:cxnLst/>
              <a:rect l="l" t="t" r="r" b="b"/>
              <a:pathLst>
                <a:path w="1861" h="1860" extrusionOk="0">
                  <a:moveTo>
                    <a:pt x="931" y="1"/>
                  </a:moveTo>
                  <a:cubicBezTo>
                    <a:pt x="426" y="1"/>
                    <a:pt x="1" y="426"/>
                    <a:pt x="1" y="930"/>
                  </a:cubicBezTo>
                  <a:cubicBezTo>
                    <a:pt x="1" y="1435"/>
                    <a:pt x="426" y="1860"/>
                    <a:pt x="931" y="1860"/>
                  </a:cubicBezTo>
                  <a:cubicBezTo>
                    <a:pt x="1462" y="1860"/>
                    <a:pt x="1860" y="1435"/>
                    <a:pt x="1860" y="930"/>
                  </a:cubicBezTo>
                  <a:cubicBezTo>
                    <a:pt x="1860" y="426"/>
                    <a:pt x="1462" y="1"/>
                    <a:pt x="931"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19" name="Google Shape;2819;p64"/>
            <p:cNvSpPr/>
            <p:nvPr/>
          </p:nvSpPr>
          <p:spPr>
            <a:xfrm>
              <a:off x="2514636" y="2180944"/>
              <a:ext cx="272322" cy="5830"/>
            </a:xfrm>
            <a:custGeom>
              <a:avLst/>
              <a:gdLst/>
              <a:ahLst/>
              <a:cxnLst/>
              <a:rect l="l" t="t" r="r" b="b"/>
              <a:pathLst>
                <a:path w="11210" h="240" extrusionOk="0">
                  <a:moveTo>
                    <a:pt x="5605" y="0"/>
                  </a:moveTo>
                  <a:cubicBezTo>
                    <a:pt x="2523" y="0"/>
                    <a:pt x="0" y="54"/>
                    <a:pt x="0" y="107"/>
                  </a:cubicBezTo>
                  <a:cubicBezTo>
                    <a:pt x="0" y="186"/>
                    <a:pt x="2523" y="240"/>
                    <a:pt x="5605" y="240"/>
                  </a:cubicBezTo>
                  <a:cubicBezTo>
                    <a:pt x="8712" y="240"/>
                    <a:pt x="11209" y="186"/>
                    <a:pt x="11209" y="107"/>
                  </a:cubicBezTo>
                  <a:cubicBezTo>
                    <a:pt x="11209" y="54"/>
                    <a:pt x="8712" y="0"/>
                    <a:pt x="5605"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0" name="Google Shape;2820;p64"/>
            <p:cNvSpPr/>
            <p:nvPr/>
          </p:nvSpPr>
          <p:spPr>
            <a:xfrm>
              <a:off x="2514636" y="2211917"/>
              <a:ext cx="272322" cy="5830"/>
            </a:xfrm>
            <a:custGeom>
              <a:avLst/>
              <a:gdLst/>
              <a:ahLst/>
              <a:cxnLst/>
              <a:rect l="l" t="t" r="r" b="b"/>
              <a:pathLst>
                <a:path w="11210" h="240" extrusionOk="0">
                  <a:moveTo>
                    <a:pt x="5605" y="0"/>
                  </a:moveTo>
                  <a:cubicBezTo>
                    <a:pt x="2523" y="0"/>
                    <a:pt x="0" y="54"/>
                    <a:pt x="0" y="133"/>
                  </a:cubicBezTo>
                  <a:cubicBezTo>
                    <a:pt x="0" y="186"/>
                    <a:pt x="2523" y="239"/>
                    <a:pt x="5605" y="239"/>
                  </a:cubicBezTo>
                  <a:cubicBezTo>
                    <a:pt x="8712" y="239"/>
                    <a:pt x="11209" y="186"/>
                    <a:pt x="11209" y="133"/>
                  </a:cubicBezTo>
                  <a:cubicBezTo>
                    <a:pt x="11209" y="54"/>
                    <a:pt x="8712" y="0"/>
                    <a:pt x="5605"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1" name="Google Shape;2821;p64"/>
            <p:cNvSpPr/>
            <p:nvPr/>
          </p:nvSpPr>
          <p:spPr>
            <a:xfrm>
              <a:off x="2514636" y="2156432"/>
              <a:ext cx="272322" cy="5830"/>
            </a:xfrm>
            <a:custGeom>
              <a:avLst/>
              <a:gdLst/>
              <a:ahLst/>
              <a:cxnLst/>
              <a:rect l="l" t="t" r="r" b="b"/>
              <a:pathLst>
                <a:path w="11210" h="240" extrusionOk="0">
                  <a:moveTo>
                    <a:pt x="5605" y="0"/>
                  </a:moveTo>
                  <a:cubicBezTo>
                    <a:pt x="2523" y="0"/>
                    <a:pt x="0" y="53"/>
                    <a:pt x="0" y="106"/>
                  </a:cubicBezTo>
                  <a:cubicBezTo>
                    <a:pt x="0" y="186"/>
                    <a:pt x="2523" y="239"/>
                    <a:pt x="5605" y="239"/>
                  </a:cubicBezTo>
                  <a:cubicBezTo>
                    <a:pt x="8712" y="239"/>
                    <a:pt x="11209" y="186"/>
                    <a:pt x="11209" y="106"/>
                  </a:cubicBezTo>
                  <a:cubicBezTo>
                    <a:pt x="11209" y="53"/>
                    <a:pt x="8712" y="0"/>
                    <a:pt x="5605"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2" name="Google Shape;2822;p64"/>
            <p:cNvSpPr/>
            <p:nvPr/>
          </p:nvSpPr>
          <p:spPr>
            <a:xfrm>
              <a:off x="2507518" y="2254502"/>
              <a:ext cx="286533" cy="118111"/>
            </a:xfrm>
            <a:custGeom>
              <a:avLst/>
              <a:gdLst/>
              <a:ahLst/>
              <a:cxnLst/>
              <a:rect l="l" t="t" r="r" b="b"/>
              <a:pathLst>
                <a:path w="11795" h="4862" extrusionOk="0">
                  <a:moveTo>
                    <a:pt x="266" y="1"/>
                  </a:moveTo>
                  <a:cubicBezTo>
                    <a:pt x="107" y="1"/>
                    <a:pt x="1" y="186"/>
                    <a:pt x="134" y="293"/>
                  </a:cubicBezTo>
                  <a:lnTo>
                    <a:pt x="5712" y="4861"/>
                  </a:lnTo>
                  <a:lnTo>
                    <a:pt x="6084" y="4861"/>
                  </a:lnTo>
                  <a:lnTo>
                    <a:pt x="11662" y="293"/>
                  </a:lnTo>
                  <a:cubicBezTo>
                    <a:pt x="11794" y="186"/>
                    <a:pt x="11715" y="1"/>
                    <a:pt x="11529"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3" name="Google Shape;2823;p64"/>
            <p:cNvSpPr/>
            <p:nvPr/>
          </p:nvSpPr>
          <p:spPr>
            <a:xfrm>
              <a:off x="2497849" y="1596314"/>
              <a:ext cx="309101" cy="53590"/>
            </a:xfrm>
            <a:custGeom>
              <a:avLst/>
              <a:gdLst/>
              <a:ahLst/>
              <a:cxnLst/>
              <a:rect l="l" t="t" r="r" b="b"/>
              <a:pathLst>
                <a:path w="12724" h="2206" extrusionOk="0">
                  <a:moveTo>
                    <a:pt x="372" y="1"/>
                  </a:moveTo>
                  <a:lnTo>
                    <a:pt x="0" y="160"/>
                  </a:lnTo>
                  <a:cubicBezTo>
                    <a:pt x="1355" y="1382"/>
                    <a:pt x="3719" y="2206"/>
                    <a:pt x="6402" y="2206"/>
                  </a:cubicBezTo>
                  <a:cubicBezTo>
                    <a:pt x="9032" y="2206"/>
                    <a:pt x="11342" y="1435"/>
                    <a:pt x="12724" y="267"/>
                  </a:cubicBezTo>
                  <a:lnTo>
                    <a:pt x="12352" y="107"/>
                  </a:lnTo>
                  <a:cubicBezTo>
                    <a:pt x="11077" y="1223"/>
                    <a:pt x="8899" y="1940"/>
                    <a:pt x="6402" y="1940"/>
                  </a:cubicBezTo>
                  <a:cubicBezTo>
                    <a:pt x="3852" y="1940"/>
                    <a:pt x="1621" y="1170"/>
                    <a:pt x="372"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4" name="Google Shape;2824;p64"/>
            <p:cNvSpPr/>
            <p:nvPr/>
          </p:nvSpPr>
          <p:spPr>
            <a:xfrm>
              <a:off x="2521729" y="1585990"/>
              <a:ext cx="260054" cy="36172"/>
            </a:xfrm>
            <a:custGeom>
              <a:avLst/>
              <a:gdLst/>
              <a:ahLst/>
              <a:cxnLst/>
              <a:rect l="l" t="t" r="r" b="b"/>
              <a:pathLst>
                <a:path w="10705" h="1489" extrusionOk="0">
                  <a:moveTo>
                    <a:pt x="372" y="1"/>
                  </a:moveTo>
                  <a:lnTo>
                    <a:pt x="0" y="160"/>
                  </a:lnTo>
                  <a:cubicBezTo>
                    <a:pt x="1381" y="984"/>
                    <a:pt x="3294" y="1488"/>
                    <a:pt x="5419" y="1488"/>
                  </a:cubicBezTo>
                  <a:cubicBezTo>
                    <a:pt x="7491" y="1488"/>
                    <a:pt x="9350" y="1010"/>
                    <a:pt x="10705" y="240"/>
                  </a:cubicBezTo>
                  <a:lnTo>
                    <a:pt x="10359" y="81"/>
                  </a:lnTo>
                  <a:cubicBezTo>
                    <a:pt x="9058" y="798"/>
                    <a:pt x="7331" y="1223"/>
                    <a:pt x="5419" y="1223"/>
                  </a:cubicBezTo>
                  <a:cubicBezTo>
                    <a:pt x="3453" y="1223"/>
                    <a:pt x="1674" y="771"/>
                    <a:pt x="372"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5" name="Google Shape;2825;p64"/>
            <p:cNvSpPr/>
            <p:nvPr/>
          </p:nvSpPr>
          <p:spPr>
            <a:xfrm>
              <a:off x="2552047" y="1572459"/>
              <a:ext cx="198763" cy="21961"/>
            </a:xfrm>
            <a:custGeom>
              <a:avLst/>
              <a:gdLst/>
              <a:ahLst/>
              <a:cxnLst/>
              <a:rect l="l" t="t" r="r" b="b"/>
              <a:pathLst>
                <a:path w="8182" h="904" extrusionOk="0">
                  <a:moveTo>
                    <a:pt x="399" y="0"/>
                  </a:moveTo>
                  <a:lnTo>
                    <a:pt x="1" y="186"/>
                  </a:lnTo>
                  <a:cubicBezTo>
                    <a:pt x="1196" y="638"/>
                    <a:pt x="2630" y="903"/>
                    <a:pt x="4171" y="903"/>
                  </a:cubicBezTo>
                  <a:cubicBezTo>
                    <a:pt x="5658" y="903"/>
                    <a:pt x="7013" y="664"/>
                    <a:pt x="8182" y="239"/>
                  </a:cubicBezTo>
                  <a:lnTo>
                    <a:pt x="7783" y="80"/>
                  </a:lnTo>
                  <a:cubicBezTo>
                    <a:pt x="6721" y="425"/>
                    <a:pt x="5499" y="638"/>
                    <a:pt x="4171" y="638"/>
                  </a:cubicBezTo>
                  <a:cubicBezTo>
                    <a:pt x="2790" y="638"/>
                    <a:pt x="1488" y="399"/>
                    <a:pt x="399"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6" name="Google Shape;2826;p64"/>
            <p:cNvSpPr/>
            <p:nvPr/>
          </p:nvSpPr>
          <p:spPr>
            <a:xfrm>
              <a:off x="2828231" y="3189506"/>
              <a:ext cx="59372" cy="114225"/>
            </a:xfrm>
            <a:custGeom>
              <a:avLst/>
              <a:gdLst/>
              <a:ahLst/>
              <a:cxnLst/>
              <a:rect l="l" t="t" r="r" b="b"/>
              <a:pathLst>
                <a:path w="2444" h="4702" extrusionOk="0">
                  <a:moveTo>
                    <a:pt x="903" y="0"/>
                  </a:moveTo>
                  <a:cubicBezTo>
                    <a:pt x="372" y="133"/>
                    <a:pt x="0" y="1727"/>
                    <a:pt x="0" y="1727"/>
                  </a:cubicBezTo>
                  <a:cubicBezTo>
                    <a:pt x="611" y="3135"/>
                    <a:pt x="2444" y="4702"/>
                    <a:pt x="2444" y="4702"/>
                  </a:cubicBezTo>
                  <a:cubicBezTo>
                    <a:pt x="2178" y="3028"/>
                    <a:pt x="1594" y="1488"/>
                    <a:pt x="903"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7" name="Google Shape;2827;p64"/>
            <p:cNvSpPr/>
            <p:nvPr/>
          </p:nvSpPr>
          <p:spPr>
            <a:xfrm>
              <a:off x="2850167" y="3228229"/>
              <a:ext cx="53590" cy="105188"/>
            </a:xfrm>
            <a:custGeom>
              <a:avLst/>
              <a:gdLst/>
              <a:ahLst/>
              <a:cxnLst/>
              <a:rect l="l" t="t" r="r" b="b"/>
              <a:pathLst>
                <a:path w="2206" h="4330" extrusionOk="0">
                  <a:moveTo>
                    <a:pt x="957" y="0"/>
                  </a:moveTo>
                  <a:lnTo>
                    <a:pt x="0" y="2045"/>
                  </a:lnTo>
                  <a:cubicBezTo>
                    <a:pt x="983" y="3294"/>
                    <a:pt x="2205" y="4330"/>
                    <a:pt x="2205" y="4330"/>
                  </a:cubicBezTo>
                  <a:cubicBezTo>
                    <a:pt x="1966" y="2816"/>
                    <a:pt x="1514" y="1381"/>
                    <a:pt x="957"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8" name="Google Shape;2828;p64"/>
            <p:cNvSpPr/>
            <p:nvPr/>
          </p:nvSpPr>
          <p:spPr>
            <a:xfrm>
              <a:off x="2819194" y="3199175"/>
              <a:ext cx="21961" cy="71008"/>
            </a:xfrm>
            <a:custGeom>
              <a:avLst/>
              <a:gdLst/>
              <a:ahLst/>
              <a:cxnLst/>
              <a:rect l="l" t="t" r="r" b="b"/>
              <a:pathLst>
                <a:path w="904" h="2923" extrusionOk="0">
                  <a:moveTo>
                    <a:pt x="638" y="1"/>
                  </a:moveTo>
                  <a:cubicBezTo>
                    <a:pt x="239" y="452"/>
                    <a:pt x="0" y="1541"/>
                    <a:pt x="0" y="1541"/>
                  </a:cubicBezTo>
                  <a:cubicBezTo>
                    <a:pt x="186" y="1993"/>
                    <a:pt x="532" y="2498"/>
                    <a:pt x="904" y="2923"/>
                  </a:cubicBezTo>
                  <a:cubicBezTo>
                    <a:pt x="877" y="1940"/>
                    <a:pt x="797" y="984"/>
                    <a:pt x="638"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29" name="Google Shape;2829;p64"/>
            <p:cNvSpPr/>
            <p:nvPr/>
          </p:nvSpPr>
          <p:spPr>
            <a:xfrm>
              <a:off x="2416542" y="3189506"/>
              <a:ext cx="60027" cy="114225"/>
            </a:xfrm>
            <a:custGeom>
              <a:avLst/>
              <a:gdLst/>
              <a:ahLst/>
              <a:cxnLst/>
              <a:rect l="l" t="t" r="r" b="b"/>
              <a:pathLst>
                <a:path w="2471" h="4702" extrusionOk="0">
                  <a:moveTo>
                    <a:pt x="1568" y="0"/>
                  </a:moveTo>
                  <a:cubicBezTo>
                    <a:pt x="851" y="1488"/>
                    <a:pt x="266" y="3028"/>
                    <a:pt x="1" y="4702"/>
                  </a:cubicBezTo>
                  <a:cubicBezTo>
                    <a:pt x="1" y="4702"/>
                    <a:pt x="1860" y="3135"/>
                    <a:pt x="2471" y="1727"/>
                  </a:cubicBezTo>
                  <a:cubicBezTo>
                    <a:pt x="2471" y="1727"/>
                    <a:pt x="2072" y="133"/>
                    <a:pt x="1568"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0" name="Google Shape;2830;p64"/>
            <p:cNvSpPr/>
            <p:nvPr/>
          </p:nvSpPr>
          <p:spPr>
            <a:xfrm>
              <a:off x="2401067" y="3228229"/>
              <a:ext cx="53566" cy="105188"/>
            </a:xfrm>
            <a:custGeom>
              <a:avLst/>
              <a:gdLst/>
              <a:ahLst/>
              <a:cxnLst/>
              <a:rect l="l" t="t" r="r" b="b"/>
              <a:pathLst>
                <a:path w="2205" h="4330" extrusionOk="0">
                  <a:moveTo>
                    <a:pt x="1222" y="0"/>
                  </a:moveTo>
                  <a:cubicBezTo>
                    <a:pt x="664" y="1381"/>
                    <a:pt x="239" y="2816"/>
                    <a:pt x="0" y="4330"/>
                  </a:cubicBezTo>
                  <a:cubicBezTo>
                    <a:pt x="0" y="4330"/>
                    <a:pt x="1195" y="3294"/>
                    <a:pt x="2205" y="2045"/>
                  </a:cubicBezTo>
                  <a:lnTo>
                    <a:pt x="1222"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1" name="Google Shape;2831;p64"/>
            <p:cNvSpPr/>
            <p:nvPr/>
          </p:nvSpPr>
          <p:spPr>
            <a:xfrm>
              <a:off x="2463014" y="3199175"/>
              <a:ext cx="22592" cy="71008"/>
            </a:xfrm>
            <a:custGeom>
              <a:avLst/>
              <a:gdLst/>
              <a:ahLst/>
              <a:cxnLst/>
              <a:rect l="l" t="t" r="r" b="b"/>
              <a:pathLst>
                <a:path w="930" h="2923" extrusionOk="0">
                  <a:moveTo>
                    <a:pt x="266" y="1"/>
                  </a:moveTo>
                  <a:cubicBezTo>
                    <a:pt x="133" y="984"/>
                    <a:pt x="27" y="1940"/>
                    <a:pt x="0" y="2923"/>
                  </a:cubicBezTo>
                  <a:cubicBezTo>
                    <a:pt x="372" y="2498"/>
                    <a:pt x="717" y="1993"/>
                    <a:pt x="930" y="1541"/>
                  </a:cubicBezTo>
                  <a:cubicBezTo>
                    <a:pt x="930" y="1541"/>
                    <a:pt x="664" y="452"/>
                    <a:pt x="26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2" name="Google Shape;2832;p64"/>
            <p:cNvSpPr/>
            <p:nvPr/>
          </p:nvSpPr>
          <p:spPr>
            <a:xfrm>
              <a:off x="3001147" y="2097692"/>
              <a:ext cx="67777" cy="67777"/>
            </a:xfrm>
            <a:custGeom>
              <a:avLst/>
              <a:gdLst/>
              <a:ahLst/>
              <a:cxnLst/>
              <a:rect l="l" t="t" r="r" b="b"/>
              <a:pathLst>
                <a:path w="2790" h="2790" extrusionOk="0">
                  <a:moveTo>
                    <a:pt x="1409" y="1"/>
                  </a:moveTo>
                  <a:cubicBezTo>
                    <a:pt x="638" y="1"/>
                    <a:pt x="1" y="638"/>
                    <a:pt x="1" y="1409"/>
                  </a:cubicBezTo>
                  <a:cubicBezTo>
                    <a:pt x="1" y="2179"/>
                    <a:pt x="638" y="2790"/>
                    <a:pt x="1409" y="2790"/>
                  </a:cubicBezTo>
                  <a:cubicBezTo>
                    <a:pt x="2179" y="2790"/>
                    <a:pt x="2790" y="2179"/>
                    <a:pt x="2790" y="1409"/>
                  </a:cubicBezTo>
                  <a:cubicBezTo>
                    <a:pt x="2790" y="638"/>
                    <a:pt x="2179" y="1"/>
                    <a:pt x="1409"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3" name="Google Shape;2833;p64"/>
            <p:cNvSpPr/>
            <p:nvPr/>
          </p:nvSpPr>
          <p:spPr>
            <a:xfrm>
              <a:off x="2234589" y="2088680"/>
              <a:ext cx="69064" cy="69064"/>
            </a:xfrm>
            <a:custGeom>
              <a:avLst/>
              <a:gdLst/>
              <a:ahLst/>
              <a:cxnLst/>
              <a:rect l="l" t="t" r="r" b="b"/>
              <a:pathLst>
                <a:path w="2843" h="2843" extrusionOk="0">
                  <a:moveTo>
                    <a:pt x="1408" y="0"/>
                  </a:moveTo>
                  <a:cubicBezTo>
                    <a:pt x="638" y="0"/>
                    <a:pt x="0" y="638"/>
                    <a:pt x="0" y="1434"/>
                  </a:cubicBezTo>
                  <a:cubicBezTo>
                    <a:pt x="0" y="2205"/>
                    <a:pt x="638" y="2842"/>
                    <a:pt x="1408" y="2842"/>
                  </a:cubicBezTo>
                  <a:cubicBezTo>
                    <a:pt x="2205" y="2842"/>
                    <a:pt x="2842" y="2205"/>
                    <a:pt x="2842" y="1434"/>
                  </a:cubicBezTo>
                  <a:cubicBezTo>
                    <a:pt x="2842" y="638"/>
                    <a:pt x="2205" y="0"/>
                    <a:pt x="1408"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4" name="Google Shape;2834;p64"/>
            <p:cNvSpPr/>
            <p:nvPr/>
          </p:nvSpPr>
          <p:spPr>
            <a:xfrm>
              <a:off x="2252007" y="2106729"/>
              <a:ext cx="33573" cy="32941"/>
            </a:xfrm>
            <a:custGeom>
              <a:avLst/>
              <a:gdLst/>
              <a:ahLst/>
              <a:cxnLst/>
              <a:rect l="l" t="t" r="r" b="b"/>
              <a:pathLst>
                <a:path w="1382" h="1356" extrusionOk="0">
                  <a:moveTo>
                    <a:pt x="691" y="1"/>
                  </a:moveTo>
                  <a:cubicBezTo>
                    <a:pt x="319" y="1"/>
                    <a:pt x="0" y="293"/>
                    <a:pt x="0" y="691"/>
                  </a:cubicBezTo>
                  <a:cubicBezTo>
                    <a:pt x="0" y="1063"/>
                    <a:pt x="319" y="1355"/>
                    <a:pt x="691" y="1355"/>
                  </a:cubicBezTo>
                  <a:cubicBezTo>
                    <a:pt x="1063" y="1355"/>
                    <a:pt x="1381" y="1063"/>
                    <a:pt x="1381" y="691"/>
                  </a:cubicBezTo>
                  <a:cubicBezTo>
                    <a:pt x="1381" y="293"/>
                    <a:pt x="1063" y="1"/>
                    <a:pt x="69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5" name="Google Shape;2835;p64"/>
            <p:cNvSpPr/>
            <p:nvPr/>
          </p:nvSpPr>
          <p:spPr>
            <a:xfrm>
              <a:off x="3020508" y="2117054"/>
              <a:ext cx="29078" cy="29078"/>
            </a:xfrm>
            <a:custGeom>
              <a:avLst/>
              <a:gdLst/>
              <a:ahLst/>
              <a:cxnLst/>
              <a:rect l="l" t="t" r="r" b="b"/>
              <a:pathLst>
                <a:path w="1197" h="1197" extrusionOk="0">
                  <a:moveTo>
                    <a:pt x="612" y="1"/>
                  </a:moveTo>
                  <a:cubicBezTo>
                    <a:pt x="266" y="1"/>
                    <a:pt x="1" y="266"/>
                    <a:pt x="1" y="612"/>
                  </a:cubicBezTo>
                  <a:cubicBezTo>
                    <a:pt x="1" y="930"/>
                    <a:pt x="266" y="1196"/>
                    <a:pt x="612" y="1196"/>
                  </a:cubicBezTo>
                  <a:cubicBezTo>
                    <a:pt x="930" y="1196"/>
                    <a:pt x="1196" y="930"/>
                    <a:pt x="1196" y="612"/>
                  </a:cubicBezTo>
                  <a:cubicBezTo>
                    <a:pt x="1196" y="266"/>
                    <a:pt x="930" y="1"/>
                    <a:pt x="612"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6" name="Google Shape;2836;p64"/>
            <p:cNvSpPr/>
            <p:nvPr/>
          </p:nvSpPr>
          <p:spPr>
            <a:xfrm>
              <a:off x="2571408" y="1253033"/>
              <a:ext cx="157466" cy="269747"/>
            </a:xfrm>
            <a:custGeom>
              <a:avLst/>
              <a:gdLst/>
              <a:ahLst/>
              <a:cxnLst/>
              <a:rect l="l" t="t" r="r" b="b"/>
              <a:pathLst>
                <a:path w="6482" h="11104" extrusionOk="0">
                  <a:moveTo>
                    <a:pt x="3241" y="1"/>
                  </a:moveTo>
                  <a:cubicBezTo>
                    <a:pt x="1461" y="1"/>
                    <a:pt x="0" y="2498"/>
                    <a:pt x="0" y="5552"/>
                  </a:cubicBezTo>
                  <a:cubicBezTo>
                    <a:pt x="0" y="8607"/>
                    <a:pt x="1461" y="11104"/>
                    <a:pt x="3241" y="11104"/>
                  </a:cubicBezTo>
                  <a:cubicBezTo>
                    <a:pt x="5047" y="11104"/>
                    <a:pt x="6482" y="8607"/>
                    <a:pt x="6482" y="5552"/>
                  </a:cubicBezTo>
                  <a:cubicBezTo>
                    <a:pt x="6482" y="2498"/>
                    <a:pt x="5047" y="1"/>
                    <a:pt x="3241"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7" name="Google Shape;2837;p64"/>
            <p:cNvSpPr/>
            <p:nvPr/>
          </p:nvSpPr>
          <p:spPr>
            <a:xfrm>
              <a:off x="2582388" y="1260151"/>
              <a:ext cx="138736" cy="119690"/>
            </a:xfrm>
            <a:custGeom>
              <a:avLst/>
              <a:gdLst/>
              <a:ahLst/>
              <a:cxnLst/>
              <a:rect l="l" t="t" r="r" b="b"/>
              <a:pathLst>
                <a:path w="5711" h="4927" extrusionOk="0">
                  <a:moveTo>
                    <a:pt x="2816" y="0"/>
                  </a:moveTo>
                  <a:cubicBezTo>
                    <a:pt x="1488" y="0"/>
                    <a:pt x="372" y="664"/>
                    <a:pt x="0" y="3081"/>
                  </a:cubicBezTo>
                  <a:cubicBezTo>
                    <a:pt x="292" y="3427"/>
                    <a:pt x="638" y="3745"/>
                    <a:pt x="1036" y="4011"/>
                  </a:cubicBezTo>
                  <a:cubicBezTo>
                    <a:pt x="1924" y="4623"/>
                    <a:pt x="2917" y="4927"/>
                    <a:pt x="3844" y="4927"/>
                  </a:cubicBezTo>
                  <a:cubicBezTo>
                    <a:pt x="4525" y="4927"/>
                    <a:pt x="5171" y="4762"/>
                    <a:pt x="5711" y="4436"/>
                  </a:cubicBezTo>
                  <a:cubicBezTo>
                    <a:pt x="5605" y="903"/>
                    <a:pt x="4330" y="0"/>
                    <a:pt x="2816"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8" name="Google Shape;2838;p64"/>
            <p:cNvSpPr/>
            <p:nvPr/>
          </p:nvSpPr>
          <p:spPr>
            <a:xfrm>
              <a:off x="2603669" y="1387251"/>
              <a:ext cx="14867" cy="28423"/>
            </a:xfrm>
            <a:custGeom>
              <a:avLst/>
              <a:gdLst/>
              <a:ahLst/>
              <a:cxnLst/>
              <a:rect l="l" t="t" r="r" b="b"/>
              <a:pathLst>
                <a:path w="612" h="1170" extrusionOk="0">
                  <a:moveTo>
                    <a:pt x="319" y="1"/>
                  </a:moveTo>
                  <a:cubicBezTo>
                    <a:pt x="133" y="1"/>
                    <a:pt x="1" y="452"/>
                    <a:pt x="1" y="1037"/>
                  </a:cubicBezTo>
                  <a:cubicBezTo>
                    <a:pt x="1" y="1090"/>
                    <a:pt x="1" y="1143"/>
                    <a:pt x="1" y="1170"/>
                  </a:cubicBezTo>
                  <a:lnTo>
                    <a:pt x="612" y="1170"/>
                  </a:lnTo>
                  <a:cubicBezTo>
                    <a:pt x="612" y="1143"/>
                    <a:pt x="612" y="1090"/>
                    <a:pt x="612" y="1037"/>
                  </a:cubicBezTo>
                  <a:cubicBezTo>
                    <a:pt x="612" y="452"/>
                    <a:pt x="479" y="1"/>
                    <a:pt x="319"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39" name="Google Shape;2839;p64"/>
            <p:cNvSpPr/>
            <p:nvPr/>
          </p:nvSpPr>
          <p:spPr>
            <a:xfrm>
              <a:off x="2681746" y="1387251"/>
              <a:ext cx="15523" cy="28423"/>
            </a:xfrm>
            <a:custGeom>
              <a:avLst/>
              <a:gdLst/>
              <a:ahLst/>
              <a:cxnLst/>
              <a:rect l="l" t="t" r="r" b="b"/>
              <a:pathLst>
                <a:path w="639" h="1170" extrusionOk="0">
                  <a:moveTo>
                    <a:pt x="319" y="1"/>
                  </a:moveTo>
                  <a:cubicBezTo>
                    <a:pt x="133" y="1"/>
                    <a:pt x="1" y="452"/>
                    <a:pt x="1" y="1037"/>
                  </a:cubicBezTo>
                  <a:cubicBezTo>
                    <a:pt x="1" y="1090"/>
                    <a:pt x="1" y="1143"/>
                    <a:pt x="1" y="1170"/>
                  </a:cubicBezTo>
                  <a:lnTo>
                    <a:pt x="638" y="1170"/>
                  </a:lnTo>
                  <a:cubicBezTo>
                    <a:pt x="638" y="1143"/>
                    <a:pt x="638" y="1090"/>
                    <a:pt x="638" y="1037"/>
                  </a:cubicBezTo>
                  <a:cubicBezTo>
                    <a:pt x="638" y="452"/>
                    <a:pt x="479" y="1"/>
                    <a:pt x="319"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0" name="Google Shape;2840;p64"/>
            <p:cNvSpPr/>
            <p:nvPr/>
          </p:nvSpPr>
          <p:spPr>
            <a:xfrm>
              <a:off x="2613993" y="1476939"/>
              <a:ext cx="72951" cy="4543"/>
            </a:xfrm>
            <a:custGeom>
              <a:avLst/>
              <a:gdLst/>
              <a:ahLst/>
              <a:cxnLst/>
              <a:rect l="l" t="t" r="r" b="b"/>
              <a:pathLst>
                <a:path w="3003" h="187" extrusionOk="0">
                  <a:moveTo>
                    <a:pt x="1488" y="1"/>
                  </a:moveTo>
                  <a:cubicBezTo>
                    <a:pt x="665" y="1"/>
                    <a:pt x="1" y="54"/>
                    <a:pt x="1" y="81"/>
                  </a:cubicBezTo>
                  <a:cubicBezTo>
                    <a:pt x="1" y="134"/>
                    <a:pt x="665" y="187"/>
                    <a:pt x="1488" y="187"/>
                  </a:cubicBezTo>
                  <a:cubicBezTo>
                    <a:pt x="2338" y="187"/>
                    <a:pt x="3002" y="134"/>
                    <a:pt x="3002" y="81"/>
                  </a:cubicBezTo>
                  <a:cubicBezTo>
                    <a:pt x="3002" y="54"/>
                    <a:pt x="2338" y="1"/>
                    <a:pt x="1488"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1" name="Google Shape;2841;p64"/>
            <p:cNvSpPr/>
            <p:nvPr/>
          </p:nvSpPr>
          <p:spPr>
            <a:xfrm>
              <a:off x="2639160" y="1485976"/>
              <a:ext cx="22617" cy="4543"/>
            </a:xfrm>
            <a:custGeom>
              <a:avLst/>
              <a:gdLst/>
              <a:ahLst/>
              <a:cxnLst/>
              <a:rect l="l" t="t" r="r" b="b"/>
              <a:pathLst>
                <a:path w="931" h="187" extrusionOk="0">
                  <a:moveTo>
                    <a:pt x="452" y="1"/>
                  </a:moveTo>
                  <a:cubicBezTo>
                    <a:pt x="213" y="1"/>
                    <a:pt x="1" y="54"/>
                    <a:pt x="1" y="107"/>
                  </a:cubicBezTo>
                  <a:cubicBezTo>
                    <a:pt x="1" y="134"/>
                    <a:pt x="213" y="187"/>
                    <a:pt x="452" y="187"/>
                  </a:cubicBezTo>
                  <a:cubicBezTo>
                    <a:pt x="718" y="187"/>
                    <a:pt x="930" y="134"/>
                    <a:pt x="930" y="107"/>
                  </a:cubicBezTo>
                  <a:cubicBezTo>
                    <a:pt x="930" y="54"/>
                    <a:pt x="718" y="1"/>
                    <a:pt x="45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2" name="Google Shape;2842;p64"/>
            <p:cNvSpPr/>
            <p:nvPr/>
          </p:nvSpPr>
          <p:spPr>
            <a:xfrm>
              <a:off x="2641104" y="1343378"/>
              <a:ext cx="18074" cy="4543"/>
            </a:xfrm>
            <a:custGeom>
              <a:avLst/>
              <a:gdLst/>
              <a:ahLst/>
              <a:cxnLst/>
              <a:rect l="l" t="t" r="r" b="b"/>
              <a:pathLst>
                <a:path w="744" h="187" extrusionOk="0">
                  <a:moveTo>
                    <a:pt x="372" y="1"/>
                  </a:moveTo>
                  <a:cubicBezTo>
                    <a:pt x="160" y="1"/>
                    <a:pt x="0" y="54"/>
                    <a:pt x="0" y="107"/>
                  </a:cubicBezTo>
                  <a:cubicBezTo>
                    <a:pt x="0" y="160"/>
                    <a:pt x="160" y="187"/>
                    <a:pt x="372" y="187"/>
                  </a:cubicBezTo>
                  <a:cubicBezTo>
                    <a:pt x="585" y="187"/>
                    <a:pt x="744" y="160"/>
                    <a:pt x="744" y="107"/>
                  </a:cubicBezTo>
                  <a:cubicBezTo>
                    <a:pt x="744" y="54"/>
                    <a:pt x="585" y="1"/>
                    <a:pt x="372" y="1"/>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3" name="Google Shape;2843;p64"/>
            <p:cNvSpPr/>
            <p:nvPr/>
          </p:nvSpPr>
          <p:spPr>
            <a:xfrm>
              <a:off x="2634010" y="1303368"/>
              <a:ext cx="32917" cy="33573"/>
            </a:xfrm>
            <a:custGeom>
              <a:avLst/>
              <a:gdLst/>
              <a:ahLst/>
              <a:cxnLst/>
              <a:rect l="l" t="t" r="r" b="b"/>
              <a:pathLst>
                <a:path w="1355" h="1382" extrusionOk="0">
                  <a:moveTo>
                    <a:pt x="664" y="1"/>
                  </a:moveTo>
                  <a:cubicBezTo>
                    <a:pt x="292" y="1"/>
                    <a:pt x="0" y="319"/>
                    <a:pt x="0" y="691"/>
                  </a:cubicBezTo>
                  <a:cubicBezTo>
                    <a:pt x="0" y="1063"/>
                    <a:pt x="292" y="1382"/>
                    <a:pt x="664" y="1382"/>
                  </a:cubicBezTo>
                  <a:cubicBezTo>
                    <a:pt x="1063" y="1382"/>
                    <a:pt x="1355" y="1063"/>
                    <a:pt x="1355" y="691"/>
                  </a:cubicBezTo>
                  <a:cubicBezTo>
                    <a:pt x="1355" y="319"/>
                    <a:pt x="1063" y="1"/>
                    <a:pt x="664"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4" name="Google Shape;2844;p64"/>
            <p:cNvSpPr/>
            <p:nvPr/>
          </p:nvSpPr>
          <p:spPr>
            <a:xfrm>
              <a:off x="2639816" y="1309830"/>
              <a:ext cx="21305" cy="21305"/>
            </a:xfrm>
            <a:custGeom>
              <a:avLst/>
              <a:gdLst/>
              <a:ahLst/>
              <a:cxnLst/>
              <a:rect l="l" t="t" r="r" b="b"/>
              <a:pathLst>
                <a:path w="877" h="877" extrusionOk="0">
                  <a:moveTo>
                    <a:pt x="425" y="0"/>
                  </a:moveTo>
                  <a:cubicBezTo>
                    <a:pt x="186" y="0"/>
                    <a:pt x="0" y="186"/>
                    <a:pt x="0" y="425"/>
                  </a:cubicBezTo>
                  <a:cubicBezTo>
                    <a:pt x="0" y="664"/>
                    <a:pt x="186" y="877"/>
                    <a:pt x="425" y="877"/>
                  </a:cubicBezTo>
                  <a:cubicBezTo>
                    <a:pt x="664" y="877"/>
                    <a:pt x="877" y="664"/>
                    <a:pt x="877" y="425"/>
                  </a:cubicBezTo>
                  <a:cubicBezTo>
                    <a:pt x="877" y="186"/>
                    <a:pt x="664" y="0"/>
                    <a:pt x="425" y="0"/>
                  </a:cubicBez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5" name="Google Shape;2845;p64"/>
            <p:cNvSpPr/>
            <p:nvPr/>
          </p:nvSpPr>
          <p:spPr>
            <a:xfrm>
              <a:off x="3383151" y="1879543"/>
              <a:ext cx="112961" cy="98872"/>
            </a:xfrm>
            <a:custGeom>
              <a:avLst/>
              <a:gdLst/>
              <a:ahLst/>
              <a:cxnLst/>
              <a:rect l="l" t="t" r="r" b="b"/>
              <a:pathLst>
                <a:path w="4650" h="4070" extrusionOk="0">
                  <a:moveTo>
                    <a:pt x="2322" y="0"/>
                  </a:moveTo>
                  <a:cubicBezTo>
                    <a:pt x="1998" y="0"/>
                    <a:pt x="1666" y="78"/>
                    <a:pt x="1355" y="242"/>
                  </a:cubicBezTo>
                  <a:cubicBezTo>
                    <a:pt x="373" y="773"/>
                    <a:pt x="1" y="1995"/>
                    <a:pt x="532" y="2978"/>
                  </a:cubicBezTo>
                  <a:cubicBezTo>
                    <a:pt x="900" y="3676"/>
                    <a:pt x="1598" y="4069"/>
                    <a:pt x="2319" y="4069"/>
                  </a:cubicBezTo>
                  <a:cubicBezTo>
                    <a:pt x="2640" y="4069"/>
                    <a:pt x="2965" y="3991"/>
                    <a:pt x="3268" y="3828"/>
                  </a:cubicBezTo>
                  <a:cubicBezTo>
                    <a:pt x="4251" y="3297"/>
                    <a:pt x="4649" y="2075"/>
                    <a:pt x="4118" y="1092"/>
                  </a:cubicBezTo>
                  <a:cubicBezTo>
                    <a:pt x="3750" y="393"/>
                    <a:pt x="3052" y="0"/>
                    <a:pt x="232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6" name="Google Shape;2846;p64"/>
            <p:cNvSpPr/>
            <p:nvPr/>
          </p:nvSpPr>
          <p:spPr>
            <a:xfrm>
              <a:off x="3125040" y="1022859"/>
              <a:ext cx="93600" cy="82911"/>
            </a:xfrm>
            <a:custGeom>
              <a:avLst/>
              <a:gdLst/>
              <a:ahLst/>
              <a:cxnLst/>
              <a:rect l="l" t="t" r="r" b="b"/>
              <a:pathLst>
                <a:path w="3853" h="3413" extrusionOk="0">
                  <a:moveTo>
                    <a:pt x="1944" y="0"/>
                  </a:moveTo>
                  <a:cubicBezTo>
                    <a:pt x="1757" y="0"/>
                    <a:pt x="1567" y="32"/>
                    <a:pt x="1382" y="99"/>
                  </a:cubicBezTo>
                  <a:cubicBezTo>
                    <a:pt x="479" y="392"/>
                    <a:pt x="1" y="1374"/>
                    <a:pt x="320" y="2251"/>
                  </a:cubicBezTo>
                  <a:cubicBezTo>
                    <a:pt x="571" y="2964"/>
                    <a:pt x="1221" y="3412"/>
                    <a:pt x="1927" y="3412"/>
                  </a:cubicBezTo>
                  <a:cubicBezTo>
                    <a:pt x="2115" y="3412"/>
                    <a:pt x="2308" y="3380"/>
                    <a:pt x="2498" y="3313"/>
                  </a:cubicBezTo>
                  <a:cubicBezTo>
                    <a:pt x="3374" y="2995"/>
                    <a:pt x="3852" y="2038"/>
                    <a:pt x="3534" y="1135"/>
                  </a:cubicBezTo>
                  <a:cubicBezTo>
                    <a:pt x="3303" y="444"/>
                    <a:pt x="2643" y="0"/>
                    <a:pt x="1944"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7" name="Google Shape;2847;p64"/>
            <p:cNvSpPr/>
            <p:nvPr/>
          </p:nvSpPr>
          <p:spPr>
            <a:xfrm>
              <a:off x="3403799" y="1897982"/>
              <a:ext cx="71008" cy="62262"/>
            </a:xfrm>
            <a:custGeom>
              <a:avLst/>
              <a:gdLst/>
              <a:ahLst/>
              <a:cxnLst/>
              <a:rect l="l" t="t" r="r" b="b"/>
              <a:pathLst>
                <a:path w="2923" h="2563" extrusionOk="0">
                  <a:moveTo>
                    <a:pt x="1473" y="1"/>
                  </a:moveTo>
                  <a:cubicBezTo>
                    <a:pt x="1271" y="1"/>
                    <a:pt x="1066" y="48"/>
                    <a:pt x="877" y="147"/>
                  </a:cubicBezTo>
                  <a:cubicBezTo>
                    <a:pt x="240" y="492"/>
                    <a:pt x="1" y="1263"/>
                    <a:pt x="346" y="1874"/>
                  </a:cubicBezTo>
                  <a:cubicBezTo>
                    <a:pt x="566" y="2313"/>
                    <a:pt x="1000" y="2563"/>
                    <a:pt x="1457" y="2563"/>
                  </a:cubicBezTo>
                  <a:cubicBezTo>
                    <a:pt x="1663" y="2563"/>
                    <a:pt x="1874" y="2512"/>
                    <a:pt x="2073" y="2405"/>
                  </a:cubicBezTo>
                  <a:cubicBezTo>
                    <a:pt x="2684" y="2086"/>
                    <a:pt x="2923" y="1289"/>
                    <a:pt x="2604" y="678"/>
                  </a:cubicBezTo>
                  <a:cubicBezTo>
                    <a:pt x="2365" y="238"/>
                    <a:pt x="1924" y="1"/>
                    <a:pt x="1473"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8" name="Google Shape;2848;p64"/>
            <p:cNvSpPr/>
            <p:nvPr/>
          </p:nvSpPr>
          <p:spPr>
            <a:xfrm>
              <a:off x="3418642" y="1910832"/>
              <a:ext cx="41322" cy="36633"/>
            </a:xfrm>
            <a:custGeom>
              <a:avLst/>
              <a:gdLst/>
              <a:ahLst/>
              <a:cxnLst/>
              <a:rect l="l" t="t" r="r" b="b"/>
              <a:pathLst>
                <a:path w="1701" h="1508" extrusionOk="0">
                  <a:moveTo>
                    <a:pt x="864" y="0"/>
                  </a:moveTo>
                  <a:cubicBezTo>
                    <a:pt x="743" y="0"/>
                    <a:pt x="621" y="30"/>
                    <a:pt x="505" y="96"/>
                  </a:cubicBezTo>
                  <a:cubicBezTo>
                    <a:pt x="134" y="282"/>
                    <a:pt x="1" y="734"/>
                    <a:pt x="187" y="1105"/>
                  </a:cubicBezTo>
                  <a:cubicBezTo>
                    <a:pt x="335" y="1365"/>
                    <a:pt x="599" y="1508"/>
                    <a:pt x="871" y="1508"/>
                  </a:cubicBezTo>
                  <a:cubicBezTo>
                    <a:pt x="990" y="1508"/>
                    <a:pt x="1110" y="1481"/>
                    <a:pt x="1223" y="1424"/>
                  </a:cubicBezTo>
                  <a:cubicBezTo>
                    <a:pt x="1568" y="1212"/>
                    <a:pt x="1701" y="760"/>
                    <a:pt x="1515" y="388"/>
                  </a:cubicBezTo>
                  <a:cubicBezTo>
                    <a:pt x="1386" y="150"/>
                    <a:pt x="1131" y="0"/>
                    <a:pt x="864"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49" name="Google Shape;2849;p64"/>
            <p:cNvSpPr/>
            <p:nvPr/>
          </p:nvSpPr>
          <p:spPr>
            <a:xfrm>
              <a:off x="3145057" y="1040034"/>
              <a:ext cx="54221" cy="47978"/>
            </a:xfrm>
            <a:custGeom>
              <a:avLst/>
              <a:gdLst/>
              <a:ahLst/>
              <a:cxnLst/>
              <a:rect l="l" t="t" r="r" b="b"/>
              <a:pathLst>
                <a:path w="2232" h="1975" extrusionOk="0">
                  <a:moveTo>
                    <a:pt x="1113" y="0"/>
                  </a:moveTo>
                  <a:cubicBezTo>
                    <a:pt x="1008" y="0"/>
                    <a:pt x="901" y="18"/>
                    <a:pt x="797" y="56"/>
                  </a:cubicBezTo>
                  <a:cubicBezTo>
                    <a:pt x="266" y="242"/>
                    <a:pt x="0" y="800"/>
                    <a:pt x="186" y="1305"/>
                  </a:cubicBezTo>
                  <a:cubicBezTo>
                    <a:pt x="311" y="1722"/>
                    <a:pt x="698" y="1975"/>
                    <a:pt x="1102" y="1975"/>
                  </a:cubicBezTo>
                  <a:cubicBezTo>
                    <a:pt x="1214" y="1975"/>
                    <a:pt x="1326" y="1956"/>
                    <a:pt x="1435" y="1916"/>
                  </a:cubicBezTo>
                  <a:cubicBezTo>
                    <a:pt x="1939" y="1756"/>
                    <a:pt x="2232" y="1172"/>
                    <a:pt x="2046" y="667"/>
                  </a:cubicBezTo>
                  <a:cubicBezTo>
                    <a:pt x="1898" y="267"/>
                    <a:pt x="1516" y="0"/>
                    <a:pt x="1113"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0" name="Google Shape;2850;p64"/>
            <p:cNvSpPr/>
            <p:nvPr/>
          </p:nvSpPr>
          <p:spPr>
            <a:xfrm>
              <a:off x="3157301" y="1051476"/>
              <a:ext cx="29078" cy="25605"/>
            </a:xfrm>
            <a:custGeom>
              <a:avLst/>
              <a:gdLst/>
              <a:ahLst/>
              <a:cxnLst/>
              <a:rect l="l" t="t" r="r" b="b"/>
              <a:pathLst>
                <a:path w="1197" h="1054" extrusionOk="0">
                  <a:moveTo>
                    <a:pt x="626" y="1"/>
                  </a:moveTo>
                  <a:cubicBezTo>
                    <a:pt x="561" y="1"/>
                    <a:pt x="494" y="12"/>
                    <a:pt x="426" y="37"/>
                  </a:cubicBezTo>
                  <a:cubicBezTo>
                    <a:pt x="160" y="117"/>
                    <a:pt x="1" y="409"/>
                    <a:pt x="107" y="701"/>
                  </a:cubicBezTo>
                  <a:cubicBezTo>
                    <a:pt x="191" y="910"/>
                    <a:pt x="389" y="1053"/>
                    <a:pt x="599" y="1053"/>
                  </a:cubicBezTo>
                  <a:cubicBezTo>
                    <a:pt x="657" y="1053"/>
                    <a:pt x="715" y="1042"/>
                    <a:pt x="771" y="1020"/>
                  </a:cubicBezTo>
                  <a:cubicBezTo>
                    <a:pt x="1063" y="914"/>
                    <a:pt x="1196" y="621"/>
                    <a:pt x="1090" y="356"/>
                  </a:cubicBezTo>
                  <a:cubicBezTo>
                    <a:pt x="1029" y="131"/>
                    <a:pt x="842" y="1"/>
                    <a:pt x="626"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1" name="Google Shape;2851;p64"/>
            <p:cNvSpPr/>
            <p:nvPr/>
          </p:nvSpPr>
          <p:spPr>
            <a:xfrm>
              <a:off x="2262331" y="1733131"/>
              <a:ext cx="47128" cy="71639"/>
            </a:xfrm>
            <a:custGeom>
              <a:avLst/>
              <a:gdLst/>
              <a:ahLst/>
              <a:cxnLst/>
              <a:rect l="l" t="t" r="r" b="b"/>
              <a:pathLst>
                <a:path w="1940" h="2949" extrusionOk="0">
                  <a:moveTo>
                    <a:pt x="744" y="0"/>
                  </a:moveTo>
                  <a:lnTo>
                    <a:pt x="0" y="399"/>
                  </a:lnTo>
                  <a:lnTo>
                    <a:pt x="1647" y="2949"/>
                  </a:lnTo>
                  <a:lnTo>
                    <a:pt x="1939" y="2789"/>
                  </a:lnTo>
                  <a:lnTo>
                    <a:pt x="744"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2" name="Google Shape;2852;p64"/>
            <p:cNvSpPr/>
            <p:nvPr/>
          </p:nvSpPr>
          <p:spPr>
            <a:xfrm>
              <a:off x="2145532" y="1600201"/>
              <a:ext cx="132954" cy="156178"/>
            </a:xfrm>
            <a:custGeom>
              <a:avLst/>
              <a:gdLst/>
              <a:ahLst/>
              <a:cxnLst/>
              <a:rect l="l" t="t" r="r" b="b"/>
              <a:pathLst>
                <a:path w="5473" h="6429" extrusionOk="0">
                  <a:moveTo>
                    <a:pt x="1541" y="0"/>
                  </a:moveTo>
                  <a:lnTo>
                    <a:pt x="0" y="1647"/>
                  </a:lnTo>
                  <a:lnTo>
                    <a:pt x="5100" y="6428"/>
                  </a:lnTo>
                  <a:lnTo>
                    <a:pt x="5472" y="2338"/>
                  </a:lnTo>
                  <a:lnTo>
                    <a:pt x="1541"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3" name="Google Shape;2853;p64"/>
            <p:cNvSpPr/>
            <p:nvPr/>
          </p:nvSpPr>
          <p:spPr>
            <a:xfrm>
              <a:off x="2096484" y="1569762"/>
              <a:ext cx="107155" cy="96807"/>
            </a:xfrm>
            <a:custGeom>
              <a:avLst/>
              <a:gdLst/>
              <a:ahLst/>
              <a:cxnLst/>
              <a:rect l="l" t="t" r="r" b="b"/>
              <a:pathLst>
                <a:path w="4411" h="3985" extrusionOk="0">
                  <a:moveTo>
                    <a:pt x="2197" y="1"/>
                  </a:moveTo>
                  <a:cubicBezTo>
                    <a:pt x="1664" y="1"/>
                    <a:pt x="1132" y="213"/>
                    <a:pt x="744" y="642"/>
                  </a:cubicBezTo>
                  <a:cubicBezTo>
                    <a:pt x="1" y="1439"/>
                    <a:pt x="54" y="2688"/>
                    <a:pt x="851" y="3458"/>
                  </a:cubicBezTo>
                  <a:cubicBezTo>
                    <a:pt x="1229" y="3811"/>
                    <a:pt x="1714" y="3984"/>
                    <a:pt x="2199" y="3984"/>
                  </a:cubicBezTo>
                  <a:cubicBezTo>
                    <a:pt x="2737" y="3984"/>
                    <a:pt x="3275" y="3771"/>
                    <a:pt x="3666" y="3352"/>
                  </a:cubicBezTo>
                  <a:cubicBezTo>
                    <a:pt x="4410" y="2555"/>
                    <a:pt x="4383" y="1280"/>
                    <a:pt x="3560" y="536"/>
                  </a:cubicBezTo>
                  <a:cubicBezTo>
                    <a:pt x="3178" y="180"/>
                    <a:pt x="2687" y="1"/>
                    <a:pt x="2197"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4" name="Google Shape;2854;p64"/>
            <p:cNvSpPr/>
            <p:nvPr/>
          </p:nvSpPr>
          <p:spPr>
            <a:xfrm>
              <a:off x="2111327" y="1582977"/>
              <a:ext cx="77470" cy="70352"/>
            </a:xfrm>
            <a:custGeom>
              <a:avLst/>
              <a:gdLst/>
              <a:ahLst/>
              <a:cxnLst/>
              <a:rect l="l" t="t" r="r" b="b"/>
              <a:pathLst>
                <a:path w="3189" h="2896" extrusionOk="0">
                  <a:moveTo>
                    <a:pt x="1609" y="1"/>
                  </a:moveTo>
                  <a:cubicBezTo>
                    <a:pt x="1219" y="1"/>
                    <a:pt x="827" y="161"/>
                    <a:pt x="532" y="470"/>
                  </a:cubicBezTo>
                  <a:cubicBezTo>
                    <a:pt x="1" y="1055"/>
                    <a:pt x="27" y="1958"/>
                    <a:pt x="612" y="2516"/>
                  </a:cubicBezTo>
                  <a:cubicBezTo>
                    <a:pt x="890" y="2769"/>
                    <a:pt x="1240" y="2895"/>
                    <a:pt x="1591" y="2895"/>
                  </a:cubicBezTo>
                  <a:cubicBezTo>
                    <a:pt x="1978" y="2895"/>
                    <a:pt x="2365" y="2742"/>
                    <a:pt x="2657" y="2436"/>
                  </a:cubicBezTo>
                  <a:cubicBezTo>
                    <a:pt x="3188" y="1852"/>
                    <a:pt x="3162" y="948"/>
                    <a:pt x="2577" y="391"/>
                  </a:cubicBezTo>
                  <a:cubicBezTo>
                    <a:pt x="2302" y="128"/>
                    <a:pt x="1956" y="1"/>
                    <a:pt x="1609"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5" name="Google Shape;2855;p64"/>
            <p:cNvSpPr/>
            <p:nvPr/>
          </p:nvSpPr>
          <p:spPr>
            <a:xfrm>
              <a:off x="2219090" y="1678278"/>
              <a:ext cx="74870" cy="86482"/>
            </a:xfrm>
            <a:custGeom>
              <a:avLst/>
              <a:gdLst/>
              <a:ahLst/>
              <a:cxnLst/>
              <a:rect l="l" t="t" r="r" b="b"/>
              <a:pathLst>
                <a:path w="3082" h="3560" extrusionOk="0">
                  <a:moveTo>
                    <a:pt x="2365" y="0"/>
                  </a:moveTo>
                  <a:lnTo>
                    <a:pt x="1" y="1249"/>
                  </a:lnTo>
                  <a:lnTo>
                    <a:pt x="2099" y="3560"/>
                  </a:lnTo>
                  <a:lnTo>
                    <a:pt x="3082" y="3029"/>
                  </a:lnTo>
                  <a:lnTo>
                    <a:pt x="2365"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6" name="Google Shape;2856;p64"/>
            <p:cNvSpPr/>
            <p:nvPr/>
          </p:nvSpPr>
          <p:spPr>
            <a:xfrm>
              <a:off x="3589639" y="2014465"/>
              <a:ext cx="201994" cy="85851"/>
            </a:xfrm>
            <a:custGeom>
              <a:avLst/>
              <a:gdLst/>
              <a:ahLst/>
              <a:cxnLst/>
              <a:rect l="l" t="t" r="r" b="b"/>
              <a:pathLst>
                <a:path w="8315" h="3534" extrusionOk="0">
                  <a:moveTo>
                    <a:pt x="6429" y="0"/>
                  </a:moveTo>
                  <a:lnTo>
                    <a:pt x="1" y="425"/>
                  </a:lnTo>
                  <a:lnTo>
                    <a:pt x="7544" y="3533"/>
                  </a:lnTo>
                  <a:lnTo>
                    <a:pt x="8315" y="2019"/>
                  </a:lnTo>
                  <a:lnTo>
                    <a:pt x="6429"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7" name="Google Shape;2857;p64"/>
            <p:cNvSpPr/>
            <p:nvPr/>
          </p:nvSpPr>
          <p:spPr>
            <a:xfrm>
              <a:off x="3740643" y="2052872"/>
              <a:ext cx="88426" cy="78709"/>
            </a:xfrm>
            <a:custGeom>
              <a:avLst/>
              <a:gdLst/>
              <a:ahLst/>
              <a:cxnLst/>
              <a:rect l="l" t="t" r="r" b="b"/>
              <a:pathLst>
                <a:path w="3640" h="3240" extrusionOk="0">
                  <a:moveTo>
                    <a:pt x="1828" y="1"/>
                  </a:moveTo>
                  <a:cubicBezTo>
                    <a:pt x="1171" y="1"/>
                    <a:pt x="543" y="402"/>
                    <a:pt x="292" y="1049"/>
                  </a:cubicBezTo>
                  <a:cubicBezTo>
                    <a:pt x="0" y="1899"/>
                    <a:pt x="425" y="2829"/>
                    <a:pt x="1249" y="3147"/>
                  </a:cubicBezTo>
                  <a:cubicBezTo>
                    <a:pt x="1430" y="3210"/>
                    <a:pt x="1614" y="3239"/>
                    <a:pt x="1796" y="3239"/>
                  </a:cubicBezTo>
                  <a:cubicBezTo>
                    <a:pt x="2467" y="3239"/>
                    <a:pt x="3096" y="2834"/>
                    <a:pt x="3347" y="2165"/>
                  </a:cubicBezTo>
                  <a:cubicBezTo>
                    <a:pt x="3639" y="1341"/>
                    <a:pt x="3214" y="412"/>
                    <a:pt x="2364" y="93"/>
                  </a:cubicBezTo>
                  <a:cubicBezTo>
                    <a:pt x="2188" y="30"/>
                    <a:pt x="2007" y="1"/>
                    <a:pt x="1828"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8" name="Google Shape;2858;p64"/>
            <p:cNvSpPr/>
            <p:nvPr/>
          </p:nvSpPr>
          <p:spPr>
            <a:xfrm>
              <a:off x="3753542" y="2063342"/>
              <a:ext cx="62627" cy="57598"/>
            </a:xfrm>
            <a:custGeom>
              <a:avLst/>
              <a:gdLst/>
              <a:ahLst/>
              <a:cxnLst/>
              <a:rect l="l" t="t" r="r" b="b"/>
              <a:pathLst>
                <a:path w="2578" h="2371" extrusionOk="0">
                  <a:moveTo>
                    <a:pt x="1269" y="0"/>
                  </a:moveTo>
                  <a:cubicBezTo>
                    <a:pt x="732" y="0"/>
                    <a:pt x="247" y="390"/>
                    <a:pt x="133" y="937"/>
                  </a:cubicBezTo>
                  <a:cubicBezTo>
                    <a:pt x="0" y="1574"/>
                    <a:pt x="399" y="2212"/>
                    <a:pt x="1036" y="2345"/>
                  </a:cubicBezTo>
                  <a:cubicBezTo>
                    <a:pt x="1119" y="2362"/>
                    <a:pt x="1202" y="2370"/>
                    <a:pt x="1283" y="2370"/>
                  </a:cubicBezTo>
                  <a:cubicBezTo>
                    <a:pt x="1831" y="2370"/>
                    <a:pt x="2329" y="1996"/>
                    <a:pt x="2444" y="1441"/>
                  </a:cubicBezTo>
                  <a:cubicBezTo>
                    <a:pt x="2577" y="804"/>
                    <a:pt x="2179" y="166"/>
                    <a:pt x="1541" y="34"/>
                  </a:cubicBezTo>
                  <a:cubicBezTo>
                    <a:pt x="1450" y="11"/>
                    <a:pt x="1359" y="0"/>
                    <a:pt x="1269"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9" name="Google Shape;2859;p64"/>
            <p:cNvSpPr/>
            <p:nvPr/>
          </p:nvSpPr>
          <p:spPr>
            <a:xfrm>
              <a:off x="3538673" y="2008659"/>
              <a:ext cx="97463" cy="28423"/>
            </a:xfrm>
            <a:custGeom>
              <a:avLst/>
              <a:gdLst/>
              <a:ahLst/>
              <a:cxnLst/>
              <a:rect l="l" t="t" r="r" b="b"/>
              <a:pathLst>
                <a:path w="4012" h="1170" extrusionOk="0">
                  <a:moveTo>
                    <a:pt x="0" y="0"/>
                  </a:moveTo>
                  <a:lnTo>
                    <a:pt x="0" y="186"/>
                  </a:lnTo>
                  <a:lnTo>
                    <a:pt x="3560" y="1169"/>
                  </a:lnTo>
                  <a:lnTo>
                    <a:pt x="4011" y="292"/>
                  </a:lnTo>
                  <a:lnTo>
                    <a:pt x="0"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0" name="Google Shape;2860;p64"/>
            <p:cNvSpPr/>
            <p:nvPr/>
          </p:nvSpPr>
          <p:spPr>
            <a:xfrm>
              <a:off x="3561897" y="1991873"/>
              <a:ext cx="166503" cy="28423"/>
            </a:xfrm>
            <a:custGeom>
              <a:avLst/>
              <a:gdLst/>
              <a:ahLst/>
              <a:cxnLst/>
              <a:rect l="l" t="t" r="r" b="b"/>
              <a:pathLst>
                <a:path w="6854" h="1170" extrusionOk="0">
                  <a:moveTo>
                    <a:pt x="1" y="1"/>
                  </a:moveTo>
                  <a:lnTo>
                    <a:pt x="1" y="187"/>
                  </a:lnTo>
                  <a:lnTo>
                    <a:pt x="3560" y="1169"/>
                  </a:lnTo>
                  <a:lnTo>
                    <a:pt x="6854" y="904"/>
                  </a:lnTo>
                  <a:lnTo>
                    <a:pt x="1"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1" name="Google Shape;2861;p64"/>
            <p:cNvSpPr/>
            <p:nvPr/>
          </p:nvSpPr>
          <p:spPr>
            <a:xfrm>
              <a:off x="3562553" y="2029308"/>
              <a:ext cx="110362" cy="29710"/>
            </a:xfrm>
            <a:custGeom>
              <a:avLst/>
              <a:gdLst/>
              <a:ahLst/>
              <a:cxnLst/>
              <a:rect l="l" t="t" r="r" b="b"/>
              <a:pathLst>
                <a:path w="4543" h="1223" extrusionOk="0">
                  <a:moveTo>
                    <a:pt x="4011" y="0"/>
                  </a:moveTo>
                  <a:lnTo>
                    <a:pt x="0" y="372"/>
                  </a:lnTo>
                  <a:lnTo>
                    <a:pt x="27" y="558"/>
                  </a:lnTo>
                  <a:lnTo>
                    <a:pt x="4542" y="1222"/>
                  </a:lnTo>
                  <a:lnTo>
                    <a:pt x="4011"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2" name="Google Shape;2862;p64"/>
            <p:cNvSpPr/>
            <p:nvPr/>
          </p:nvSpPr>
          <p:spPr>
            <a:xfrm>
              <a:off x="3598676" y="2007372"/>
              <a:ext cx="147141" cy="51646"/>
            </a:xfrm>
            <a:custGeom>
              <a:avLst/>
              <a:gdLst/>
              <a:ahLst/>
              <a:cxnLst/>
              <a:rect l="l" t="t" r="r" b="b"/>
              <a:pathLst>
                <a:path w="6057" h="2126" extrusionOk="0">
                  <a:moveTo>
                    <a:pt x="80" y="0"/>
                  </a:moveTo>
                  <a:lnTo>
                    <a:pt x="1" y="1142"/>
                  </a:lnTo>
                  <a:lnTo>
                    <a:pt x="3108" y="2125"/>
                  </a:lnTo>
                  <a:lnTo>
                    <a:pt x="6057" y="266"/>
                  </a:lnTo>
                  <a:lnTo>
                    <a:pt x="80"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3" name="Google Shape;2863;p64"/>
            <p:cNvSpPr/>
            <p:nvPr/>
          </p:nvSpPr>
          <p:spPr>
            <a:xfrm>
              <a:off x="2855973" y="1227234"/>
              <a:ext cx="151004" cy="143279"/>
            </a:xfrm>
            <a:custGeom>
              <a:avLst/>
              <a:gdLst/>
              <a:ahLst/>
              <a:cxnLst/>
              <a:rect l="l" t="t" r="r" b="b"/>
              <a:pathLst>
                <a:path w="6216" h="5898" extrusionOk="0">
                  <a:moveTo>
                    <a:pt x="5419" y="0"/>
                  </a:moveTo>
                  <a:lnTo>
                    <a:pt x="0" y="5180"/>
                  </a:lnTo>
                  <a:lnTo>
                    <a:pt x="399" y="5897"/>
                  </a:lnTo>
                  <a:lnTo>
                    <a:pt x="6216" y="1913"/>
                  </a:lnTo>
                  <a:lnTo>
                    <a:pt x="5419"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4" name="Google Shape;2864;p64"/>
            <p:cNvSpPr/>
            <p:nvPr/>
          </p:nvSpPr>
          <p:spPr>
            <a:xfrm>
              <a:off x="2803695" y="1346609"/>
              <a:ext cx="61971" cy="23904"/>
            </a:xfrm>
            <a:custGeom>
              <a:avLst/>
              <a:gdLst/>
              <a:ahLst/>
              <a:cxnLst/>
              <a:rect l="l" t="t" r="r" b="b"/>
              <a:pathLst>
                <a:path w="2551" h="984" extrusionOk="0">
                  <a:moveTo>
                    <a:pt x="27" y="0"/>
                  </a:moveTo>
                  <a:lnTo>
                    <a:pt x="1" y="160"/>
                  </a:lnTo>
                  <a:lnTo>
                    <a:pt x="2551" y="983"/>
                  </a:lnTo>
                  <a:lnTo>
                    <a:pt x="2551" y="983"/>
                  </a:lnTo>
                  <a:lnTo>
                    <a:pt x="2498" y="266"/>
                  </a:lnTo>
                  <a:lnTo>
                    <a:pt x="27"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5" name="Google Shape;2865;p64"/>
            <p:cNvSpPr/>
            <p:nvPr/>
          </p:nvSpPr>
          <p:spPr>
            <a:xfrm>
              <a:off x="2843074" y="1356277"/>
              <a:ext cx="29054" cy="64570"/>
            </a:xfrm>
            <a:custGeom>
              <a:avLst/>
              <a:gdLst/>
              <a:ahLst/>
              <a:cxnLst/>
              <a:rect l="l" t="t" r="r" b="b"/>
              <a:pathLst>
                <a:path w="1196" h="2658" extrusionOk="0">
                  <a:moveTo>
                    <a:pt x="585" y="1"/>
                  </a:moveTo>
                  <a:lnTo>
                    <a:pt x="0" y="2604"/>
                  </a:lnTo>
                  <a:lnTo>
                    <a:pt x="160" y="2657"/>
                  </a:lnTo>
                  <a:lnTo>
                    <a:pt x="1195" y="399"/>
                  </a:lnTo>
                  <a:lnTo>
                    <a:pt x="585"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6" name="Google Shape;2866;p64"/>
            <p:cNvSpPr/>
            <p:nvPr/>
          </p:nvSpPr>
          <p:spPr>
            <a:xfrm>
              <a:off x="2795314" y="1347240"/>
              <a:ext cx="18730" cy="41322"/>
            </a:xfrm>
            <a:custGeom>
              <a:avLst/>
              <a:gdLst/>
              <a:ahLst/>
              <a:cxnLst/>
              <a:rect l="l" t="t" r="r" b="b"/>
              <a:pathLst>
                <a:path w="771" h="1701" extrusionOk="0">
                  <a:moveTo>
                    <a:pt x="372" y="1"/>
                  </a:moveTo>
                  <a:lnTo>
                    <a:pt x="1" y="1674"/>
                  </a:lnTo>
                  <a:lnTo>
                    <a:pt x="80" y="1701"/>
                  </a:lnTo>
                  <a:lnTo>
                    <a:pt x="771" y="267"/>
                  </a:lnTo>
                  <a:lnTo>
                    <a:pt x="372"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7" name="Google Shape;2867;p64"/>
            <p:cNvSpPr/>
            <p:nvPr/>
          </p:nvSpPr>
          <p:spPr>
            <a:xfrm>
              <a:off x="2799177" y="1342698"/>
              <a:ext cx="19386" cy="16859"/>
            </a:xfrm>
            <a:custGeom>
              <a:avLst/>
              <a:gdLst/>
              <a:ahLst/>
              <a:cxnLst/>
              <a:rect l="l" t="t" r="r" b="b"/>
              <a:pathLst>
                <a:path w="798" h="694" extrusionOk="0">
                  <a:moveTo>
                    <a:pt x="415" y="1"/>
                  </a:moveTo>
                  <a:cubicBezTo>
                    <a:pt x="356" y="1"/>
                    <a:pt x="295" y="19"/>
                    <a:pt x="240" y="55"/>
                  </a:cubicBezTo>
                  <a:cubicBezTo>
                    <a:pt x="81" y="135"/>
                    <a:pt x="1" y="347"/>
                    <a:pt x="107" y="507"/>
                  </a:cubicBezTo>
                  <a:cubicBezTo>
                    <a:pt x="160" y="629"/>
                    <a:pt x="269" y="694"/>
                    <a:pt x="391" y="694"/>
                  </a:cubicBezTo>
                  <a:cubicBezTo>
                    <a:pt x="455" y="694"/>
                    <a:pt x="522" y="676"/>
                    <a:pt x="585" y="640"/>
                  </a:cubicBezTo>
                  <a:cubicBezTo>
                    <a:pt x="745" y="560"/>
                    <a:pt x="798" y="347"/>
                    <a:pt x="692" y="188"/>
                  </a:cubicBezTo>
                  <a:cubicBezTo>
                    <a:pt x="639" y="66"/>
                    <a:pt x="530" y="1"/>
                    <a:pt x="41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8" name="Google Shape;2868;p64"/>
            <p:cNvSpPr/>
            <p:nvPr/>
          </p:nvSpPr>
          <p:spPr>
            <a:xfrm>
              <a:off x="2806295" y="1405324"/>
              <a:ext cx="40010" cy="15523"/>
            </a:xfrm>
            <a:custGeom>
              <a:avLst/>
              <a:gdLst/>
              <a:ahLst/>
              <a:cxnLst/>
              <a:rect l="l" t="t" r="r" b="b"/>
              <a:pathLst>
                <a:path w="1647" h="639" extrusionOk="0">
                  <a:moveTo>
                    <a:pt x="27" y="1"/>
                  </a:moveTo>
                  <a:lnTo>
                    <a:pt x="0" y="107"/>
                  </a:lnTo>
                  <a:lnTo>
                    <a:pt x="1647" y="638"/>
                  </a:lnTo>
                  <a:lnTo>
                    <a:pt x="1647" y="638"/>
                  </a:lnTo>
                  <a:lnTo>
                    <a:pt x="1620" y="160"/>
                  </a:lnTo>
                  <a:lnTo>
                    <a:pt x="27"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9" name="Google Shape;2869;p64"/>
            <p:cNvSpPr/>
            <p:nvPr/>
          </p:nvSpPr>
          <p:spPr>
            <a:xfrm>
              <a:off x="2835980" y="1406369"/>
              <a:ext cx="18730" cy="16641"/>
            </a:xfrm>
            <a:custGeom>
              <a:avLst/>
              <a:gdLst/>
              <a:ahLst/>
              <a:cxnLst/>
              <a:rect l="l" t="t" r="r" b="b"/>
              <a:pathLst>
                <a:path w="771" h="685" extrusionOk="0">
                  <a:moveTo>
                    <a:pt x="371" y="1"/>
                  </a:moveTo>
                  <a:cubicBezTo>
                    <a:pt x="316" y="1"/>
                    <a:pt x="262" y="13"/>
                    <a:pt x="213" y="37"/>
                  </a:cubicBezTo>
                  <a:cubicBezTo>
                    <a:pt x="53" y="143"/>
                    <a:pt x="0" y="356"/>
                    <a:pt x="80" y="515"/>
                  </a:cubicBezTo>
                  <a:cubicBezTo>
                    <a:pt x="153" y="625"/>
                    <a:pt x="277" y="685"/>
                    <a:pt x="399" y="685"/>
                  </a:cubicBezTo>
                  <a:cubicBezTo>
                    <a:pt x="454" y="685"/>
                    <a:pt x="508" y="673"/>
                    <a:pt x="558" y="648"/>
                  </a:cubicBezTo>
                  <a:cubicBezTo>
                    <a:pt x="717" y="542"/>
                    <a:pt x="770" y="329"/>
                    <a:pt x="691" y="170"/>
                  </a:cubicBezTo>
                  <a:cubicBezTo>
                    <a:pt x="617" y="60"/>
                    <a:pt x="493" y="1"/>
                    <a:pt x="37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0" name="Google Shape;2870;p64"/>
            <p:cNvSpPr/>
            <p:nvPr/>
          </p:nvSpPr>
          <p:spPr>
            <a:xfrm>
              <a:off x="2843074" y="1345030"/>
              <a:ext cx="36804" cy="32066"/>
            </a:xfrm>
            <a:custGeom>
              <a:avLst/>
              <a:gdLst/>
              <a:ahLst/>
              <a:cxnLst/>
              <a:rect l="l" t="t" r="r" b="b"/>
              <a:pathLst>
                <a:path w="1515" h="1320" extrusionOk="0">
                  <a:moveTo>
                    <a:pt x="760" y="0"/>
                  </a:moveTo>
                  <a:cubicBezTo>
                    <a:pt x="647" y="0"/>
                    <a:pt x="531" y="30"/>
                    <a:pt x="425" y="92"/>
                  </a:cubicBezTo>
                  <a:cubicBezTo>
                    <a:pt x="106" y="278"/>
                    <a:pt x="0" y="676"/>
                    <a:pt x="186" y="995"/>
                  </a:cubicBezTo>
                  <a:cubicBezTo>
                    <a:pt x="313" y="1195"/>
                    <a:pt x="539" y="1320"/>
                    <a:pt x="772" y="1320"/>
                  </a:cubicBezTo>
                  <a:cubicBezTo>
                    <a:pt x="879" y="1320"/>
                    <a:pt x="988" y="1293"/>
                    <a:pt x="1089" y="1234"/>
                  </a:cubicBezTo>
                  <a:cubicBezTo>
                    <a:pt x="1408" y="1048"/>
                    <a:pt x="1514" y="650"/>
                    <a:pt x="1328" y="331"/>
                  </a:cubicBezTo>
                  <a:cubicBezTo>
                    <a:pt x="1204" y="119"/>
                    <a:pt x="986" y="0"/>
                    <a:pt x="760"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1" name="Google Shape;2871;p64"/>
            <p:cNvSpPr/>
            <p:nvPr/>
          </p:nvSpPr>
          <p:spPr>
            <a:xfrm>
              <a:off x="2852742" y="1352998"/>
              <a:ext cx="18098" cy="15815"/>
            </a:xfrm>
            <a:custGeom>
              <a:avLst/>
              <a:gdLst/>
              <a:ahLst/>
              <a:cxnLst/>
              <a:rect l="l" t="t" r="r" b="b"/>
              <a:pathLst>
                <a:path w="745" h="651" extrusionOk="0">
                  <a:moveTo>
                    <a:pt x="375" y="1"/>
                  </a:moveTo>
                  <a:cubicBezTo>
                    <a:pt x="317" y="1"/>
                    <a:pt x="260" y="18"/>
                    <a:pt x="213" y="56"/>
                  </a:cubicBezTo>
                  <a:cubicBezTo>
                    <a:pt x="54" y="136"/>
                    <a:pt x="1" y="322"/>
                    <a:pt x="80" y="481"/>
                  </a:cubicBezTo>
                  <a:cubicBezTo>
                    <a:pt x="135" y="591"/>
                    <a:pt x="254" y="651"/>
                    <a:pt x="374" y="651"/>
                  </a:cubicBezTo>
                  <a:cubicBezTo>
                    <a:pt x="428" y="651"/>
                    <a:pt x="483" y="639"/>
                    <a:pt x="532" y="614"/>
                  </a:cubicBezTo>
                  <a:cubicBezTo>
                    <a:pt x="691" y="534"/>
                    <a:pt x="744" y="322"/>
                    <a:pt x="638" y="162"/>
                  </a:cubicBezTo>
                  <a:cubicBezTo>
                    <a:pt x="587" y="59"/>
                    <a:pt x="480" y="1"/>
                    <a:pt x="375"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2" name="Google Shape;2872;p64"/>
            <p:cNvSpPr/>
            <p:nvPr/>
          </p:nvSpPr>
          <p:spPr>
            <a:xfrm>
              <a:off x="3700633" y="2501827"/>
              <a:ext cx="96807" cy="84830"/>
            </a:xfrm>
            <a:custGeom>
              <a:avLst/>
              <a:gdLst/>
              <a:ahLst/>
              <a:cxnLst/>
              <a:rect l="l" t="t" r="r" b="b"/>
              <a:pathLst>
                <a:path w="3985" h="3492" extrusionOk="0">
                  <a:moveTo>
                    <a:pt x="1990" y="0"/>
                  </a:moveTo>
                  <a:cubicBezTo>
                    <a:pt x="1713" y="0"/>
                    <a:pt x="1431" y="66"/>
                    <a:pt x="1169" y="205"/>
                  </a:cubicBezTo>
                  <a:cubicBezTo>
                    <a:pt x="319" y="657"/>
                    <a:pt x="0" y="1719"/>
                    <a:pt x="452" y="2569"/>
                  </a:cubicBezTo>
                  <a:cubicBezTo>
                    <a:pt x="765" y="3158"/>
                    <a:pt x="1370" y="3492"/>
                    <a:pt x="1995" y="3492"/>
                  </a:cubicBezTo>
                  <a:cubicBezTo>
                    <a:pt x="2273" y="3492"/>
                    <a:pt x="2554" y="3426"/>
                    <a:pt x="2816" y="3287"/>
                  </a:cubicBezTo>
                  <a:cubicBezTo>
                    <a:pt x="3666" y="2835"/>
                    <a:pt x="3985" y="1773"/>
                    <a:pt x="3533" y="923"/>
                  </a:cubicBezTo>
                  <a:cubicBezTo>
                    <a:pt x="3221" y="334"/>
                    <a:pt x="2615" y="0"/>
                    <a:pt x="1990"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3" name="Google Shape;2873;p64"/>
            <p:cNvSpPr/>
            <p:nvPr/>
          </p:nvSpPr>
          <p:spPr>
            <a:xfrm>
              <a:off x="3727743" y="2525439"/>
              <a:ext cx="43241" cy="38067"/>
            </a:xfrm>
            <a:custGeom>
              <a:avLst/>
              <a:gdLst/>
              <a:ahLst/>
              <a:cxnLst/>
              <a:rect l="l" t="t" r="r" b="b"/>
              <a:pathLst>
                <a:path w="1780" h="1567" extrusionOk="0">
                  <a:moveTo>
                    <a:pt x="885" y="1"/>
                  </a:moveTo>
                  <a:cubicBezTo>
                    <a:pt x="734" y="1"/>
                    <a:pt x="583" y="45"/>
                    <a:pt x="452" y="137"/>
                  </a:cubicBezTo>
                  <a:cubicBezTo>
                    <a:pt x="80" y="376"/>
                    <a:pt x="0" y="854"/>
                    <a:pt x="239" y="1226"/>
                  </a:cubicBezTo>
                  <a:cubicBezTo>
                    <a:pt x="390" y="1444"/>
                    <a:pt x="638" y="1567"/>
                    <a:pt x="893" y="1567"/>
                  </a:cubicBezTo>
                  <a:cubicBezTo>
                    <a:pt x="1041" y="1567"/>
                    <a:pt x="1192" y="1526"/>
                    <a:pt x="1328" y="1438"/>
                  </a:cubicBezTo>
                  <a:cubicBezTo>
                    <a:pt x="1673" y="1199"/>
                    <a:pt x="1780" y="694"/>
                    <a:pt x="1541" y="349"/>
                  </a:cubicBezTo>
                  <a:cubicBezTo>
                    <a:pt x="1376" y="119"/>
                    <a:pt x="1130" y="1"/>
                    <a:pt x="88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4" name="Google Shape;2874;p64"/>
            <p:cNvSpPr/>
            <p:nvPr/>
          </p:nvSpPr>
          <p:spPr>
            <a:xfrm>
              <a:off x="3452191" y="3101445"/>
              <a:ext cx="191670" cy="167742"/>
            </a:xfrm>
            <a:custGeom>
              <a:avLst/>
              <a:gdLst/>
              <a:ahLst/>
              <a:cxnLst/>
              <a:rect l="l" t="t" r="r" b="b"/>
              <a:pathLst>
                <a:path w="7890" h="6905" extrusionOk="0">
                  <a:moveTo>
                    <a:pt x="3962" y="1"/>
                  </a:moveTo>
                  <a:cubicBezTo>
                    <a:pt x="3412" y="1"/>
                    <a:pt x="2855" y="132"/>
                    <a:pt x="2338" y="411"/>
                  </a:cubicBezTo>
                  <a:cubicBezTo>
                    <a:pt x="638" y="1288"/>
                    <a:pt x="1" y="3386"/>
                    <a:pt x="904" y="5086"/>
                  </a:cubicBezTo>
                  <a:cubicBezTo>
                    <a:pt x="1528" y="6243"/>
                    <a:pt x="2711" y="6905"/>
                    <a:pt x="3944" y="6905"/>
                  </a:cubicBezTo>
                  <a:cubicBezTo>
                    <a:pt x="4494" y="6905"/>
                    <a:pt x="5054" y="6773"/>
                    <a:pt x="5579" y="6494"/>
                  </a:cubicBezTo>
                  <a:cubicBezTo>
                    <a:pt x="7252" y="5617"/>
                    <a:pt x="7890" y="3519"/>
                    <a:pt x="7013" y="1819"/>
                  </a:cubicBezTo>
                  <a:cubicBezTo>
                    <a:pt x="6389" y="662"/>
                    <a:pt x="5194" y="1"/>
                    <a:pt x="3962"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5" name="Google Shape;2875;p64"/>
            <p:cNvSpPr/>
            <p:nvPr/>
          </p:nvSpPr>
          <p:spPr>
            <a:xfrm>
              <a:off x="3483820" y="3129163"/>
              <a:ext cx="129067" cy="112548"/>
            </a:xfrm>
            <a:custGeom>
              <a:avLst/>
              <a:gdLst/>
              <a:ahLst/>
              <a:cxnLst/>
              <a:rect l="l" t="t" r="r" b="b"/>
              <a:pathLst>
                <a:path w="5313" h="4633" extrusionOk="0">
                  <a:moveTo>
                    <a:pt x="2656" y="1"/>
                  </a:moveTo>
                  <a:cubicBezTo>
                    <a:pt x="2286" y="1"/>
                    <a:pt x="1913" y="90"/>
                    <a:pt x="1568" y="280"/>
                  </a:cubicBezTo>
                  <a:cubicBezTo>
                    <a:pt x="425" y="864"/>
                    <a:pt x="0" y="2272"/>
                    <a:pt x="611" y="3414"/>
                  </a:cubicBezTo>
                  <a:cubicBezTo>
                    <a:pt x="1018" y="4190"/>
                    <a:pt x="1824" y="4632"/>
                    <a:pt x="2661" y="4632"/>
                  </a:cubicBezTo>
                  <a:cubicBezTo>
                    <a:pt x="3027" y="4632"/>
                    <a:pt x="3398" y="4548"/>
                    <a:pt x="3746" y="4370"/>
                  </a:cubicBezTo>
                  <a:cubicBezTo>
                    <a:pt x="4861" y="3759"/>
                    <a:pt x="5313" y="2352"/>
                    <a:pt x="4702" y="1236"/>
                  </a:cubicBezTo>
                  <a:cubicBezTo>
                    <a:pt x="4280" y="447"/>
                    <a:pt x="3479" y="1"/>
                    <a:pt x="2656"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6" name="Google Shape;2876;p64"/>
            <p:cNvSpPr/>
            <p:nvPr/>
          </p:nvSpPr>
          <p:spPr>
            <a:xfrm>
              <a:off x="3519311" y="3160112"/>
              <a:ext cx="57452" cy="50407"/>
            </a:xfrm>
            <a:custGeom>
              <a:avLst/>
              <a:gdLst/>
              <a:ahLst/>
              <a:cxnLst/>
              <a:rect l="l" t="t" r="r" b="b"/>
              <a:pathLst>
                <a:path w="2365" h="2075" extrusionOk="0">
                  <a:moveTo>
                    <a:pt x="1181" y="0"/>
                  </a:moveTo>
                  <a:cubicBezTo>
                    <a:pt x="1015" y="0"/>
                    <a:pt x="847" y="39"/>
                    <a:pt x="691" y="121"/>
                  </a:cubicBezTo>
                  <a:cubicBezTo>
                    <a:pt x="186" y="387"/>
                    <a:pt x="0" y="1024"/>
                    <a:pt x="266" y="1529"/>
                  </a:cubicBezTo>
                  <a:cubicBezTo>
                    <a:pt x="450" y="1878"/>
                    <a:pt x="812" y="2075"/>
                    <a:pt x="1184" y="2075"/>
                  </a:cubicBezTo>
                  <a:cubicBezTo>
                    <a:pt x="1350" y="2075"/>
                    <a:pt x="1518" y="2036"/>
                    <a:pt x="1674" y="1954"/>
                  </a:cubicBezTo>
                  <a:cubicBezTo>
                    <a:pt x="2179" y="1688"/>
                    <a:pt x="2364" y="1051"/>
                    <a:pt x="2099" y="546"/>
                  </a:cubicBezTo>
                  <a:cubicBezTo>
                    <a:pt x="1915" y="197"/>
                    <a:pt x="1553" y="0"/>
                    <a:pt x="118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7" name="Google Shape;2877;p64"/>
            <p:cNvSpPr/>
            <p:nvPr/>
          </p:nvSpPr>
          <p:spPr>
            <a:xfrm>
              <a:off x="3141170" y="3061435"/>
              <a:ext cx="155547" cy="136695"/>
            </a:xfrm>
            <a:custGeom>
              <a:avLst/>
              <a:gdLst/>
              <a:ahLst/>
              <a:cxnLst/>
              <a:rect l="l" t="t" r="r" b="b"/>
              <a:pathLst>
                <a:path w="6403" h="5627" extrusionOk="0">
                  <a:moveTo>
                    <a:pt x="3195" y="0"/>
                  </a:moveTo>
                  <a:cubicBezTo>
                    <a:pt x="2128" y="0"/>
                    <a:pt x="1105" y="609"/>
                    <a:pt x="638" y="1660"/>
                  </a:cubicBezTo>
                  <a:cubicBezTo>
                    <a:pt x="1" y="3068"/>
                    <a:pt x="638" y="4741"/>
                    <a:pt x="2046" y="5379"/>
                  </a:cubicBezTo>
                  <a:cubicBezTo>
                    <a:pt x="2418" y="5547"/>
                    <a:pt x="2807" y="5626"/>
                    <a:pt x="3192" y="5626"/>
                  </a:cubicBezTo>
                  <a:cubicBezTo>
                    <a:pt x="4265" y="5626"/>
                    <a:pt x="5296" y="5007"/>
                    <a:pt x="5765" y="3971"/>
                  </a:cubicBezTo>
                  <a:cubicBezTo>
                    <a:pt x="6402" y="2536"/>
                    <a:pt x="5765" y="890"/>
                    <a:pt x="4357" y="252"/>
                  </a:cubicBezTo>
                  <a:cubicBezTo>
                    <a:pt x="3981" y="82"/>
                    <a:pt x="3585" y="0"/>
                    <a:pt x="3195"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8" name="Google Shape;2878;p64"/>
            <p:cNvSpPr/>
            <p:nvPr/>
          </p:nvSpPr>
          <p:spPr>
            <a:xfrm>
              <a:off x="3166994" y="3083979"/>
              <a:ext cx="104556" cy="91705"/>
            </a:xfrm>
            <a:custGeom>
              <a:avLst/>
              <a:gdLst/>
              <a:ahLst/>
              <a:cxnLst/>
              <a:rect l="l" t="t" r="r" b="b"/>
              <a:pathLst>
                <a:path w="4304" h="3775" extrusionOk="0">
                  <a:moveTo>
                    <a:pt x="2138" y="0"/>
                  </a:moveTo>
                  <a:cubicBezTo>
                    <a:pt x="1838" y="0"/>
                    <a:pt x="1534" y="73"/>
                    <a:pt x="1249" y="227"/>
                  </a:cubicBezTo>
                  <a:cubicBezTo>
                    <a:pt x="346" y="705"/>
                    <a:pt x="0" y="1847"/>
                    <a:pt x="479" y="2777"/>
                  </a:cubicBezTo>
                  <a:cubicBezTo>
                    <a:pt x="810" y="3404"/>
                    <a:pt x="1461" y="3774"/>
                    <a:pt x="2139" y="3774"/>
                  </a:cubicBezTo>
                  <a:cubicBezTo>
                    <a:pt x="2439" y="3774"/>
                    <a:pt x="2744" y="3702"/>
                    <a:pt x="3029" y="3547"/>
                  </a:cubicBezTo>
                  <a:cubicBezTo>
                    <a:pt x="3958" y="3069"/>
                    <a:pt x="4304" y="1927"/>
                    <a:pt x="3799" y="997"/>
                  </a:cubicBezTo>
                  <a:cubicBezTo>
                    <a:pt x="3467" y="371"/>
                    <a:pt x="2816" y="0"/>
                    <a:pt x="2138"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79" name="Google Shape;2879;p64"/>
            <p:cNvSpPr/>
            <p:nvPr/>
          </p:nvSpPr>
          <p:spPr>
            <a:xfrm>
              <a:off x="3195392" y="3109146"/>
              <a:ext cx="47128" cy="41371"/>
            </a:xfrm>
            <a:custGeom>
              <a:avLst/>
              <a:gdLst/>
              <a:ahLst/>
              <a:cxnLst/>
              <a:rect l="l" t="t" r="r" b="b"/>
              <a:pathLst>
                <a:path w="1940" h="1703" extrusionOk="0">
                  <a:moveTo>
                    <a:pt x="965" y="1"/>
                  </a:moveTo>
                  <a:cubicBezTo>
                    <a:pt x="834" y="1"/>
                    <a:pt x="703" y="31"/>
                    <a:pt x="585" y="94"/>
                  </a:cubicBezTo>
                  <a:cubicBezTo>
                    <a:pt x="160" y="333"/>
                    <a:pt x="0" y="838"/>
                    <a:pt x="239" y="1236"/>
                  </a:cubicBezTo>
                  <a:cubicBezTo>
                    <a:pt x="388" y="1535"/>
                    <a:pt x="681" y="1702"/>
                    <a:pt x="989" y="1702"/>
                  </a:cubicBezTo>
                  <a:cubicBezTo>
                    <a:pt x="1121" y="1702"/>
                    <a:pt x="1255" y="1672"/>
                    <a:pt x="1381" y="1608"/>
                  </a:cubicBezTo>
                  <a:cubicBezTo>
                    <a:pt x="1780" y="1369"/>
                    <a:pt x="1939" y="865"/>
                    <a:pt x="1727" y="466"/>
                  </a:cubicBezTo>
                  <a:cubicBezTo>
                    <a:pt x="1578" y="168"/>
                    <a:pt x="1272" y="1"/>
                    <a:pt x="96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0" name="Google Shape;2880;p64"/>
            <p:cNvSpPr/>
            <p:nvPr/>
          </p:nvSpPr>
          <p:spPr>
            <a:xfrm>
              <a:off x="2008739" y="3059176"/>
              <a:ext cx="152291" cy="136137"/>
            </a:xfrm>
            <a:custGeom>
              <a:avLst/>
              <a:gdLst/>
              <a:ahLst/>
              <a:cxnLst/>
              <a:rect l="l" t="t" r="r" b="b"/>
              <a:pathLst>
                <a:path w="6269" h="5604" extrusionOk="0">
                  <a:moveTo>
                    <a:pt x="3121" y="0"/>
                  </a:moveTo>
                  <a:cubicBezTo>
                    <a:pt x="2467" y="0"/>
                    <a:pt x="1810" y="229"/>
                    <a:pt x="1275" y="690"/>
                  </a:cubicBezTo>
                  <a:cubicBezTo>
                    <a:pt x="106" y="1726"/>
                    <a:pt x="0" y="3479"/>
                    <a:pt x="1010" y="4648"/>
                  </a:cubicBezTo>
                  <a:cubicBezTo>
                    <a:pt x="1572" y="5282"/>
                    <a:pt x="2353" y="5604"/>
                    <a:pt x="3137" y="5604"/>
                  </a:cubicBezTo>
                  <a:cubicBezTo>
                    <a:pt x="3797" y="5604"/>
                    <a:pt x="4459" y="5375"/>
                    <a:pt x="4994" y="4914"/>
                  </a:cubicBezTo>
                  <a:cubicBezTo>
                    <a:pt x="6136" y="3878"/>
                    <a:pt x="6269" y="2098"/>
                    <a:pt x="5233" y="956"/>
                  </a:cubicBezTo>
                  <a:cubicBezTo>
                    <a:pt x="4671" y="322"/>
                    <a:pt x="3898" y="0"/>
                    <a:pt x="312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1" name="Google Shape;2881;p64"/>
            <p:cNvSpPr/>
            <p:nvPr/>
          </p:nvSpPr>
          <p:spPr>
            <a:xfrm>
              <a:off x="2032619" y="3081258"/>
              <a:ext cx="104556" cy="91559"/>
            </a:xfrm>
            <a:custGeom>
              <a:avLst/>
              <a:gdLst/>
              <a:ahLst/>
              <a:cxnLst/>
              <a:rect l="l" t="t" r="r" b="b"/>
              <a:pathLst>
                <a:path w="4304" h="3769" extrusionOk="0">
                  <a:moveTo>
                    <a:pt x="2164" y="1"/>
                  </a:moveTo>
                  <a:cubicBezTo>
                    <a:pt x="1862" y="1"/>
                    <a:pt x="1557" y="75"/>
                    <a:pt x="1275" y="233"/>
                  </a:cubicBezTo>
                  <a:cubicBezTo>
                    <a:pt x="345" y="711"/>
                    <a:pt x="0" y="1853"/>
                    <a:pt x="478" y="2783"/>
                  </a:cubicBezTo>
                  <a:cubicBezTo>
                    <a:pt x="829" y="3410"/>
                    <a:pt x="1487" y="3768"/>
                    <a:pt x="2159" y="3768"/>
                  </a:cubicBezTo>
                  <a:cubicBezTo>
                    <a:pt x="2454" y="3768"/>
                    <a:pt x="2752" y="3699"/>
                    <a:pt x="3028" y="3553"/>
                  </a:cubicBezTo>
                  <a:cubicBezTo>
                    <a:pt x="3958" y="3075"/>
                    <a:pt x="4303" y="1933"/>
                    <a:pt x="3825" y="1003"/>
                  </a:cubicBezTo>
                  <a:cubicBezTo>
                    <a:pt x="3478" y="364"/>
                    <a:pt x="2829" y="1"/>
                    <a:pt x="2164"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2" name="Google Shape;2882;p64"/>
            <p:cNvSpPr/>
            <p:nvPr/>
          </p:nvSpPr>
          <p:spPr>
            <a:xfrm>
              <a:off x="2061649" y="3106547"/>
              <a:ext cx="46472" cy="41371"/>
            </a:xfrm>
            <a:custGeom>
              <a:avLst/>
              <a:gdLst/>
              <a:ahLst/>
              <a:cxnLst/>
              <a:rect l="l" t="t" r="r" b="b"/>
              <a:pathLst>
                <a:path w="1913" h="1703" extrusionOk="0">
                  <a:moveTo>
                    <a:pt x="955" y="1"/>
                  </a:moveTo>
                  <a:cubicBezTo>
                    <a:pt x="822" y="1"/>
                    <a:pt x="686" y="31"/>
                    <a:pt x="558" y="95"/>
                  </a:cubicBezTo>
                  <a:cubicBezTo>
                    <a:pt x="133" y="334"/>
                    <a:pt x="0" y="839"/>
                    <a:pt x="213" y="1237"/>
                  </a:cubicBezTo>
                  <a:cubicBezTo>
                    <a:pt x="362" y="1535"/>
                    <a:pt x="655" y="1703"/>
                    <a:pt x="963" y="1703"/>
                  </a:cubicBezTo>
                  <a:cubicBezTo>
                    <a:pt x="1094" y="1703"/>
                    <a:pt x="1228" y="1673"/>
                    <a:pt x="1355" y="1609"/>
                  </a:cubicBezTo>
                  <a:cubicBezTo>
                    <a:pt x="1753" y="1370"/>
                    <a:pt x="1913" y="865"/>
                    <a:pt x="1700" y="440"/>
                  </a:cubicBezTo>
                  <a:cubicBezTo>
                    <a:pt x="1552" y="162"/>
                    <a:pt x="1261" y="1"/>
                    <a:pt x="95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3" name="Google Shape;2883;p64"/>
            <p:cNvSpPr/>
            <p:nvPr/>
          </p:nvSpPr>
          <p:spPr>
            <a:xfrm>
              <a:off x="1668033" y="3098360"/>
              <a:ext cx="174884" cy="155838"/>
            </a:xfrm>
            <a:custGeom>
              <a:avLst/>
              <a:gdLst/>
              <a:ahLst/>
              <a:cxnLst/>
              <a:rect l="l" t="t" r="r" b="b"/>
              <a:pathLst>
                <a:path w="7199" h="6415" extrusionOk="0">
                  <a:moveTo>
                    <a:pt x="3607" y="1"/>
                  </a:moveTo>
                  <a:cubicBezTo>
                    <a:pt x="2691" y="1"/>
                    <a:pt x="1780" y="393"/>
                    <a:pt x="1143" y="1149"/>
                  </a:cubicBezTo>
                  <a:cubicBezTo>
                    <a:pt x="0" y="2504"/>
                    <a:pt x="186" y="4523"/>
                    <a:pt x="1541" y="5665"/>
                  </a:cubicBezTo>
                  <a:cubicBezTo>
                    <a:pt x="2139" y="6169"/>
                    <a:pt x="2867" y="6415"/>
                    <a:pt x="3592" y="6415"/>
                  </a:cubicBezTo>
                  <a:cubicBezTo>
                    <a:pt x="4508" y="6415"/>
                    <a:pt x="5419" y="6023"/>
                    <a:pt x="6057" y="5266"/>
                  </a:cubicBezTo>
                  <a:cubicBezTo>
                    <a:pt x="7199" y="3912"/>
                    <a:pt x="7013" y="1893"/>
                    <a:pt x="5658" y="751"/>
                  </a:cubicBezTo>
                  <a:cubicBezTo>
                    <a:pt x="5060" y="246"/>
                    <a:pt x="4332" y="1"/>
                    <a:pt x="3607"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4" name="Google Shape;2884;p64"/>
            <p:cNvSpPr/>
            <p:nvPr/>
          </p:nvSpPr>
          <p:spPr>
            <a:xfrm>
              <a:off x="1695775" y="3124013"/>
              <a:ext cx="120055" cy="104532"/>
            </a:xfrm>
            <a:custGeom>
              <a:avLst/>
              <a:gdLst/>
              <a:ahLst/>
              <a:cxnLst/>
              <a:rect l="l" t="t" r="r" b="b"/>
              <a:pathLst>
                <a:path w="4942" h="4303" extrusionOk="0">
                  <a:moveTo>
                    <a:pt x="2463" y="0"/>
                  </a:moveTo>
                  <a:cubicBezTo>
                    <a:pt x="2123" y="0"/>
                    <a:pt x="1780" y="81"/>
                    <a:pt x="1461" y="253"/>
                  </a:cubicBezTo>
                  <a:cubicBezTo>
                    <a:pt x="399" y="810"/>
                    <a:pt x="1" y="2112"/>
                    <a:pt x="558" y="3148"/>
                  </a:cubicBezTo>
                  <a:cubicBezTo>
                    <a:pt x="945" y="3885"/>
                    <a:pt x="1691" y="4303"/>
                    <a:pt x="2466" y="4303"/>
                  </a:cubicBezTo>
                  <a:cubicBezTo>
                    <a:pt x="2808" y="4303"/>
                    <a:pt x="3155" y="4222"/>
                    <a:pt x="3480" y="4051"/>
                  </a:cubicBezTo>
                  <a:cubicBezTo>
                    <a:pt x="4516" y="3493"/>
                    <a:pt x="4941" y="2192"/>
                    <a:pt x="4357" y="1129"/>
                  </a:cubicBezTo>
                  <a:cubicBezTo>
                    <a:pt x="3970" y="412"/>
                    <a:pt x="3227" y="0"/>
                    <a:pt x="2463"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5" name="Google Shape;2885;p64"/>
            <p:cNvSpPr/>
            <p:nvPr/>
          </p:nvSpPr>
          <p:spPr>
            <a:xfrm>
              <a:off x="1728692" y="3152630"/>
              <a:ext cx="53566" cy="46958"/>
            </a:xfrm>
            <a:custGeom>
              <a:avLst/>
              <a:gdLst/>
              <a:ahLst/>
              <a:cxnLst/>
              <a:rect l="l" t="t" r="r" b="b"/>
              <a:pathLst>
                <a:path w="2205" h="1933" extrusionOk="0">
                  <a:moveTo>
                    <a:pt x="1125" y="1"/>
                  </a:moveTo>
                  <a:cubicBezTo>
                    <a:pt x="970" y="1"/>
                    <a:pt x="812" y="37"/>
                    <a:pt x="664" y="111"/>
                  </a:cubicBezTo>
                  <a:cubicBezTo>
                    <a:pt x="186" y="376"/>
                    <a:pt x="0" y="961"/>
                    <a:pt x="266" y="1412"/>
                  </a:cubicBezTo>
                  <a:cubicBezTo>
                    <a:pt x="431" y="1741"/>
                    <a:pt x="759" y="1932"/>
                    <a:pt x="1104" y="1932"/>
                  </a:cubicBezTo>
                  <a:cubicBezTo>
                    <a:pt x="1260" y="1932"/>
                    <a:pt x="1419" y="1893"/>
                    <a:pt x="1567" y="1811"/>
                  </a:cubicBezTo>
                  <a:cubicBezTo>
                    <a:pt x="2046" y="1571"/>
                    <a:pt x="2205" y="987"/>
                    <a:pt x="1966" y="509"/>
                  </a:cubicBezTo>
                  <a:cubicBezTo>
                    <a:pt x="1801" y="179"/>
                    <a:pt x="1471" y="1"/>
                    <a:pt x="112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6" name="Google Shape;2886;p64"/>
            <p:cNvSpPr/>
            <p:nvPr/>
          </p:nvSpPr>
          <p:spPr>
            <a:xfrm>
              <a:off x="1548002" y="1638268"/>
              <a:ext cx="200075" cy="215550"/>
            </a:xfrm>
            <a:custGeom>
              <a:avLst/>
              <a:gdLst/>
              <a:ahLst/>
              <a:cxnLst/>
              <a:rect l="l" t="t" r="r" b="b"/>
              <a:pathLst>
                <a:path w="8236" h="8873" extrusionOk="0">
                  <a:moveTo>
                    <a:pt x="8235" y="1"/>
                  </a:moveTo>
                  <a:lnTo>
                    <a:pt x="851" y="4915"/>
                  </a:lnTo>
                  <a:lnTo>
                    <a:pt x="1" y="7624"/>
                  </a:lnTo>
                  <a:lnTo>
                    <a:pt x="1648" y="8872"/>
                  </a:lnTo>
                  <a:lnTo>
                    <a:pt x="8235"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7" name="Google Shape;2887;p64"/>
            <p:cNvSpPr/>
            <p:nvPr/>
          </p:nvSpPr>
          <p:spPr>
            <a:xfrm>
              <a:off x="1511879" y="1818520"/>
              <a:ext cx="100693" cy="91195"/>
            </a:xfrm>
            <a:custGeom>
              <a:avLst/>
              <a:gdLst/>
              <a:ahLst/>
              <a:cxnLst/>
              <a:rect l="l" t="t" r="r" b="b"/>
              <a:pathLst>
                <a:path w="4145" h="3754" extrusionOk="0">
                  <a:moveTo>
                    <a:pt x="2075" y="1"/>
                  </a:moveTo>
                  <a:cubicBezTo>
                    <a:pt x="1580" y="1"/>
                    <a:pt x="1086" y="194"/>
                    <a:pt x="717" y="576"/>
                  </a:cubicBezTo>
                  <a:cubicBezTo>
                    <a:pt x="0" y="1320"/>
                    <a:pt x="27" y="2515"/>
                    <a:pt x="771" y="3232"/>
                  </a:cubicBezTo>
                  <a:cubicBezTo>
                    <a:pt x="1132" y="3581"/>
                    <a:pt x="1601" y="3754"/>
                    <a:pt x="2069" y="3754"/>
                  </a:cubicBezTo>
                  <a:cubicBezTo>
                    <a:pt x="2564" y="3754"/>
                    <a:pt x="3058" y="3561"/>
                    <a:pt x="3427" y="3179"/>
                  </a:cubicBezTo>
                  <a:cubicBezTo>
                    <a:pt x="4144" y="2435"/>
                    <a:pt x="4117" y="1240"/>
                    <a:pt x="3374" y="523"/>
                  </a:cubicBezTo>
                  <a:cubicBezTo>
                    <a:pt x="3012" y="174"/>
                    <a:pt x="2543" y="1"/>
                    <a:pt x="207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8" name="Google Shape;2888;p64"/>
            <p:cNvSpPr/>
            <p:nvPr/>
          </p:nvSpPr>
          <p:spPr>
            <a:xfrm>
              <a:off x="1524779" y="1830982"/>
              <a:ext cx="74870" cy="66271"/>
            </a:xfrm>
            <a:custGeom>
              <a:avLst/>
              <a:gdLst/>
              <a:ahLst/>
              <a:cxnLst/>
              <a:rect l="l" t="t" r="r" b="b"/>
              <a:pathLst>
                <a:path w="3082" h="2728" extrusionOk="0">
                  <a:moveTo>
                    <a:pt x="1541" y="1"/>
                  </a:moveTo>
                  <a:cubicBezTo>
                    <a:pt x="1241" y="1"/>
                    <a:pt x="940" y="98"/>
                    <a:pt x="691" y="302"/>
                  </a:cubicBezTo>
                  <a:cubicBezTo>
                    <a:pt x="107" y="753"/>
                    <a:pt x="1" y="1630"/>
                    <a:pt x="479" y="2214"/>
                  </a:cubicBezTo>
                  <a:cubicBezTo>
                    <a:pt x="738" y="2550"/>
                    <a:pt x="1138" y="2728"/>
                    <a:pt x="1542" y="2728"/>
                  </a:cubicBezTo>
                  <a:cubicBezTo>
                    <a:pt x="1841" y="2728"/>
                    <a:pt x="2142" y="2630"/>
                    <a:pt x="2391" y="2427"/>
                  </a:cubicBezTo>
                  <a:cubicBezTo>
                    <a:pt x="2976" y="1975"/>
                    <a:pt x="3082" y="1099"/>
                    <a:pt x="2604" y="514"/>
                  </a:cubicBezTo>
                  <a:cubicBezTo>
                    <a:pt x="2344" y="179"/>
                    <a:pt x="1945" y="1"/>
                    <a:pt x="1541"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89" name="Google Shape;2889;p64"/>
            <p:cNvSpPr/>
            <p:nvPr/>
          </p:nvSpPr>
          <p:spPr>
            <a:xfrm>
              <a:off x="1568651" y="1621481"/>
              <a:ext cx="201994" cy="136185"/>
            </a:xfrm>
            <a:custGeom>
              <a:avLst/>
              <a:gdLst/>
              <a:ahLst/>
              <a:cxnLst/>
              <a:rect l="l" t="t" r="r" b="b"/>
              <a:pathLst>
                <a:path w="8315" h="5606" extrusionOk="0">
                  <a:moveTo>
                    <a:pt x="7730" y="1"/>
                  </a:moveTo>
                  <a:lnTo>
                    <a:pt x="1" y="5606"/>
                  </a:lnTo>
                  <a:lnTo>
                    <a:pt x="4304" y="4835"/>
                  </a:lnTo>
                  <a:lnTo>
                    <a:pt x="8315" y="718"/>
                  </a:lnTo>
                  <a:lnTo>
                    <a:pt x="7730"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0" name="Google Shape;2890;p64"/>
            <p:cNvSpPr/>
            <p:nvPr/>
          </p:nvSpPr>
          <p:spPr>
            <a:xfrm>
              <a:off x="1756434" y="1621481"/>
              <a:ext cx="72295" cy="19386"/>
            </a:xfrm>
            <a:custGeom>
              <a:avLst/>
              <a:gdLst/>
              <a:ahLst/>
              <a:cxnLst/>
              <a:rect l="l" t="t" r="r" b="b"/>
              <a:pathLst>
                <a:path w="2976" h="798" extrusionOk="0">
                  <a:moveTo>
                    <a:pt x="0" y="1"/>
                  </a:moveTo>
                  <a:lnTo>
                    <a:pt x="186" y="798"/>
                  </a:lnTo>
                  <a:lnTo>
                    <a:pt x="2949" y="638"/>
                  </a:lnTo>
                  <a:lnTo>
                    <a:pt x="2975" y="479"/>
                  </a:lnTo>
                  <a:lnTo>
                    <a:pt x="0"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1" name="Google Shape;2891;p64"/>
            <p:cNvSpPr/>
            <p:nvPr/>
          </p:nvSpPr>
          <p:spPr>
            <a:xfrm>
              <a:off x="1749972" y="1562134"/>
              <a:ext cx="23272" cy="73583"/>
            </a:xfrm>
            <a:custGeom>
              <a:avLst/>
              <a:gdLst/>
              <a:ahLst/>
              <a:cxnLst/>
              <a:rect l="l" t="t" r="r" b="b"/>
              <a:pathLst>
                <a:path w="958" h="3029" extrusionOk="0">
                  <a:moveTo>
                    <a:pt x="771" y="0"/>
                  </a:moveTo>
                  <a:lnTo>
                    <a:pt x="1" y="2683"/>
                  </a:lnTo>
                  <a:lnTo>
                    <a:pt x="745" y="3028"/>
                  </a:lnTo>
                  <a:lnTo>
                    <a:pt x="957" y="27"/>
                  </a:lnTo>
                  <a:lnTo>
                    <a:pt x="771"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2" name="Google Shape;2892;p64"/>
            <p:cNvSpPr/>
            <p:nvPr/>
          </p:nvSpPr>
          <p:spPr>
            <a:xfrm>
              <a:off x="1816437" y="1589221"/>
              <a:ext cx="14867" cy="47784"/>
            </a:xfrm>
            <a:custGeom>
              <a:avLst/>
              <a:gdLst/>
              <a:ahLst/>
              <a:cxnLst/>
              <a:rect l="l" t="t" r="r" b="b"/>
              <a:pathLst>
                <a:path w="612" h="1967" extrusionOk="0">
                  <a:moveTo>
                    <a:pt x="505" y="1"/>
                  </a:moveTo>
                  <a:lnTo>
                    <a:pt x="1" y="1727"/>
                  </a:lnTo>
                  <a:lnTo>
                    <a:pt x="479" y="1966"/>
                  </a:lnTo>
                  <a:lnTo>
                    <a:pt x="612" y="27"/>
                  </a:lnTo>
                  <a:lnTo>
                    <a:pt x="505"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3" name="Google Shape;2893;p64"/>
            <p:cNvSpPr/>
            <p:nvPr/>
          </p:nvSpPr>
          <p:spPr>
            <a:xfrm>
              <a:off x="1811919" y="1623935"/>
              <a:ext cx="21329" cy="18948"/>
            </a:xfrm>
            <a:custGeom>
              <a:avLst/>
              <a:gdLst/>
              <a:ahLst/>
              <a:cxnLst/>
              <a:rect l="l" t="t" r="r" b="b"/>
              <a:pathLst>
                <a:path w="878" h="780" extrusionOk="0">
                  <a:moveTo>
                    <a:pt x="445" y="1"/>
                  </a:moveTo>
                  <a:cubicBezTo>
                    <a:pt x="357" y="1"/>
                    <a:pt x="267" y="28"/>
                    <a:pt x="187" y="86"/>
                  </a:cubicBezTo>
                  <a:cubicBezTo>
                    <a:pt x="27" y="219"/>
                    <a:pt x="1" y="458"/>
                    <a:pt x="134" y="617"/>
                  </a:cubicBezTo>
                  <a:cubicBezTo>
                    <a:pt x="211" y="726"/>
                    <a:pt x="325" y="780"/>
                    <a:pt x="438" y="780"/>
                  </a:cubicBezTo>
                  <a:cubicBezTo>
                    <a:pt x="518" y="780"/>
                    <a:pt x="598" y="752"/>
                    <a:pt x="665" y="697"/>
                  </a:cubicBezTo>
                  <a:cubicBezTo>
                    <a:pt x="851" y="564"/>
                    <a:pt x="877" y="325"/>
                    <a:pt x="744" y="139"/>
                  </a:cubicBezTo>
                  <a:cubicBezTo>
                    <a:pt x="669" y="48"/>
                    <a:pt x="559" y="1"/>
                    <a:pt x="44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4" name="Google Shape;2894;p64"/>
            <p:cNvSpPr/>
            <p:nvPr/>
          </p:nvSpPr>
          <p:spPr>
            <a:xfrm>
              <a:off x="1769334" y="1562766"/>
              <a:ext cx="46496" cy="12292"/>
            </a:xfrm>
            <a:custGeom>
              <a:avLst/>
              <a:gdLst/>
              <a:ahLst/>
              <a:cxnLst/>
              <a:rect l="l" t="t" r="r" b="b"/>
              <a:pathLst>
                <a:path w="1914" h="506" extrusionOk="0">
                  <a:moveTo>
                    <a:pt x="1" y="1"/>
                  </a:moveTo>
                  <a:lnTo>
                    <a:pt x="107" y="505"/>
                  </a:lnTo>
                  <a:lnTo>
                    <a:pt x="1913" y="426"/>
                  </a:lnTo>
                  <a:lnTo>
                    <a:pt x="1913" y="293"/>
                  </a:lnTo>
                  <a:lnTo>
                    <a:pt x="1"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5" name="Google Shape;2895;p64"/>
            <p:cNvSpPr/>
            <p:nvPr/>
          </p:nvSpPr>
          <p:spPr>
            <a:xfrm>
              <a:off x="1760953" y="1559462"/>
              <a:ext cx="21305" cy="18948"/>
            </a:xfrm>
            <a:custGeom>
              <a:avLst/>
              <a:gdLst/>
              <a:ahLst/>
              <a:cxnLst/>
              <a:rect l="l" t="t" r="r" b="b"/>
              <a:pathLst>
                <a:path w="877" h="780" extrusionOk="0">
                  <a:moveTo>
                    <a:pt x="435" y="1"/>
                  </a:moveTo>
                  <a:cubicBezTo>
                    <a:pt x="350" y="1"/>
                    <a:pt x="264" y="28"/>
                    <a:pt x="186" y="84"/>
                  </a:cubicBezTo>
                  <a:cubicBezTo>
                    <a:pt x="27" y="216"/>
                    <a:pt x="0" y="456"/>
                    <a:pt x="133" y="641"/>
                  </a:cubicBezTo>
                  <a:cubicBezTo>
                    <a:pt x="209" y="732"/>
                    <a:pt x="318" y="780"/>
                    <a:pt x="428" y="780"/>
                  </a:cubicBezTo>
                  <a:cubicBezTo>
                    <a:pt x="512" y="780"/>
                    <a:pt x="596" y="752"/>
                    <a:pt x="664" y="695"/>
                  </a:cubicBezTo>
                  <a:cubicBezTo>
                    <a:pt x="850" y="562"/>
                    <a:pt x="877" y="323"/>
                    <a:pt x="744" y="163"/>
                  </a:cubicBezTo>
                  <a:cubicBezTo>
                    <a:pt x="667" y="55"/>
                    <a:pt x="553" y="1"/>
                    <a:pt x="43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6" name="Google Shape;2896;p64"/>
            <p:cNvSpPr/>
            <p:nvPr/>
          </p:nvSpPr>
          <p:spPr>
            <a:xfrm>
              <a:off x="1742247" y="1613368"/>
              <a:ext cx="40666" cy="35637"/>
            </a:xfrm>
            <a:custGeom>
              <a:avLst/>
              <a:gdLst/>
              <a:ahLst/>
              <a:cxnLst/>
              <a:rect l="l" t="t" r="r" b="b"/>
              <a:pathLst>
                <a:path w="1674" h="1467" extrusionOk="0">
                  <a:moveTo>
                    <a:pt x="825" y="0"/>
                  </a:moveTo>
                  <a:cubicBezTo>
                    <a:pt x="665" y="0"/>
                    <a:pt x="505" y="49"/>
                    <a:pt x="372" y="149"/>
                  </a:cubicBezTo>
                  <a:cubicBezTo>
                    <a:pt x="53" y="415"/>
                    <a:pt x="0" y="866"/>
                    <a:pt x="266" y="1185"/>
                  </a:cubicBezTo>
                  <a:cubicBezTo>
                    <a:pt x="405" y="1371"/>
                    <a:pt x="626" y="1466"/>
                    <a:pt x="849" y="1466"/>
                  </a:cubicBezTo>
                  <a:cubicBezTo>
                    <a:pt x="1008" y="1466"/>
                    <a:pt x="1169" y="1417"/>
                    <a:pt x="1302" y="1318"/>
                  </a:cubicBezTo>
                  <a:cubicBezTo>
                    <a:pt x="1620" y="1052"/>
                    <a:pt x="1673" y="601"/>
                    <a:pt x="1408" y="282"/>
                  </a:cubicBezTo>
                  <a:cubicBezTo>
                    <a:pt x="1268" y="96"/>
                    <a:pt x="1048" y="0"/>
                    <a:pt x="825"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7" name="Google Shape;2897;p64"/>
            <p:cNvSpPr/>
            <p:nvPr/>
          </p:nvSpPr>
          <p:spPr>
            <a:xfrm>
              <a:off x="1752572" y="1622526"/>
              <a:ext cx="20017" cy="17831"/>
            </a:xfrm>
            <a:custGeom>
              <a:avLst/>
              <a:gdLst/>
              <a:ahLst/>
              <a:cxnLst/>
              <a:rect l="l" t="t" r="r" b="b"/>
              <a:pathLst>
                <a:path w="824" h="734" extrusionOk="0">
                  <a:moveTo>
                    <a:pt x="402" y="0"/>
                  </a:moveTo>
                  <a:cubicBezTo>
                    <a:pt x="326" y="0"/>
                    <a:pt x="250" y="22"/>
                    <a:pt x="186" y="64"/>
                  </a:cubicBezTo>
                  <a:cubicBezTo>
                    <a:pt x="27" y="197"/>
                    <a:pt x="0" y="436"/>
                    <a:pt x="133" y="595"/>
                  </a:cubicBezTo>
                  <a:cubicBezTo>
                    <a:pt x="193" y="686"/>
                    <a:pt x="296" y="734"/>
                    <a:pt x="403" y="734"/>
                  </a:cubicBezTo>
                  <a:cubicBezTo>
                    <a:pt x="485" y="734"/>
                    <a:pt x="569" y="706"/>
                    <a:pt x="638" y="649"/>
                  </a:cubicBezTo>
                  <a:cubicBezTo>
                    <a:pt x="797" y="516"/>
                    <a:pt x="823" y="277"/>
                    <a:pt x="691" y="144"/>
                  </a:cubicBezTo>
                  <a:cubicBezTo>
                    <a:pt x="627" y="48"/>
                    <a:pt x="515" y="0"/>
                    <a:pt x="402"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8" name="Google Shape;2898;p64"/>
            <p:cNvSpPr/>
            <p:nvPr/>
          </p:nvSpPr>
          <p:spPr>
            <a:xfrm>
              <a:off x="2828231" y="3184332"/>
              <a:ext cx="31629" cy="32285"/>
            </a:xfrm>
            <a:custGeom>
              <a:avLst/>
              <a:gdLst/>
              <a:ahLst/>
              <a:cxnLst/>
              <a:rect l="l" t="t" r="r" b="b"/>
              <a:pathLst>
                <a:path w="1302" h="1329" extrusionOk="0">
                  <a:moveTo>
                    <a:pt x="664" y="1"/>
                  </a:moveTo>
                  <a:cubicBezTo>
                    <a:pt x="292" y="1"/>
                    <a:pt x="0" y="293"/>
                    <a:pt x="0" y="665"/>
                  </a:cubicBezTo>
                  <a:cubicBezTo>
                    <a:pt x="0" y="1037"/>
                    <a:pt x="292" y="1329"/>
                    <a:pt x="664" y="1329"/>
                  </a:cubicBezTo>
                  <a:cubicBezTo>
                    <a:pt x="1010" y="1329"/>
                    <a:pt x="1302" y="1037"/>
                    <a:pt x="1302" y="665"/>
                  </a:cubicBezTo>
                  <a:cubicBezTo>
                    <a:pt x="1302" y="293"/>
                    <a:pt x="1010" y="1"/>
                    <a:pt x="664"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99" name="Google Shape;2899;p64"/>
            <p:cNvSpPr/>
            <p:nvPr/>
          </p:nvSpPr>
          <p:spPr>
            <a:xfrm>
              <a:off x="2836612" y="3193369"/>
              <a:ext cx="14867" cy="14236"/>
            </a:xfrm>
            <a:custGeom>
              <a:avLst/>
              <a:gdLst/>
              <a:ahLst/>
              <a:cxnLst/>
              <a:rect l="l" t="t" r="r" b="b"/>
              <a:pathLst>
                <a:path w="612" h="586" extrusionOk="0">
                  <a:moveTo>
                    <a:pt x="319" y="1"/>
                  </a:moveTo>
                  <a:cubicBezTo>
                    <a:pt x="133" y="1"/>
                    <a:pt x="1" y="134"/>
                    <a:pt x="1" y="293"/>
                  </a:cubicBezTo>
                  <a:cubicBezTo>
                    <a:pt x="1" y="452"/>
                    <a:pt x="133" y="585"/>
                    <a:pt x="319" y="585"/>
                  </a:cubicBezTo>
                  <a:cubicBezTo>
                    <a:pt x="479" y="585"/>
                    <a:pt x="611" y="452"/>
                    <a:pt x="611" y="293"/>
                  </a:cubicBezTo>
                  <a:cubicBezTo>
                    <a:pt x="611" y="134"/>
                    <a:pt x="479" y="1"/>
                    <a:pt x="319"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0" name="Google Shape;2900;p64"/>
            <p:cNvSpPr/>
            <p:nvPr/>
          </p:nvSpPr>
          <p:spPr>
            <a:xfrm>
              <a:off x="2444284" y="3184332"/>
              <a:ext cx="31653" cy="32285"/>
            </a:xfrm>
            <a:custGeom>
              <a:avLst/>
              <a:gdLst/>
              <a:ahLst/>
              <a:cxnLst/>
              <a:rect l="l" t="t" r="r" b="b"/>
              <a:pathLst>
                <a:path w="1303" h="1329" extrusionOk="0">
                  <a:moveTo>
                    <a:pt x="665" y="1"/>
                  </a:moveTo>
                  <a:cubicBezTo>
                    <a:pt x="293" y="1"/>
                    <a:pt x="1" y="293"/>
                    <a:pt x="1" y="665"/>
                  </a:cubicBezTo>
                  <a:cubicBezTo>
                    <a:pt x="1" y="1037"/>
                    <a:pt x="293" y="1329"/>
                    <a:pt x="665" y="1329"/>
                  </a:cubicBezTo>
                  <a:cubicBezTo>
                    <a:pt x="1010" y="1329"/>
                    <a:pt x="1302" y="1037"/>
                    <a:pt x="1302" y="665"/>
                  </a:cubicBezTo>
                  <a:cubicBezTo>
                    <a:pt x="1302" y="293"/>
                    <a:pt x="1010" y="1"/>
                    <a:pt x="665"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1" name="Google Shape;2901;p64"/>
            <p:cNvSpPr/>
            <p:nvPr/>
          </p:nvSpPr>
          <p:spPr>
            <a:xfrm>
              <a:off x="2452689" y="3193369"/>
              <a:ext cx="14843" cy="14236"/>
            </a:xfrm>
            <a:custGeom>
              <a:avLst/>
              <a:gdLst/>
              <a:ahLst/>
              <a:cxnLst/>
              <a:rect l="l" t="t" r="r" b="b"/>
              <a:pathLst>
                <a:path w="611" h="586" extrusionOk="0">
                  <a:moveTo>
                    <a:pt x="319" y="1"/>
                  </a:moveTo>
                  <a:cubicBezTo>
                    <a:pt x="159" y="1"/>
                    <a:pt x="0" y="134"/>
                    <a:pt x="0" y="293"/>
                  </a:cubicBezTo>
                  <a:cubicBezTo>
                    <a:pt x="0" y="452"/>
                    <a:pt x="159" y="585"/>
                    <a:pt x="319" y="585"/>
                  </a:cubicBezTo>
                  <a:cubicBezTo>
                    <a:pt x="478" y="585"/>
                    <a:pt x="611" y="452"/>
                    <a:pt x="611" y="293"/>
                  </a:cubicBezTo>
                  <a:cubicBezTo>
                    <a:pt x="611" y="134"/>
                    <a:pt x="478" y="1"/>
                    <a:pt x="319"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2" name="Google Shape;2902;p64"/>
            <p:cNvSpPr/>
            <p:nvPr/>
          </p:nvSpPr>
          <p:spPr>
            <a:xfrm>
              <a:off x="2527922" y="4081255"/>
              <a:ext cx="206818" cy="431555"/>
            </a:xfrm>
            <a:custGeom>
              <a:avLst/>
              <a:gdLst/>
              <a:ahLst/>
              <a:cxnLst/>
              <a:rect l="l" t="t" r="r" b="b"/>
              <a:pathLst>
                <a:path w="7040" h="14690" extrusionOk="0">
                  <a:moveTo>
                    <a:pt x="3586" y="1"/>
                  </a:moveTo>
                  <a:lnTo>
                    <a:pt x="1" y="13786"/>
                  </a:lnTo>
                  <a:lnTo>
                    <a:pt x="7040" y="14690"/>
                  </a:lnTo>
                  <a:lnTo>
                    <a:pt x="7040"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3" name="Google Shape;2903;p64"/>
            <p:cNvSpPr/>
            <p:nvPr/>
          </p:nvSpPr>
          <p:spPr>
            <a:xfrm>
              <a:off x="2576307" y="4081255"/>
              <a:ext cx="158433" cy="218510"/>
            </a:xfrm>
            <a:custGeom>
              <a:avLst/>
              <a:gdLst/>
              <a:ahLst/>
              <a:cxnLst/>
              <a:rect l="l" t="t" r="r" b="b"/>
              <a:pathLst>
                <a:path w="5393" h="7438" extrusionOk="0">
                  <a:moveTo>
                    <a:pt x="1939" y="1"/>
                  </a:moveTo>
                  <a:lnTo>
                    <a:pt x="0" y="7438"/>
                  </a:lnTo>
                  <a:lnTo>
                    <a:pt x="5393" y="7438"/>
                  </a:lnTo>
                  <a:lnTo>
                    <a:pt x="5393"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4" name="Google Shape;2904;p64"/>
            <p:cNvSpPr/>
            <p:nvPr/>
          </p:nvSpPr>
          <p:spPr>
            <a:xfrm>
              <a:off x="2482651" y="3902548"/>
              <a:ext cx="398800" cy="181083"/>
            </a:xfrm>
            <a:custGeom>
              <a:avLst/>
              <a:gdLst/>
              <a:ahLst/>
              <a:cxnLst/>
              <a:rect l="l" t="t" r="r" b="b"/>
              <a:pathLst>
                <a:path w="13575" h="6164" extrusionOk="0">
                  <a:moveTo>
                    <a:pt x="1" y="1"/>
                  </a:moveTo>
                  <a:lnTo>
                    <a:pt x="2445" y="6163"/>
                  </a:lnTo>
                  <a:lnTo>
                    <a:pt x="11130" y="6163"/>
                  </a:lnTo>
                  <a:lnTo>
                    <a:pt x="13574"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5" name="Google Shape;2905;p64"/>
            <p:cNvSpPr/>
            <p:nvPr/>
          </p:nvSpPr>
          <p:spPr>
            <a:xfrm>
              <a:off x="1760297" y="4029647"/>
              <a:ext cx="1724835" cy="65833"/>
            </a:xfrm>
            <a:custGeom>
              <a:avLst/>
              <a:gdLst/>
              <a:ahLst/>
              <a:cxnLst/>
              <a:rect l="l" t="t" r="r" b="b"/>
              <a:pathLst>
                <a:path w="71002" h="2710" extrusionOk="0">
                  <a:moveTo>
                    <a:pt x="1" y="0"/>
                  </a:moveTo>
                  <a:lnTo>
                    <a:pt x="2444" y="2710"/>
                  </a:lnTo>
                  <a:lnTo>
                    <a:pt x="68531" y="2710"/>
                  </a:lnTo>
                  <a:lnTo>
                    <a:pt x="71002"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6" name="Google Shape;2906;p64"/>
            <p:cNvSpPr/>
            <p:nvPr/>
          </p:nvSpPr>
          <p:spPr>
            <a:xfrm>
              <a:off x="1462832" y="3717971"/>
              <a:ext cx="2330089" cy="349767"/>
            </a:xfrm>
            <a:custGeom>
              <a:avLst/>
              <a:gdLst/>
              <a:ahLst/>
              <a:cxnLst/>
              <a:rect l="l" t="t" r="r" b="b"/>
              <a:pathLst>
                <a:path w="95917" h="14398" extrusionOk="0">
                  <a:moveTo>
                    <a:pt x="1" y="1"/>
                  </a:moveTo>
                  <a:lnTo>
                    <a:pt x="12432" y="14398"/>
                  </a:lnTo>
                  <a:lnTo>
                    <a:pt x="83061" y="14398"/>
                  </a:lnTo>
                  <a:lnTo>
                    <a:pt x="95917"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7" name="Google Shape;2907;p64"/>
            <p:cNvSpPr/>
            <p:nvPr/>
          </p:nvSpPr>
          <p:spPr>
            <a:xfrm>
              <a:off x="1447358" y="3643781"/>
              <a:ext cx="2379768" cy="96151"/>
            </a:xfrm>
            <a:custGeom>
              <a:avLst/>
              <a:gdLst/>
              <a:ahLst/>
              <a:cxnLst/>
              <a:rect l="l" t="t" r="r" b="b"/>
              <a:pathLst>
                <a:path w="97962" h="3958" extrusionOk="0">
                  <a:moveTo>
                    <a:pt x="1036" y="0"/>
                  </a:moveTo>
                  <a:cubicBezTo>
                    <a:pt x="452" y="0"/>
                    <a:pt x="0" y="478"/>
                    <a:pt x="0" y="1063"/>
                  </a:cubicBezTo>
                  <a:lnTo>
                    <a:pt x="0" y="2895"/>
                  </a:lnTo>
                  <a:cubicBezTo>
                    <a:pt x="0" y="3480"/>
                    <a:pt x="452" y="3958"/>
                    <a:pt x="1036" y="3958"/>
                  </a:cubicBezTo>
                  <a:lnTo>
                    <a:pt x="96926" y="3958"/>
                  </a:lnTo>
                  <a:cubicBezTo>
                    <a:pt x="97483" y="3958"/>
                    <a:pt x="97962" y="3480"/>
                    <a:pt x="97962" y="2895"/>
                  </a:cubicBezTo>
                  <a:lnTo>
                    <a:pt x="97962" y="1063"/>
                  </a:lnTo>
                  <a:cubicBezTo>
                    <a:pt x="97962" y="478"/>
                    <a:pt x="97483" y="0"/>
                    <a:pt x="96926"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8" name="Google Shape;2908;p64"/>
            <p:cNvSpPr/>
            <p:nvPr/>
          </p:nvSpPr>
          <p:spPr>
            <a:xfrm>
              <a:off x="2522458" y="3941533"/>
              <a:ext cx="319187" cy="283845"/>
            </a:xfrm>
            <a:custGeom>
              <a:avLst/>
              <a:gdLst/>
              <a:ahLst/>
              <a:cxnLst/>
              <a:rect l="l" t="t" r="r" b="b"/>
              <a:pathLst>
                <a:path w="10865" h="9662" extrusionOk="0">
                  <a:moveTo>
                    <a:pt x="5414" y="1"/>
                  </a:moveTo>
                  <a:cubicBezTo>
                    <a:pt x="3412" y="1"/>
                    <a:pt x="1546" y="1267"/>
                    <a:pt x="851" y="3269"/>
                  </a:cubicBezTo>
                  <a:cubicBezTo>
                    <a:pt x="1" y="5793"/>
                    <a:pt x="1329" y="8528"/>
                    <a:pt x="3852" y="9405"/>
                  </a:cubicBezTo>
                  <a:cubicBezTo>
                    <a:pt x="4368" y="9579"/>
                    <a:pt x="4894" y="9662"/>
                    <a:pt x="5412" y="9662"/>
                  </a:cubicBezTo>
                  <a:cubicBezTo>
                    <a:pt x="7426" y="9662"/>
                    <a:pt x="9312" y="8411"/>
                    <a:pt x="9988" y="6403"/>
                  </a:cubicBezTo>
                  <a:cubicBezTo>
                    <a:pt x="10865" y="3880"/>
                    <a:pt x="9510" y="1118"/>
                    <a:pt x="6986" y="268"/>
                  </a:cubicBezTo>
                  <a:cubicBezTo>
                    <a:pt x="6465" y="86"/>
                    <a:pt x="5935" y="1"/>
                    <a:pt x="5414"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09" name="Google Shape;2909;p64"/>
            <p:cNvSpPr/>
            <p:nvPr/>
          </p:nvSpPr>
          <p:spPr>
            <a:xfrm>
              <a:off x="2598928" y="4008398"/>
              <a:ext cx="166247" cy="150413"/>
            </a:xfrm>
            <a:custGeom>
              <a:avLst/>
              <a:gdLst/>
              <a:ahLst/>
              <a:cxnLst/>
              <a:rect l="l" t="t" r="r" b="b"/>
              <a:pathLst>
                <a:path w="5659" h="5120" extrusionOk="0">
                  <a:moveTo>
                    <a:pt x="2825" y="1"/>
                  </a:moveTo>
                  <a:cubicBezTo>
                    <a:pt x="2603" y="1"/>
                    <a:pt x="2377" y="29"/>
                    <a:pt x="2152" y="90"/>
                  </a:cubicBezTo>
                  <a:cubicBezTo>
                    <a:pt x="798" y="462"/>
                    <a:pt x="1" y="1870"/>
                    <a:pt x="346" y="3224"/>
                  </a:cubicBezTo>
                  <a:cubicBezTo>
                    <a:pt x="657" y="4358"/>
                    <a:pt x="1694" y="5120"/>
                    <a:pt x="2834" y="5120"/>
                  </a:cubicBezTo>
                  <a:cubicBezTo>
                    <a:pt x="3056" y="5120"/>
                    <a:pt x="3282" y="5091"/>
                    <a:pt x="3507" y="5031"/>
                  </a:cubicBezTo>
                  <a:cubicBezTo>
                    <a:pt x="4862" y="4659"/>
                    <a:pt x="5658" y="3251"/>
                    <a:pt x="5313" y="1896"/>
                  </a:cubicBezTo>
                  <a:cubicBezTo>
                    <a:pt x="5002" y="762"/>
                    <a:pt x="3965" y="1"/>
                    <a:pt x="2825"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10" name="Google Shape;2910;p64"/>
            <p:cNvSpPr/>
            <p:nvPr/>
          </p:nvSpPr>
          <p:spPr>
            <a:xfrm>
              <a:off x="2100299" y="4360612"/>
              <a:ext cx="1159589" cy="305937"/>
            </a:xfrm>
            <a:custGeom>
              <a:avLst/>
              <a:gdLst/>
              <a:ahLst/>
              <a:cxnLst/>
              <a:rect l="l" t="t" r="r" b="b"/>
              <a:pathLst>
                <a:path w="39472" h="10414" extrusionOk="0">
                  <a:moveTo>
                    <a:pt x="15672" y="1"/>
                  </a:moveTo>
                  <a:lnTo>
                    <a:pt x="0" y="10413"/>
                  </a:lnTo>
                  <a:lnTo>
                    <a:pt x="39472" y="10413"/>
                  </a:lnTo>
                  <a:lnTo>
                    <a:pt x="21596" y="3082"/>
                  </a:lnTo>
                  <a:lnTo>
                    <a:pt x="16708" y="3082"/>
                  </a:lnTo>
                  <a:lnTo>
                    <a:pt x="15672"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11" name="Google Shape;2911;p64"/>
            <p:cNvSpPr/>
            <p:nvPr/>
          </p:nvSpPr>
          <p:spPr>
            <a:xfrm>
              <a:off x="2644963" y="4046149"/>
              <a:ext cx="74178" cy="74149"/>
            </a:xfrm>
            <a:custGeom>
              <a:avLst/>
              <a:gdLst/>
              <a:ahLst/>
              <a:cxnLst/>
              <a:rect l="l" t="t" r="r" b="b"/>
              <a:pathLst>
                <a:path w="2525" h="2524" extrusionOk="0">
                  <a:moveTo>
                    <a:pt x="1249" y="0"/>
                  </a:moveTo>
                  <a:cubicBezTo>
                    <a:pt x="559" y="0"/>
                    <a:pt x="1" y="558"/>
                    <a:pt x="1" y="1275"/>
                  </a:cubicBezTo>
                  <a:cubicBezTo>
                    <a:pt x="1" y="1966"/>
                    <a:pt x="559" y="2524"/>
                    <a:pt x="1249" y="2524"/>
                  </a:cubicBezTo>
                  <a:cubicBezTo>
                    <a:pt x="1966" y="2524"/>
                    <a:pt x="2524" y="1966"/>
                    <a:pt x="2524" y="1275"/>
                  </a:cubicBezTo>
                  <a:cubicBezTo>
                    <a:pt x="2524" y="558"/>
                    <a:pt x="1966" y="0"/>
                    <a:pt x="1249"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12" name="Google Shape;2912;p64"/>
            <p:cNvSpPr/>
            <p:nvPr/>
          </p:nvSpPr>
          <p:spPr>
            <a:xfrm>
              <a:off x="1815806" y="3787035"/>
              <a:ext cx="180690" cy="249730"/>
            </a:xfrm>
            <a:custGeom>
              <a:avLst/>
              <a:gdLst/>
              <a:ahLst/>
              <a:cxnLst/>
              <a:rect l="l" t="t" r="r" b="b"/>
              <a:pathLst>
                <a:path w="7438" h="10280" extrusionOk="0">
                  <a:moveTo>
                    <a:pt x="0" y="0"/>
                  </a:moveTo>
                  <a:lnTo>
                    <a:pt x="0" y="10280"/>
                  </a:lnTo>
                  <a:lnTo>
                    <a:pt x="7438" y="10280"/>
                  </a:lnTo>
                  <a:lnTo>
                    <a:pt x="7438"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13" name="Google Shape;2913;p64"/>
            <p:cNvSpPr/>
            <p:nvPr/>
          </p:nvSpPr>
          <p:spPr>
            <a:xfrm>
              <a:off x="1829337" y="3922540"/>
              <a:ext cx="153603" cy="99382"/>
            </a:xfrm>
            <a:custGeom>
              <a:avLst/>
              <a:gdLst/>
              <a:ahLst/>
              <a:cxnLst/>
              <a:rect l="l" t="t" r="r" b="b"/>
              <a:pathLst>
                <a:path w="6323" h="4091" extrusionOk="0">
                  <a:moveTo>
                    <a:pt x="1" y="0"/>
                  </a:moveTo>
                  <a:lnTo>
                    <a:pt x="1" y="4091"/>
                  </a:lnTo>
                  <a:lnTo>
                    <a:pt x="6323" y="4091"/>
                  </a:lnTo>
                  <a:lnTo>
                    <a:pt x="6323"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14" name="Google Shape;2914;p64"/>
            <p:cNvSpPr/>
            <p:nvPr/>
          </p:nvSpPr>
          <p:spPr>
            <a:xfrm>
              <a:off x="1829337" y="3892855"/>
              <a:ext cx="153603" cy="14867"/>
            </a:xfrm>
            <a:custGeom>
              <a:avLst/>
              <a:gdLst/>
              <a:ahLst/>
              <a:cxnLst/>
              <a:rect l="l" t="t" r="r" b="b"/>
              <a:pathLst>
                <a:path w="6323" h="612" extrusionOk="0">
                  <a:moveTo>
                    <a:pt x="1" y="0"/>
                  </a:moveTo>
                  <a:lnTo>
                    <a:pt x="1" y="611"/>
                  </a:lnTo>
                  <a:lnTo>
                    <a:pt x="6323" y="611"/>
                  </a:lnTo>
                  <a:lnTo>
                    <a:pt x="6323"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15" name="Google Shape;2915;p64"/>
            <p:cNvSpPr/>
            <p:nvPr/>
          </p:nvSpPr>
          <p:spPr>
            <a:xfrm>
              <a:off x="1829337" y="3856075"/>
              <a:ext cx="153603" cy="15499"/>
            </a:xfrm>
            <a:custGeom>
              <a:avLst/>
              <a:gdLst/>
              <a:ahLst/>
              <a:cxnLst/>
              <a:rect l="l" t="t" r="r" b="b"/>
              <a:pathLst>
                <a:path w="6323" h="638" extrusionOk="0">
                  <a:moveTo>
                    <a:pt x="1" y="0"/>
                  </a:moveTo>
                  <a:lnTo>
                    <a:pt x="1" y="638"/>
                  </a:lnTo>
                  <a:lnTo>
                    <a:pt x="6323" y="638"/>
                  </a:lnTo>
                  <a:lnTo>
                    <a:pt x="6323"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16" name="Google Shape;2916;p64"/>
            <p:cNvSpPr/>
            <p:nvPr/>
          </p:nvSpPr>
          <p:spPr>
            <a:xfrm>
              <a:off x="1829337" y="3810259"/>
              <a:ext cx="153603" cy="15499"/>
            </a:xfrm>
            <a:custGeom>
              <a:avLst/>
              <a:gdLst/>
              <a:ahLst/>
              <a:cxnLst/>
              <a:rect l="l" t="t" r="r" b="b"/>
              <a:pathLst>
                <a:path w="6323" h="638" extrusionOk="0">
                  <a:moveTo>
                    <a:pt x="1" y="0"/>
                  </a:moveTo>
                  <a:lnTo>
                    <a:pt x="1" y="638"/>
                  </a:lnTo>
                  <a:lnTo>
                    <a:pt x="6323" y="638"/>
                  </a:lnTo>
                  <a:lnTo>
                    <a:pt x="6323" y="0"/>
                  </a:lnTo>
                  <a:close/>
                </a:path>
              </a:pathLst>
            </a:cu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917" name="Google Shape;2917;p64"/>
          <p:cNvSpPr/>
          <p:nvPr/>
        </p:nvSpPr>
        <p:spPr>
          <a:xfrm>
            <a:off x="3037150" y="-74230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21"/>
        <p:cNvGrpSpPr/>
        <p:nvPr/>
      </p:nvGrpSpPr>
      <p:grpSpPr>
        <a:xfrm>
          <a:off x="0" y="0"/>
          <a:ext cx="0" cy="0"/>
          <a:chOff x="0" y="0"/>
          <a:chExt cx="0" cy="0"/>
        </a:xfrm>
      </p:grpSpPr>
      <p:sp>
        <p:nvSpPr>
          <p:cNvPr id="2922" name="Google Shape;2922;p6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a:t>
            </a:r>
            <a:r>
              <a:rPr lang="en">
                <a:solidFill>
                  <a:schemeClr val="accent6"/>
                </a:solidFill>
              </a:rPr>
              <a:t>PACK</a:t>
            </a:r>
            <a:endParaRPr>
              <a:solidFill>
                <a:schemeClr val="accent6"/>
              </a:solidFill>
            </a:endParaRPr>
          </a:p>
        </p:txBody>
      </p:sp>
      <p:grpSp>
        <p:nvGrpSpPr>
          <p:cNvPr id="2923" name="Google Shape;2923;p65"/>
          <p:cNvGrpSpPr/>
          <p:nvPr/>
        </p:nvGrpSpPr>
        <p:grpSpPr>
          <a:xfrm>
            <a:off x="7309319" y="3880937"/>
            <a:ext cx="280485" cy="413804"/>
            <a:chOff x="7400380" y="4011452"/>
            <a:chExt cx="289818" cy="427572"/>
          </a:xfrm>
        </p:grpSpPr>
        <p:sp>
          <p:nvSpPr>
            <p:cNvPr id="2924" name="Google Shape;2924;p65"/>
            <p:cNvSpPr/>
            <p:nvPr/>
          </p:nvSpPr>
          <p:spPr>
            <a:xfrm>
              <a:off x="7464093" y="4036155"/>
              <a:ext cx="37439" cy="76482"/>
            </a:xfrm>
            <a:custGeom>
              <a:avLst/>
              <a:gdLst/>
              <a:ahLst/>
              <a:cxnLst/>
              <a:rect l="l" t="t" r="r" b="b"/>
              <a:pathLst>
                <a:path w="1120" h="2288" extrusionOk="0">
                  <a:moveTo>
                    <a:pt x="566" y="0"/>
                  </a:moveTo>
                  <a:cubicBezTo>
                    <a:pt x="552" y="0"/>
                    <a:pt x="538" y="1"/>
                    <a:pt x="524" y="2"/>
                  </a:cubicBezTo>
                  <a:cubicBezTo>
                    <a:pt x="214" y="25"/>
                    <a:pt x="0" y="287"/>
                    <a:pt x="0" y="573"/>
                  </a:cubicBezTo>
                  <a:lnTo>
                    <a:pt x="0" y="2288"/>
                  </a:lnTo>
                  <a:lnTo>
                    <a:pt x="1119" y="2288"/>
                  </a:lnTo>
                  <a:lnTo>
                    <a:pt x="1119" y="573"/>
                  </a:lnTo>
                  <a:cubicBezTo>
                    <a:pt x="1119" y="254"/>
                    <a:pt x="879" y="0"/>
                    <a:pt x="5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7464093" y="4137274"/>
              <a:ext cx="37439" cy="75680"/>
            </a:xfrm>
            <a:custGeom>
              <a:avLst/>
              <a:gdLst/>
              <a:ahLst/>
              <a:cxnLst/>
              <a:rect l="l" t="t" r="r" b="b"/>
              <a:pathLst>
                <a:path w="1120" h="2264" extrusionOk="0">
                  <a:moveTo>
                    <a:pt x="0" y="1"/>
                  </a:moveTo>
                  <a:lnTo>
                    <a:pt x="0" y="2263"/>
                  </a:lnTo>
                  <a:lnTo>
                    <a:pt x="1119" y="2263"/>
                  </a:lnTo>
                  <a:lnTo>
                    <a:pt x="1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7526971" y="4112604"/>
              <a:ext cx="37439" cy="100349"/>
            </a:xfrm>
            <a:custGeom>
              <a:avLst/>
              <a:gdLst/>
              <a:ahLst/>
              <a:cxnLst/>
              <a:rect l="l" t="t" r="r" b="b"/>
              <a:pathLst>
                <a:path w="1120" h="3002" extrusionOk="0">
                  <a:moveTo>
                    <a:pt x="0" y="1"/>
                  </a:moveTo>
                  <a:lnTo>
                    <a:pt x="0" y="3001"/>
                  </a:lnTo>
                  <a:lnTo>
                    <a:pt x="1120" y="3001"/>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5"/>
            <p:cNvSpPr/>
            <p:nvPr/>
          </p:nvSpPr>
          <p:spPr>
            <a:xfrm>
              <a:off x="7526971" y="4011452"/>
              <a:ext cx="37439" cy="75713"/>
            </a:xfrm>
            <a:custGeom>
              <a:avLst/>
              <a:gdLst/>
              <a:ahLst/>
              <a:cxnLst/>
              <a:rect l="l" t="t" r="r" b="b"/>
              <a:pathLst>
                <a:path w="1120" h="2265" extrusionOk="0">
                  <a:moveTo>
                    <a:pt x="543" y="1"/>
                  </a:moveTo>
                  <a:cubicBezTo>
                    <a:pt x="529" y="1"/>
                    <a:pt x="515" y="1"/>
                    <a:pt x="501" y="2"/>
                  </a:cubicBezTo>
                  <a:cubicBezTo>
                    <a:pt x="215" y="26"/>
                    <a:pt x="0" y="288"/>
                    <a:pt x="0" y="574"/>
                  </a:cubicBezTo>
                  <a:lnTo>
                    <a:pt x="0" y="2265"/>
                  </a:lnTo>
                  <a:lnTo>
                    <a:pt x="1120" y="2265"/>
                  </a:lnTo>
                  <a:lnTo>
                    <a:pt x="1120" y="550"/>
                  </a:lnTo>
                  <a:cubicBezTo>
                    <a:pt x="1120" y="254"/>
                    <a:pt x="858" y="1"/>
                    <a:pt x="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7589848" y="4036924"/>
              <a:ext cx="37472" cy="75713"/>
            </a:xfrm>
            <a:custGeom>
              <a:avLst/>
              <a:gdLst/>
              <a:ahLst/>
              <a:cxnLst/>
              <a:rect l="l" t="t" r="r" b="b"/>
              <a:pathLst>
                <a:path w="1121" h="2265" extrusionOk="0">
                  <a:moveTo>
                    <a:pt x="543" y="1"/>
                  </a:moveTo>
                  <a:cubicBezTo>
                    <a:pt x="529" y="1"/>
                    <a:pt x="515" y="1"/>
                    <a:pt x="501" y="2"/>
                  </a:cubicBezTo>
                  <a:cubicBezTo>
                    <a:pt x="215" y="26"/>
                    <a:pt x="1" y="288"/>
                    <a:pt x="1" y="574"/>
                  </a:cubicBezTo>
                  <a:lnTo>
                    <a:pt x="1" y="2265"/>
                  </a:lnTo>
                  <a:lnTo>
                    <a:pt x="1120" y="2265"/>
                  </a:lnTo>
                  <a:lnTo>
                    <a:pt x="1120" y="574"/>
                  </a:lnTo>
                  <a:cubicBezTo>
                    <a:pt x="1120" y="255"/>
                    <a:pt x="858" y="1"/>
                    <a:pt x="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7589848" y="4137274"/>
              <a:ext cx="37472" cy="75680"/>
            </a:xfrm>
            <a:custGeom>
              <a:avLst/>
              <a:gdLst/>
              <a:ahLst/>
              <a:cxnLst/>
              <a:rect l="l" t="t" r="r" b="b"/>
              <a:pathLst>
                <a:path w="1121" h="2264" extrusionOk="0">
                  <a:moveTo>
                    <a:pt x="1" y="1"/>
                  </a:moveTo>
                  <a:lnTo>
                    <a:pt x="1" y="2263"/>
                  </a:lnTo>
                  <a:lnTo>
                    <a:pt x="1120" y="226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5"/>
            <p:cNvSpPr/>
            <p:nvPr/>
          </p:nvSpPr>
          <p:spPr>
            <a:xfrm>
              <a:off x="7651957" y="4062396"/>
              <a:ext cx="38241" cy="74911"/>
            </a:xfrm>
            <a:custGeom>
              <a:avLst/>
              <a:gdLst/>
              <a:ahLst/>
              <a:cxnLst/>
              <a:rect l="l" t="t" r="r" b="b"/>
              <a:pathLst>
                <a:path w="1144" h="2241" extrusionOk="0">
                  <a:moveTo>
                    <a:pt x="566" y="1"/>
                  </a:moveTo>
                  <a:cubicBezTo>
                    <a:pt x="552" y="1"/>
                    <a:pt x="538" y="1"/>
                    <a:pt x="524" y="2"/>
                  </a:cubicBezTo>
                  <a:cubicBezTo>
                    <a:pt x="238" y="26"/>
                    <a:pt x="0" y="288"/>
                    <a:pt x="0" y="574"/>
                  </a:cubicBezTo>
                  <a:lnTo>
                    <a:pt x="0" y="2241"/>
                  </a:lnTo>
                  <a:lnTo>
                    <a:pt x="1143" y="2241"/>
                  </a:lnTo>
                  <a:lnTo>
                    <a:pt x="1143" y="550"/>
                  </a:lnTo>
                  <a:cubicBezTo>
                    <a:pt x="1143" y="254"/>
                    <a:pt x="881"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5"/>
            <p:cNvSpPr/>
            <p:nvPr/>
          </p:nvSpPr>
          <p:spPr>
            <a:xfrm>
              <a:off x="7651957" y="4162779"/>
              <a:ext cx="38241" cy="50175"/>
            </a:xfrm>
            <a:custGeom>
              <a:avLst/>
              <a:gdLst/>
              <a:ahLst/>
              <a:cxnLst/>
              <a:rect l="l" t="t" r="r" b="b"/>
              <a:pathLst>
                <a:path w="1144" h="1501" extrusionOk="0">
                  <a:moveTo>
                    <a:pt x="0" y="0"/>
                  </a:moveTo>
                  <a:lnTo>
                    <a:pt x="0" y="1500"/>
                  </a:lnTo>
                  <a:lnTo>
                    <a:pt x="1143" y="1500"/>
                  </a:lnTo>
                  <a:lnTo>
                    <a:pt x="1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5"/>
            <p:cNvSpPr/>
            <p:nvPr/>
          </p:nvSpPr>
          <p:spPr>
            <a:xfrm>
              <a:off x="7400380" y="4162779"/>
              <a:ext cx="39043" cy="74844"/>
            </a:xfrm>
            <a:custGeom>
              <a:avLst/>
              <a:gdLst/>
              <a:ahLst/>
              <a:cxnLst/>
              <a:rect l="l" t="t" r="r" b="b"/>
              <a:pathLst>
                <a:path w="1168" h="2239" extrusionOk="0">
                  <a:moveTo>
                    <a:pt x="382" y="0"/>
                  </a:moveTo>
                  <a:cubicBezTo>
                    <a:pt x="168" y="0"/>
                    <a:pt x="1" y="167"/>
                    <a:pt x="1" y="381"/>
                  </a:cubicBezTo>
                  <a:lnTo>
                    <a:pt x="1" y="2239"/>
                  </a:lnTo>
                  <a:lnTo>
                    <a:pt x="1168" y="2239"/>
                  </a:lnTo>
                  <a:lnTo>
                    <a:pt x="1168" y="548"/>
                  </a:lnTo>
                  <a:cubicBezTo>
                    <a:pt x="1168" y="238"/>
                    <a:pt x="906"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7489565" y="4387245"/>
              <a:ext cx="175160" cy="51779"/>
            </a:xfrm>
            <a:custGeom>
              <a:avLst/>
              <a:gdLst/>
              <a:ahLst/>
              <a:cxnLst/>
              <a:rect l="l" t="t" r="r" b="b"/>
              <a:pathLst>
                <a:path w="5240" h="1549" extrusionOk="0">
                  <a:moveTo>
                    <a:pt x="0" y="1"/>
                  </a:moveTo>
                  <a:lnTo>
                    <a:pt x="0" y="1191"/>
                  </a:lnTo>
                  <a:cubicBezTo>
                    <a:pt x="0" y="1382"/>
                    <a:pt x="167" y="1549"/>
                    <a:pt x="357" y="1549"/>
                  </a:cubicBezTo>
                  <a:lnTo>
                    <a:pt x="4858" y="1549"/>
                  </a:lnTo>
                  <a:cubicBezTo>
                    <a:pt x="5073" y="1549"/>
                    <a:pt x="5239" y="1382"/>
                    <a:pt x="5239" y="1191"/>
                  </a:cubicBezTo>
                  <a:lnTo>
                    <a:pt x="5239" y="1"/>
                  </a:lnTo>
                  <a:cubicBezTo>
                    <a:pt x="5120" y="24"/>
                    <a:pt x="5001" y="24"/>
                    <a:pt x="4858" y="24"/>
                  </a:cubicBezTo>
                  <a:lnTo>
                    <a:pt x="357" y="24"/>
                  </a:lnTo>
                  <a:cubicBezTo>
                    <a:pt x="238" y="24"/>
                    <a:pt x="119"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7400380" y="4263062"/>
              <a:ext cx="51779" cy="100349"/>
            </a:xfrm>
            <a:custGeom>
              <a:avLst/>
              <a:gdLst/>
              <a:ahLst/>
              <a:cxnLst/>
              <a:rect l="l" t="t" r="r" b="b"/>
              <a:pathLst>
                <a:path w="1549" h="3002" extrusionOk="0">
                  <a:moveTo>
                    <a:pt x="1" y="1"/>
                  </a:moveTo>
                  <a:lnTo>
                    <a:pt x="1" y="1858"/>
                  </a:lnTo>
                  <a:cubicBezTo>
                    <a:pt x="1" y="2501"/>
                    <a:pt x="525" y="3001"/>
                    <a:pt x="1144" y="3001"/>
                  </a:cubicBezTo>
                  <a:lnTo>
                    <a:pt x="1549" y="3001"/>
                  </a:lnTo>
                  <a:cubicBezTo>
                    <a:pt x="1311" y="2692"/>
                    <a:pt x="1168" y="2287"/>
                    <a:pt x="1168" y="1858"/>
                  </a:cubicBezTo>
                  <a:lnTo>
                    <a:pt x="11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7539707" y="4287731"/>
              <a:ext cx="74878" cy="75680"/>
            </a:xfrm>
            <a:custGeom>
              <a:avLst/>
              <a:gdLst/>
              <a:ahLst/>
              <a:cxnLst/>
              <a:rect l="l" t="t" r="r" b="b"/>
              <a:pathLst>
                <a:path w="2240" h="2264" extrusionOk="0">
                  <a:moveTo>
                    <a:pt x="0" y="1"/>
                  </a:moveTo>
                  <a:lnTo>
                    <a:pt x="0" y="2263"/>
                  </a:lnTo>
                  <a:lnTo>
                    <a:pt x="2239" y="2263"/>
                  </a:lnTo>
                  <a:lnTo>
                    <a:pt x="2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5"/>
            <p:cNvSpPr/>
            <p:nvPr/>
          </p:nvSpPr>
          <p:spPr>
            <a:xfrm>
              <a:off x="7464093" y="4237590"/>
              <a:ext cx="226104" cy="125821"/>
            </a:xfrm>
            <a:custGeom>
              <a:avLst/>
              <a:gdLst/>
              <a:ahLst/>
              <a:cxnLst/>
              <a:rect l="l" t="t" r="r" b="b"/>
              <a:pathLst>
                <a:path w="6764" h="3764" extrusionOk="0">
                  <a:moveTo>
                    <a:pt x="0" y="1"/>
                  </a:moveTo>
                  <a:lnTo>
                    <a:pt x="0" y="2620"/>
                  </a:lnTo>
                  <a:cubicBezTo>
                    <a:pt x="0" y="3263"/>
                    <a:pt x="500" y="3763"/>
                    <a:pt x="1119" y="3763"/>
                  </a:cubicBezTo>
                  <a:lnTo>
                    <a:pt x="1500" y="3763"/>
                  </a:lnTo>
                  <a:lnTo>
                    <a:pt x="1500" y="1120"/>
                  </a:lnTo>
                  <a:cubicBezTo>
                    <a:pt x="1500" y="929"/>
                    <a:pt x="1667" y="763"/>
                    <a:pt x="1881" y="763"/>
                  </a:cubicBezTo>
                  <a:lnTo>
                    <a:pt x="4882" y="763"/>
                  </a:lnTo>
                  <a:cubicBezTo>
                    <a:pt x="5096" y="763"/>
                    <a:pt x="5263" y="929"/>
                    <a:pt x="5263" y="1120"/>
                  </a:cubicBezTo>
                  <a:lnTo>
                    <a:pt x="5263" y="3763"/>
                  </a:lnTo>
                  <a:lnTo>
                    <a:pt x="5620" y="3763"/>
                  </a:lnTo>
                  <a:cubicBezTo>
                    <a:pt x="6240" y="3763"/>
                    <a:pt x="6763" y="3263"/>
                    <a:pt x="6763" y="2620"/>
                  </a:cubicBezTo>
                  <a:lnTo>
                    <a:pt x="6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65"/>
          <p:cNvGrpSpPr/>
          <p:nvPr/>
        </p:nvGrpSpPr>
        <p:grpSpPr>
          <a:xfrm>
            <a:off x="1529570" y="3881002"/>
            <a:ext cx="322088" cy="413739"/>
            <a:chOff x="1428331" y="4011519"/>
            <a:chExt cx="332804" cy="427505"/>
          </a:xfrm>
        </p:grpSpPr>
        <p:sp>
          <p:nvSpPr>
            <p:cNvPr id="2938" name="Google Shape;2938;p65"/>
            <p:cNvSpPr/>
            <p:nvPr/>
          </p:nvSpPr>
          <p:spPr>
            <a:xfrm>
              <a:off x="1428331" y="4103044"/>
              <a:ext cx="332804" cy="335980"/>
            </a:xfrm>
            <a:custGeom>
              <a:avLst/>
              <a:gdLst/>
              <a:ahLst/>
              <a:cxnLst/>
              <a:rect l="l" t="t" r="r" b="b"/>
              <a:pathLst>
                <a:path w="9956" h="10051" extrusionOk="0">
                  <a:moveTo>
                    <a:pt x="4978" y="3311"/>
                  </a:moveTo>
                  <a:cubicBezTo>
                    <a:pt x="6002" y="3311"/>
                    <a:pt x="6931" y="3716"/>
                    <a:pt x="7598" y="4383"/>
                  </a:cubicBezTo>
                  <a:lnTo>
                    <a:pt x="7598" y="3406"/>
                  </a:lnTo>
                  <a:lnTo>
                    <a:pt x="8860" y="3716"/>
                  </a:lnTo>
                  <a:cubicBezTo>
                    <a:pt x="9050" y="3764"/>
                    <a:pt x="9098" y="3930"/>
                    <a:pt x="9122" y="3978"/>
                  </a:cubicBezTo>
                  <a:cubicBezTo>
                    <a:pt x="9145" y="4049"/>
                    <a:pt x="9169" y="4216"/>
                    <a:pt x="9026" y="4359"/>
                  </a:cubicBezTo>
                  <a:lnTo>
                    <a:pt x="8455" y="4931"/>
                  </a:lnTo>
                  <a:cubicBezTo>
                    <a:pt x="8312" y="4859"/>
                    <a:pt x="8145" y="4811"/>
                    <a:pt x="7979" y="4811"/>
                  </a:cubicBezTo>
                  <a:cubicBezTo>
                    <a:pt x="7693" y="4811"/>
                    <a:pt x="7431" y="4907"/>
                    <a:pt x="7240" y="5097"/>
                  </a:cubicBezTo>
                  <a:cubicBezTo>
                    <a:pt x="6693" y="4454"/>
                    <a:pt x="5883" y="4049"/>
                    <a:pt x="4978" y="4049"/>
                  </a:cubicBezTo>
                  <a:cubicBezTo>
                    <a:pt x="4073" y="4049"/>
                    <a:pt x="3263" y="4454"/>
                    <a:pt x="2716" y="5097"/>
                  </a:cubicBezTo>
                  <a:cubicBezTo>
                    <a:pt x="2525" y="4907"/>
                    <a:pt x="2263" y="4811"/>
                    <a:pt x="1977" y="4811"/>
                  </a:cubicBezTo>
                  <a:cubicBezTo>
                    <a:pt x="1811" y="4811"/>
                    <a:pt x="1644" y="4859"/>
                    <a:pt x="1501" y="4931"/>
                  </a:cubicBezTo>
                  <a:lnTo>
                    <a:pt x="929" y="4359"/>
                  </a:lnTo>
                  <a:cubicBezTo>
                    <a:pt x="787" y="4216"/>
                    <a:pt x="810" y="4049"/>
                    <a:pt x="834" y="3978"/>
                  </a:cubicBezTo>
                  <a:cubicBezTo>
                    <a:pt x="858" y="3930"/>
                    <a:pt x="906" y="3764"/>
                    <a:pt x="1096" y="3716"/>
                  </a:cubicBezTo>
                  <a:lnTo>
                    <a:pt x="2358" y="3406"/>
                  </a:lnTo>
                  <a:lnTo>
                    <a:pt x="2358" y="4383"/>
                  </a:lnTo>
                  <a:cubicBezTo>
                    <a:pt x="3025" y="3716"/>
                    <a:pt x="3954" y="3311"/>
                    <a:pt x="4978" y="3311"/>
                  </a:cubicBezTo>
                  <a:close/>
                  <a:moveTo>
                    <a:pt x="4597" y="4835"/>
                  </a:moveTo>
                  <a:lnTo>
                    <a:pt x="4597" y="6002"/>
                  </a:lnTo>
                  <a:cubicBezTo>
                    <a:pt x="4168" y="6145"/>
                    <a:pt x="3859" y="6574"/>
                    <a:pt x="3859" y="7050"/>
                  </a:cubicBezTo>
                  <a:cubicBezTo>
                    <a:pt x="3859" y="7121"/>
                    <a:pt x="3859" y="7193"/>
                    <a:pt x="3882" y="7264"/>
                  </a:cubicBezTo>
                  <a:lnTo>
                    <a:pt x="2882" y="7836"/>
                  </a:lnTo>
                  <a:cubicBezTo>
                    <a:pt x="2787" y="7598"/>
                    <a:pt x="2739" y="7336"/>
                    <a:pt x="2739" y="7050"/>
                  </a:cubicBezTo>
                  <a:cubicBezTo>
                    <a:pt x="2739" y="6955"/>
                    <a:pt x="2739" y="6836"/>
                    <a:pt x="2763" y="6740"/>
                  </a:cubicBezTo>
                  <a:cubicBezTo>
                    <a:pt x="2978" y="6526"/>
                    <a:pt x="3097" y="6240"/>
                    <a:pt x="3097" y="5931"/>
                  </a:cubicBezTo>
                  <a:cubicBezTo>
                    <a:pt x="3097" y="5907"/>
                    <a:pt x="3097" y="5859"/>
                    <a:pt x="3097" y="5835"/>
                  </a:cubicBezTo>
                  <a:cubicBezTo>
                    <a:pt x="3430" y="5312"/>
                    <a:pt x="3978" y="4954"/>
                    <a:pt x="4597" y="4835"/>
                  </a:cubicBezTo>
                  <a:close/>
                  <a:moveTo>
                    <a:pt x="5359" y="4835"/>
                  </a:moveTo>
                  <a:cubicBezTo>
                    <a:pt x="5978" y="4954"/>
                    <a:pt x="6526" y="5312"/>
                    <a:pt x="6859" y="5835"/>
                  </a:cubicBezTo>
                  <a:cubicBezTo>
                    <a:pt x="6859" y="5859"/>
                    <a:pt x="6859" y="5907"/>
                    <a:pt x="6859" y="5931"/>
                  </a:cubicBezTo>
                  <a:cubicBezTo>
                    <a:pt x="6859" y="6240"/>
                    <a:pt x="6978" y="6526"/>
                    <a:pt x="7193" y="6740"/>
                  </a:cubicBezTo>
                  <a:cubicBezTo>
                    <a:pt x="7216" y="6836"/>
                    <a:pt x="7216" y="6955"/>
                    <a:pt x="7216" y="7050"/>
                  </a:cubicBezTo>
                  <a:cubicBezTo>
                    <a:pt x="7216" y="7336"/>
                    <a:pt x="7169" y="7598"/>
                    <a:pt x="7074" y="7836"/>
                  </a:cubicBezTo>
                  <a:lnTo>
                    <a:pt x="6073" y="7264"/>
                  </a:lnTo>
                  <a:cubicBezTo>
                    <a:pt x="6097" y="7193"/>
                    <a:pt x="6097" y="7121"/>
                    <a:pt x="6097" y="7050"/>
                  </a:cubicBezTo>
                  <a:cubicBezTo>
                    <a:pt x="6097" y="6574"/>
                    <a:pt x="5788" y="6145"/>
                    <a:pt x="5359" y="6002"/>
                  </a:cubicBezTo>
                  <a:lnTo>
                    <a:pt x="5359" y="4835"/>
                  </a:lnTo>
                  <a:close/>
                  <a:moveTo>
                    <a:pt x="5716" y="7907"/>
                  </a:moveTo>
                  <a:lnTo>
                    <a:pt x="6716" y="8479"/>
                  </a:lnTo>
                  <a:cubicBezTo>
                    <a:pt x="6288" y="8979"/>
                    <a:pt x="5692" y="9312"/>
                    <a:pt x="4978" y="9312"/>
                  </a:cubicBezTo>
                  <a:cubicBezTo>
                    <a:pt x="4287" y="9312"/>
                    <a:pt x="3668" y="8979"/>
                    <a:pt x="3263" y="8479"/>
                  </a:cubicBezTo>
                  <a:lnTo>
                    <a:pt x="4263" y="7907"/>
                  </a:lnTo>
                  <a:cubicBezTo>
                    <a:pt x="4454" y="8074"/>
                    <a:pt x="4716" y="8193"/>
                    <a:pt x="4978" y="8193"/>
                  </a:cubicBezTo>
                  <a:cubicBezTo>
                    <a:pt x="5264" y="8193"/>
                    <a:pt x="5526" y="8074"/>
                    <a:pt x="5716" y="7907"/>
                  </a:cubicBezTo>
                  <a:close/>
                  <a:moveTo>
                    <a:pt x="4978" y="1"/>
                  </a:moveTo>
                  <a:cubicBezTo>
                    <a:pt x="4716" y="406"/>
                    <a:pt x="4311" y="692"/>
                    <a:pt x="3859" y="858"/>
                  </a:cubicBezTo>
                  <a:lnTo>
                    <a:pt x="3859" y="1811"/>
                  </a:lnTo>
                  <a:lnTo>
                    <a:pt x="3478" y="1811"/>
                  </a:lnTo>
                  <a:cubicBezTo>
                    <a:pt x="2954" y="1811"/>
                    <a:pt x="2525" y="2144"/>
                    <a:pt x="2406" y="2621"/>
                  </a:cubicBezTo>
                  <a:lnTo>
                    <a:pt x="929" y="3002"/>
                  </a:lnTo>
                  <a:cubicBezTo>
                    <a:pt x="525" y="3097"/>
                    <a:pt x="215" y="3383"/>
                    <a:pt x="120" y="3787"/>
                  </a:cubicBezTo>
                  <a:cubicBezTo>
                    <a:pt x="1" y="4192"/>
                    <a:pt x="120" y="4597"/>
                    <a:pt x="406" y="4883"/>
                  </a:cubicBezTo>
                  <a:lnTo>
                    <a:pt x="977" y="5454"/>
                  </a:lnTo>
                  <a:cubicBezTo>
                    <a:pt x="906" y="5597"/>
                    <a:pt x="858" y="5764"/>
                    <a:pt x="858" y="5931"/>
                  </a:cubicBezTo>
                  <a:cubicBezTo>
                    <a:pt x="858" y="6550"/>
                    <a:pt x="1358" y="7050"/>
                    <a:pt x="1977" y="7050"/>
                  </a:cubicBezTo>
                  <a:cubicBezTo>
                    <a:pt x="1977" y="8717"/>
                    <a:pt x="3311" y="10051"/>
                    <a:pt x="4978" y="10051"/>
                  </a:cubicBezTo>
                  <a:cubicBezTo>
                    <a:pt x="6645" y="10051"/>
                    <a:pt x="7979" y="8717"/>
                    <a:pt x="7979" y="7050"/>
                  </a:cubicBezTo>
                  <a:cubicBezTo>
                    <a:pt x="8598" y="7050"/>
                    <a:pt x="9098" y="6550"/>
                    <a:pt x="9098" y="5931"/>
                  </a:cubicBezTo>
                  <a:cubicBezTo>
                    <a:pt x="9098" y="5764"/>
                    <a:pt x="9050" y="5597"/>
                    <a:pt x="8979" y="5454"/>
                  </a:cubicBezTo>
                  <a:lnTo>
                    <a:pt x="9550" y="4883"/>
                  </a:lnTo>
                  <a:cubicBezTo>
                    <a:pt x="9836" y="4597"/>
                    <a:pt x="9955" y="4192"/>
                    <a:pt x="9836" y="3787"/>
                  </a:cubicBezTo>
                  <a:cubicBezTo>
                    <a:pt x="9741" y="3383"/>
                    <a:pt x="9431" y="3097"/>
                    <a:pt x="9026" y="3002"/>
                  </a:cubicBezTo>
                  <a:lnTo>
                    <a:pt x="7550" y="2621"/>
                  </a:lnTo>
                  <a:cubicBezTo>
                    <a:pt x="7431" y="2144"/>
                    <a:pt x="7002" y="1811"/>
                    <a:pt x="6478" y="1811"/>
                  </a:cubicBezTo>
                  <a:lnTo>
                    <a:pt x="6097" y="1811"/>
                  </a:lnTo>
                  <a:lnTo>
                    <a:pt x="6097" y="858"/>
                  </a:lnTo>
                  <a:cubicBezTo>
                    <a:pt x="5645" y="692"/>
                    <a:pt x="5240" y="406"/>
                    <a:pt x="49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1482484" y="4011519"/>
              <a:ext cx="100316" cy="100316"/>
            </a:xfrm>
            <a:custGeom>
              <a:avLst/>
              <a:gdLst/>
              <a:ahLst/>
              <a:cxnLst/>
              <a:rect l="l" t="t" r="r" b="b"/>
              <a:pathLst>
                <a:path w="3001" h="3001" extrusionOk="0">
                  <a:moveTo>
                    <a:pt x="1500" y="1120"/>
                  </a:moveTo>
                  <a:cubicBezTo>
                    <a:pt x="1691" y="1120"/>
                    <a:pt x="1858" y="1286"/>
                    <a:pt x="1858" y="1501"/>
                  </a:cubicBezTo>
                  <a:cubicBezTo>
                    <a:pt x="1858" y="1691"/>
                    <a:pt x="1691" y="1858"/>
                    <a:pt x="1500" y="1858"/>
                  </a:cubicBezTo>
                  <a:cubicBezTo>
                    <a:pt x="1286" y="1858"/>
                    <a:pt x="1119" y="1691"/>
                    <a:pt x="1119" y="1501"/>
                  </a:cubicBezTo>
                  <a:cubicBezTo>
                    <a:pt x="1119" y="1286"/>
                    <a:pt x="1286" y="1120"/>
                    <a:pt x="1500" y="1120"/>
                  </a:cubicBezTo>
                  <a:close/>
                  <a:moveTo>
                    <a:pt x="1500" y="0"/>
                  </a:moveTo>
                  <a:cubicBezTo>
                    <a:pt x="667" y="0"/>
                    <a:pt x="0" y="667"/>
                    <a:pt x="0" y="1501"/>
                  </a:cubicBezTo>
                  <a:cubicBezTo>
                    <a:pt x="0" y="2334"/>
                    <a:pt x="667" y="3001"/>
                    <a:pt x="1500" y="3001"/>
                  </a:cubicBezTo>
                  <a:cubicBezTo>
                    <a:pt x="2310" y="3001"/>
                    <a:pt x="3001" y="2334"/>
                    <a:pt x="3001" y="1501"/>
                  </a:cubicBezTo>
                  <a:cubicBezTo>
                    <a:pt x="3001" y="667"/>
                    <a:pt x="2310" y="0"/>
                    <a:pt x="1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1607436" y="4011519"/>
              <a:ext cx="100349" cy="100316"/>
            </a:xfrm>
            <a:custGeom>
              <a:avLst/>
              <a:gdLst/>
              <a:ahLst/>
              <a:cxnLst/>
              <a:rect l="l" t="t" r="r" b="b"/>
              <a:pathLst>
                <a:path w="3002" h="3001" extrusionOk="0">
                  <a:moveTo>
                    <a:pt x="1501" y="1120"/>
                  </a:moveTo>
                  <a:cubicBezTo>
                    <a:pt x="1716" y="1120"/>
                    <a:pt x="1882" y="1286"/>
                    <a:pt x="1882" y="1501"/>
                  </a:cubicBezTo>
                  <a:cubicBezTo>
                    <a:pt x="1882" y="1691"/>
                    <a:pt x="1716" y="1858"/>
                    <a:pt x="1501" y="1858"/>
                  </a:cubicBezTo>
                  <a:cubicBezTo>
                    <a:pt x="1287" y="1858"/>
                    <a:pt x="1120" y="1691"/>
                    <a:pt x="1120" y="1501"/>
                  </a:cubicBezTo>
                  <a:cubicBezTo>
                    <a:pt x="1120" y="1286"/>
                    <a:pt x="1287" y="1120"/>
                    <a:pt x="1501" y="1120"/>
                  </a:cubicBezTo>
                  <a:close/>
                  <a:moveTo>
                    <a:pt x="1501" y="0"/>
                  </a:moveTo>
                  <a:cubicBezTo>
                    <a:pt x="668" y="0"/>
                    <a:pt x="1" y="667"/>
                    <a:pt x="1" y="1501"/>
                  </a:cubicBezTo>
                  <a:cubicBezTo>
                    <a:pt x="1" y="2334"/>
                    <a:pt x="668" y="3001"/>
                    <a:pt x="1501" y="3001"/>
                  </a:cubicBezTo>
                  <a:cubicBezTo>
                    <a:pt x="2335" y="3001"/>
                    <a:pt x="3002" y="2334"/>
                    <a:pt x="3002" y="1501"/>
                  </a:cubicBezTo>
                  <a:cubicBezTo>
                    <a:pt x="3002" y="667"/>
                    <a:pt x="2335" y="0"/>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65"/>
          <p:cNvGrpSpPr/>
          <p:nvPr/>
        </p:nvGrpSpPr>
        <p:grpSpPr>
          <a:xfrm>
            <a:off x="1532643" y="3245398"/>
            <a:ext cx="315909" cy="413740"/>
            <a:chOff x="1431506" y="3354767"/>
            <a:chExt cx="326420" cy="427505"/>
          </a:xfrm>
        </p:grpSpPr>
        <p:sp>
          <p:nvSpPr>
            <p:cNvPr id="2942" name="Google Shape;2942;p65"/>
            <p:cNvSpPr/>
            <p:nvPr/>
          </p:nvSpPr>
          <p:spPr>
            <a:xfrm>
              <a:off x="1469748" y="3354767"/>
              <a:ext cx="249971" cy="125821"/>
            </a:xfrm>
            <a:custGeom>
              <a:avLst/>
              <a:gdLst/>
              <a:ahLst/>
              <a:cxnLst/>
              <a:rect l="l" t="t" r="r" b="b"/>
              <a:pathLst>
                <a:path w="7478" h="3764" extrusionOk="0">
                  <a:moveTo>
                    <a:pt x="1500" y="1906"/>
                  </a:moveTo>
                  <a:cubicBezTo>
                    <a:pt x="1691" y="1906"/>
                    <a:pt x="1858" y="2072"/>
                    <a:pt x="1858" y="2263"/>
                  </a:cubicBezTo>
                  <a:cubicBezTo>
                    <a:pt x="1858" y="2477"/>
                    <a:pt x="1691" y="2644"/>
                    <a:pt x="1500" y="2644"/>
                  </a:cubicBezTo>
                  <a:cubicBezTo>
                    <a:pt x="1286" y="2644"/>
                    <a:pt x="1119" y="2477"/>
                    <a:pt x="1119" y="2263"/>
                  </a:cubicBezTo>
                  <a:cubicBezTo>
                    <a:pt x="1119" y="2072"/>
                    <a:pt x="1286" y="1906"/>
                    <a:pt x="1500" y="1906"/>
                  </a:cubicBezTo>
                  <a:close/>
                  <a:moveTo>
                    <a:pt x="4501" y="1906"/>
                  </a:moveTo>
                  <a:cubicBezTo>
                    <a:pt x="4691" y="1906"/>
                    <a:pt x="4858" y="2072"/>
                    <a:pt x="4858" y="2263"/>
                  </a:cubicBezTo>
                  <a:cubicBezTo>
                    <a:pt x="4858" y="2477"/>
                    <a:pt x="4691" y="2644"/>
                    <a:pt x="4501" y="2644"/>
                  </a:cubicBezTo>
                  <a:lnTo>
                    <a:pt x="3001" y="2644"/>
                  </a:lnTo>
                  <a:cubicBezTo>
                    <a:pt x="2786" y="2644"/>
                    <a:pt x="2620" y="2477"/>
                    <a:pt x="2620" y="2263"/>
                  </a:cubicBezTo>
                  <a:cubicBezTo>
                    <a:pt x="2620" y="2072"/>
                    <a:pt x="2786" y="1906"/>
                    <a:pt x="3001" y="1906"/>
                  </a:cubicBezTo>
                  <a:close/>
                  <a:moveTo>
                    <a:pt x="5977" y="1906"/>
                  </a:moveTo>
                  <a:cubicBezTo>
                    <a:pt x="6192" y="1906"/>
                    <a:pt x="6359" y="2072"/>
                    <a:pt x="6359" y="2263"/>
                  </a:cubicBezTo>
                  <a:cubicBezTo>
                    <a:pt x="6359" y="2477"/>
                    <a:pt x="6192" y="2644"/>
                    <a:pt x="5977" y="2644"/>
                  </a:cubicBezTo>
                  <a:cubicBezTo>
                    <a:pt x="5787" y="2644"/>
                    <a:pt x="5620" y="2477"/>
                    <a:pt x="5620" y="2263"/>
                  </a:cubicBezTo>
                  <a:cubicBezTo>
                    <a:pt x="5620" y="2072"/>
                    <a:pt x="5787" y="1906"/>
                    <a:pt x="5977" y="1906"/>
                  </a:cubicBezTo>
                  <a:close/>
                  <a:moveTo>
                    <a:pt x="1858" y="0"/>
                  </a:moveTo>
                  <a:cubicBezTo>
                    <a:pt x="1667" y="0"/>
                    <a:pt x="1500" y="167"/>
                    <a:pt x="1500" y="381"/>
                  </a:cubicBezTo>
                  <a:lnTo>
                    <a:pt x="1500" y="763"/>
                  </a:lnTo>
                  <a:cubicBezTo>
                    <a:pt x="667" y="763"/>
                    <a:pt x="0" y="1453"/>
                    <a:pt x="0" y="2263"/>
                  </a:cubicBezTo>
                  <a:cubicBezTo>
                    <a:pt x="0" y="3096"/>
                    <a:pt x="667" y="3763"/>
                    <a:pt x="1500" y="3763"/>
                  </a:cubicBezTo>
                  <a:lnTo>
                    <a:pt x="5977" y="3763"/>
                  </a:lnTo>
                  <a:cubicBezTo>
                    <a:pt x="6811" y="3763"/>
                    <a:pt x="7478" y="3096"/>
                    <a:pt x="7478" y="2263"/>
                  </a:cubicBezTo>
                  <a:cubicBezTo>
                    <a:pt x="7478" y="1453"/>
                    <a:pt x="6811" y="763"/>
                    <a:pt x="5977" y="763"/>
                  </a:cubicBezTo>
                  <a:lnTo>
                    <a:pt x="5977" y="381"/>
                  </a:lnTo>
                  <a:cubicBezTo>
                    <a:pt x="5977" y="167"/>
                    <a:pt x="5811" y="0"/>
                    <a:pt x="5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1607436" y="3731295"/>
              <a:ext cx="100349" cy="50977"/>
            </a:xfrm>
            <a:custGeom>
              <a:avLst/>
              <a:gdLst/>
              <a:ahLst/>
              <a:cxnLst/>
              <a:rect l="l" t="t" r="r" b="b"/>
              <a:pathLst>
                <a:path w="3002" h="1525" extrusionOk="0">
                  <a:moveTo>
                    <a:pt x="1" y="1"/>
                  </a:moveTo>
                  <a:cubicBezTo>
                    <a:pt x="1" y="834"/>
                    <a:pt x="668" y="1525"/>
                    <a:pt x="1501" y="1525"/>
                  </a:cubicBezTo>
                  <a:cubicBezTo>
                    <a:pt x="2311" y="1525"/>
                    <a:pt x="3002" y="834"/>
                    <a:pt x="3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1481681" y="3731295"/>
              <a:ext cx="100316" cy="50977"/>
            </a:xfrm>
            <a:custGeom>
              <a:avLst/>
              <a:gdLst/>
              <a:ahLst/>
              <a:cxnLst/>
              <a:rect l="l" t="t" r="r" b="b"/>
              <a:pathLst>
                <a:path w="3001" h="1525" extrusionOk="0">
                  <a:moveTo>
                    <a:pt x="0" y="1"/>
                  </a:moveTo>
                  <a:cubicBezTo>
                    <a:pt x="0" y="834"/>
                    <a:pt x="691" y="1525"/>
                    <a:pt x="1501" y="1525"/>
                  </a:cubicBezTo>
                  <a:cubicBezTo>
                    <a:pt x="2334" y="1525"/>
                    <a:pt x="3001" y="834"/>
                    <a:pt x="3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1571635" y="3606310"/>
              <a:ext cx="46197" cy="50208"/>
            </a:xfrm>
            <a:custGeom>
              <a:avLst/>
              <a:gdLst/>
              <a:ahLst/>
              <a:cxnLst/>
              <a:rect l="l" t="t" r="r" b="b"/>
              <a:pathLst>
                <a:path w="1382" h="1502" extrusionOk="0">
                  <a:moveTo>
                    <a:pt x="0" y="1"/>
                  </a:moveTo>
                  <a:lnTo>
                    <a:pt x="262" y="1501"/>
                  </a:lnTo>
                  <a:lnTo>
                    <a:pt x="1120" y="1501"/>
                  </a:lnTo>
                  <a:lnTo>
                    <a:pt x="1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1431506" y="3502818"/>
              <a:ext cx="326420" cy="203841"/>
            </a:xfrm>
            <a:custGeom>
              <a:avLst/>
              <a:gdLst/>
              <a:ahLst/>
              <a:cxnLst/>
              <a:rect l="l" t="t" r="r" b="b"/>
              <a:pathLst>
                <a:path w="9765" h="6098" extrusionOk="0">
                  <a:moveTo>
                    <a:pt x="5645" y="834"/>
                  </a:moveTo>
                  <a:cubicBezTo>
                    <a:pt x="5835" y="834"/>
                    <a:pt x="6002" y="1001"/>
                    <a:pt x="6002" y="1215"/>
                  </a:cubicBezTo>
                  <a:cubicBezTo>
                    <a:pt x="6002" y="1430"/>
                    <a:pt x="5835" y="1596"/>
                    <a:pt x="5645" y="1596"/>
                  </a:cubicBezTo>
                  <a:lnTo>
                    <a:pt x="5264" y="1596"/>
                  </a:lnTo>
                  <a:lnTo>
                    <a:pt x="5264" y="2335"/>
                  </a:lnTo>
                  <a:lnTo>
                    <a:pt x="6026" y="2335"/>
                  </a:lnTo>
                  <a:cubicBezTo>
                    <a:pt x="6264" y="2335"/>
                    <a:pt x="6431" y="2549"/>
                    <a:pt x="6407" y="2787"/>
                  </a:cubicBezTo>
                  <a:lnTo>
                    <a:pt x="6074" y="4597"/>
                  </a:lnTo>
                  <a:lnTo>
                    <a:pt x="6383" y="4597"/>
                  </a:lnTo>
                  <a:cubicBezTo>
                    <a:pt x="6598" y="4597"/>
                    <a:pt x="6764" y="4430"/>
                    <a:pt x="6764" y="4216"/>
                  </a:cubicBezTo>
                  <a:cubicBezTo>
                    <a:pt x="6764" y="4002"/>
                    <a:pt x="6931" y="3835"/>
                    <a:pt x="7121" y="3835"/>
                  </a:cubicBezTo>
                  <a:cubicBezTo>
                    <a:pt x="7336" y="3835"/>
                    <a:pt x="7503" y="4002"/>
                    <a:pt x="7503" y="4216"/>
                  </a:cubicBezTo>
                  <a:cubicBezTo>
                    <a:pt x="7503" y="4835"/>
                    <a:pt x="7002" y="5335"/>
                    <a:pt x="6383" y="5335"/>
                  </a:cubicBezTo>
                  <a:lnTo>
                    <a:pt x="3383" y="5335"/>
                  </a:lnTo>
                  <a:cubicBezTo>
                    <a:pt x="2763" y="5335"/>
                    <a:pt x="2263" y="4835"/>
                    <a:pt x="2263" y="4216"/>
                  </a:cubicBezTo>
                  <a:cubicBezTo>
                    <a:pt x="2263" y="4002"/>
                    <a:pt x="2430" y="3835"/>
                    <a:pt x="2644" y="3835"/>
                  </a:cubicBezTo>
                  <a:cubicBezTo>
                    <a:pt x="2835" y="3835"/>
                    <a:pt x="3002" y="4002"/>
                    <a:pt x="3002" y="4216"/>
                  </a:cubicBezTo>
                  <a:cubicBezTo>
                    <a:pt x="3002" y="4430"/>
                    <a:pt x="3168" y="4597"/>
                    <a:pt x="3383" y="4597"/>
                  </a:cubicBezTo>
                  <a:lnTo>
                    <a:pt x="3692" y="4597"/>
                  </a:lnTo>
                  <a:lnTo>
                    <a:pt x="3359" y="2787"/>
                  </a:lnTo>
                  <a:cubicBezTo>
                    <a:pt x="3335" y="2549"/>
                    <a:pt x="3502" y="2335"/>
                    <a:pt x="3740" y="2335"/>
                  </a:cubicBezTo>
                  <a:lnTo>
                    <a:pt x="4502" y="2335"/>
                  </a:lnTo>
                  <a:lnTo>
                    <a:pt x="4502" y="1215"/>
                  </a:lnTo>
                  <a:cubicBezTo>
                    <a:pt x="4502" y="1001"/>
                    <a:pt x="4669" y="834"/>
                    <a:pt x="4883" y="834"/>
                  </a:cubicBezTo>
                  <a:close/>
                  <a:moveTo>
                    <a:pt x="2025" y="1"/>
                  </a:moveTo>
                  <a:cubicBezTo>
                    <a:pt x="977" y="1811"/>
                    <a:pt x="763" y="3597"/>
                    <a:pt x="739" y="4597"/>
                  </a:cubicBezTo>
                  <a:cubicBezTo>
                    <a:pt x="334" y="4597"/>
                    <a:pt x="1" y="4931"/>
                    <a:pt x="1" y="5335"/>
                  </a:cubicBezTo>
                  <a:cubicBezTo>
                    <a:pt x="1" y="5740"/>
                    <a:pt x="334" y="6097"/>
                    <a:pt x="763" y="6097"/>
                  </a:cubicBezTo>
                  <a:lnTo>
                    <a:pt x="9003" y="6097"/>
                  </a:lnTo>
                  <a:cubicBezTo>
                    <a:pt x="9431" y="6097"/>
                    <a:pt x="9765" y="5740"/>
                    <a:pt x="9765" y="5335"/>
                  </a:cubicBezTo>
                  <a:cubicBezTo>
                    <a:pt x="9765" y="4931"/>
                    <a:pt x="9431" y="4597"/>
                    <a:pt x="9027" y="4597"/>
                  </a:cubicBezTo>
                  <a:cubicBezTo>
                    <a:pt x="9003" y="3621"/>
                    <a:pt x="8812" y="1835"/>
                    <a:pt x="7741" y="1"/>
                  </a:cubicBezTo>
                  <a:cubicBezTo>
                    <a:pt x="7550" y="49"/>
                    <a:pt x="7336" y="96"/>
                    <a:pt x="7121" y="96"/>
                  </a:cubicBezTo>
                  <a:lnTo>
                    <a:pt x="2644" y="96"/>
                  </a:lnTo>
                  <a:cubicBezTo>
                    <a:pt x="2430" y="96"/>
                    <a:pt x="2216" y="49"/>
                    <a:pt x="2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7" name="Google Shape;2947;p65"/>
          <p:cNvGrpSpPr/>
          <p:nvPr/>
        </p:nvGrpSpPr>
        <p:grpSpPr>
          <a:xfrm>
            <a:off x="1483340" y="2638295"/>
            <a:ext cx="414547" cy="414516"/>
            <a:chOff x="1380563" y="2727465"/>
            <a:chExt cx="428340" cy="428308"/>
          </a:xfrm>
        </p:grpSpPr>
        <p:sp>
          <p:nvSpPr>
            <p:cNvPr id="2948" name="Google Shape;2948;p65"/>
            <p:cNvSpPr/>
            <p:nvPr/>
          </p:nvSpPr>
          <p:spPr>
            <a:xfrm>
              <a:off x="1707753" y="2803880"/>
              <a:ext cx="50175" cy="24736"/>
            </a:xfrm>
            <a:custGeom>
              <a:avLst/>
              <a:gdLst/>
              <a:ahLst/>
              <a:cxnLst/>
              <a:rect l="l" t="t" r="r" b="b"/>
              <a:pathLst>
                <a:path w="1501" h="740" extrusionOk="0">
                  <a:moveTo>
                    <a:pt x="358" y="1"/>
                  </a:moveTo>
                  <a:cubicBezTo>
                    <a:pt x="167" y="1"/>
                    <a:pt x="1" y="168"/>
                    <a:pt x="1" y="382"/>
                  </a:cubicBezTo>
                  <a:cubicBezTo>
                    <a:pt x="1" y="572"/>
                    <a:pt x="167" y="739"/>
                    <a:pt x="358" y="739"/>
                  </a:cubicBezTo>
                  <a:lnTo>
                    <a:pt x="1120" y="739"/>
                  </a:lnTo>
                  <a:cubicBezTo>
                    <a:pt x="1334" y="739"/>
                    <a:pt x="1501" y="572"/>
                    <a:pt x="1501" y="382"/>
                  </a:cubicBezTo>
                  <a:cubicBezTo>
                    <a:pt x="1501" y="168"/>
                    <a:pt x="1334"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5"/>
            <p:cNvSpPr/>
            <p:nvPr/>
          </p:nvSpPr>
          <p:spPr>
            <a:xfrm>
              <a:off x="1431506" y="2803880"/>
              <a:ext cx="50208" cy="24736"/>
            </a:xfrm>
            <a:custGeom>
              <a:avLst/>
              <a:gdLst/>
              <a:ahLst/>
              <a:cxnLst/>
              <a:rect l="l" t="t" r="r" b="b"/>
              <a:pathLst>
                <a:path w="1502" h="740" extrusionOk="0">
                  <a:moveTo>
                    <a:pt x="382" y="1"/>
                  </a:moveTo>
                  <a:cubicBezTo>
                    <a:pt x="168" y="1"/>
                    <a:pt x="1" y="168"/>
                    <a:pt x="1" y="382"/>
                  </a:cubicBezTo>
                  <a:cubicBezTo>
                    <a:pt x="1" y="572"/>
                    <a:pt x="168" y="739"/>
                    <a:pt x="382" y="739"/>
                  </a:cubicBezTo>
                  <a:lnTo>
                    <a:pt x="1144" y="739"/>
                  </a:lnTo>
                  <a:cubicBezTo>
                    <a:pt x="1335" y="739"/>
                    <a:pt x="1501" y="572"/>
                    <a:pt x="1501" y="382"/>
                  </a:cubicBezTo>
                  <a:cubicBezTo>
                    <a:pt x="1501" y="168"/>
                    <a:pt x="1335" y="1"/>
                    <a:pt x="1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5"/>
            <p:cNvSpPr/>
            <p:nvPr/>
          </p:nvSpPr>
          <p:spPr>
            <a:xfrm>
              <a:off x="1688665" y="2727632"/>
              <a:ext cx="50977" cy="37673"/>
            </a:xfrm>
            <a:custGeom>
              <a:avLst/>
              <a:gdLst/>
              <a:ahLst/>
              <a:cxnLst/>
              <a:rect l="l" t="t" r="r" b="b"/>
              <a:pathLst>
                <a:path w="1525" h="1127" extrusionOk="0">
                  <a:moveTo>
                    <a:pt x="1072" y="1"/>
                  </a:moveTo>
                  <a:cubicBezTo>
                    <a:pt x="1014" y="1"/>
                    <a:pt x="956" y="14"/>
                    <a:pt x="905" y="43"/>
                  </a:cubicBezTo>
                  <a:lnTo>
                    <a:pt x="262" y="424"/>
                  </a:lnTo>
                  <a:cubicBezTo>
                    <a:pt x="71" y="520"/>
                    <a:pt x="0" y="758"/>
                    <a:pt x="119" y="948"/>
                  </a:cubicBezTo>
                  <a:cubicBezTo>
                    <a:pt x="182" y="1058"/>
                    <a:pt x="306" y="1127"/>
                    <a:pt x="432" y="1127"/>
                  </a:cubicBezTo>
                  <a:cubicBezTo>
                    <a:pt x="497" y="1127"/>
                    <a:pt x="562" y="1108"/>
                    <a:pt x="619" y="1067"/>
                  </a:cubicBezTo>
                  <a:lnTo>
                    <a:pt x="1286" y="710"/>
                  </a:lnTo>
                  <a:cubicBezTo>
                    <a:pt x="1453" y="591"/>
                    <a:pt x="1524" y="377"/>
                    <a:pt x="1405" y="186"/>
                  </a:cubicBezTo>
                  <a:cubicBezTo>
                    <a:pt x="1339" y="71"/>
                    <a:pt x="1204"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1449825" y="2867192"/>
              <a:ext cx="50977" cy="37840"/>
            </a:xfrm>
            <a:custGeom>
              <a:avLst/>
              <a:gdLst/>
              <a:ahLst/>
              <a:cxnLst/>
              <a:rect l="l" t="t" r="r" b="b"/>
              <a:pathLst>
                <a:path w="1525" h="1132" extrusionOk="0">
                  <a:moveTo>
                    <a:pt x="1093" y="1"/>
                  </a:moveTo>
                  <a:cubicBezTo>
                    <a:pt x="1028" y="1"/>
                    <a:pt x="963" y="19"/>
                    <a:pt x="906" y="60"/>
                  </a:cubicBezTo>
                  <a:lnTo>
                    <a:pt x="263" y="417"/>
                  </a:lnTo>
                  <a:cubicBezTo>
                    <a:pt x="72" y="536"/>
                    <a:pt x="1" y="750"/>
                    <a:pt x="120" y="941"/>
                  </a:cubicBezTo>
                  <a:cubicBezTo>
                    <a:pt x="183" y="1068"/>
                    <a:pt x="310" y="1131"/>
                    <a:pt x="437" y="1131"/>
                  </a:cubicBezTo>
                  <a:cubicBezTo>
                    <a:pt x="501" y="1131"/>
                    <a:pt x="564" y="1115"/>
                    <a:pt x="620" y="1084"/>
                  </a:cubicBezTo>
                  <a:lnTo>
                    <a:pt x="1287" y="703"/>
                  </a:lnTo>
                  <a:cubicBezTo>
                    <a:pt x="1453" y="607"/>
                    <a:pt x="1525" y="369"/>
                    <a:pt x="1406" y="179"/>
                  </a:cubicBezTo>
                  <a:cubicBezTo>
                    <a:pt x="1343" y="69"/>
                    <a:pt x="1218"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1688665" y="2867192"/>
              <a:ext cx="50977" cy="37840"/>
            </a:xfrm>
            <a:custGeom>
              <a:avLst/>
              <a:gdLst/>
              <a:ahLst/>
              <a:cxnLst/>
              <a:rect l="l" t="t" r="r" b="b"/>
              <a:pathLst>
                <a:path w="1525" h="1132" extrusionOk="0">
                  <a:moveTo>
                    <a:pt x="432" y="1"/>
                  </a:moveTo>
                  <a:cubicBezTo>
                    <a:pt x="306" y="1"/>
                    <a:pt x="182" y="69"/>
                    <a:pt x="119" y="179"/>
                  </a:cubicBezTo>
                  <a:cubicBezTo>
                    <a:pt x="0" y="369"/>
                    <a:pt x="71" y="607"/>
                    <a:pt x="262" y="703"/>
                  </a:cubicBezTo>
                  <a:lnTo>
                    <a:pt x="905" y="1084"/>
                  </a:lnTo>
                  <a:cubicBezTo>
                    <a:pt x="961" y="1115"/>
                    <a:pt x="1024" y="1131"/>
                    <a:pt x="1088" y="1131"/>
                  </a:cubicBezTo>
                  <a:cubicBezTo>
                    <a:pt x="1215" y="1131"/>
                    <a:pt x="1342" y="1068"/>
                    <a:pt x="1405" y="941"/>
                  </a:cubicBezTo>
                  <a:cubicBezTo>
                    <a:pt x="1524" y="750"/>
                    <a:pt x="1453" y="536"/>
                    <a:pt x="1286" y="417"/>
                  </a:cubicBezTo>
                  <a:lnTo>
                    <a:pt x="619" y="60"/>
                  </a:lnTo>
                  <a:cubicBezTo>
                    <a:pt x="562" y="19"/>
                    <a:pt x="497"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1449825" y="2727632"/>
              <a:ext cx="50977" cy="37673"/>
            </a:xfrm>
            <a:custGeom>
              <a:avLst/>
              <a:gdLst/>
              <a:ahLst/>
              <a:cxnLst/>
              <a:rect l="l" t="t" r="r" b="b"/>
              <a:pathLst>
                <a:path w="1525" h="1127" extrusionOk="0">
                  <a:moveTo>
                    <a:pt x="453" y="1"/>
                  </a:moveTo>
                  <a:cubicBezTo>
                    <a:pt x="321" y="1"/>
                    <a:pt x="186" y="71"/>
                    <a:pt x="120" y="186"/>
                  </a:cubicBezTo>
                  <a:cubicBezTo>
                    <a:pt x="1" y="377"/>
                    <a:pt x="72" y="591"/>
                    <a:pt x="239" y="710"/>
                  </a:cubicBezTo>
                  <a:lnTo>
                    <a:pt x="906" y="1067"/>
                  </a:lnTo>
                  <a:cubicBezTo>
                    <a:pt x="963" y="1108"/>
                    <a:pt x="1028" y="1127"/>
                    <a:pt x="1093" y="1127"/>
                  </a:cubicBezTo>
                  <a:cubicBezTo>
                    <a:pt x="1218" y="1127"/>
                    <a:pt x="1343" y="1058"/>
                    <a:pt x="1406" y="948"/>
                  </a:cubicBezTo>
                  <a:cubicBezTo>
                    <a:pt x="1525" y="758"/>
                    <a:pt x="1453" y="520"/>
                    <a:pt x="1287" y="424"/>
                  </a:cubicBezTo>
                  <a:lnTo>
                    <a:pt x="620" y="43"/>
                  </a:lnTo>
                  <a:cubicBezTo>
                    <a:pt x="569" y="14"/>
                    <a:pt x="511"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1380563" y="2929668"/>
              <a:ext cx="428340" cy="150524"/>
            </a:xfrm>
            <a:custGeom>
              <a:avLst/>
              <a:gdLst/>
              <a:ahLst/>
              <a:cxnLst/>
              <a:rect l="l" t="t" r="r" b="b"/>
              <a:pathLst>
                <a:path w="12814" h="4503" extrusionOk="0">
                  <a:moveTo>
                    <a:pt x="4907" y="1144"/>
                  </a:moveTo>
                  <a:cubicBezTo>
                    <a:pt x="5121" y="1144"/>
                    <a:pt x="5288" y="1310"/>
                    <a:pt x="5288" y="1501"/>
                  </a:cubicBezTo>
                  <a:lnTo>
                    <a:pt x="5288" y="2263"/>
                  </a:lnTo>
                  <a:cubicBezTo>
                    <a:pt x="5288" y="2453"/>
                    <a:pt x="5121" y="2644"/>
                    <a:pt x="4907" y="2644"/>
                  </a:cubicBezTo>
                  <a:cubicBezTo>
                    <a:pt x="4692" y="2644"/>
                    <a:pt x="4526" y="2477"/>
                    <a:pt x="4526" y="2263"/>
                  </a:cubicBezTo>
                  <a:lnTo>
                    <a:pt x="4526" y="1501"/>
                  </a:lnTo>
                  <a:cubicBezTo>
                    <a:pt x="4526" y="1310"/>
                    <a:pt x="4692" y="1144"/>
                    <a:pt x="4907" y="1144"/>
                  </a:cubicBezTo>
                  <a:close/>
                  <a:moveTo>
                    <a:pt x="6407" y="1144"/>
                  </a:moveTo>
                  <a:cubicBezTo>
                    <a:pt x="6621" y="1144"/>
                    <a:pt x="6788" y="1310"/>
                    <a:pt x="6788" y="1501"/>
                  </a:cubicBezTo>
                  <a:lnTo>
                    <a:pt x="6788" y="2263"/>
                  </a:lnTo>
                  <a:cubicBezTo>
                    <a:pt x="6788" y="2453"/>
                    <a:pt x="6621" y="2644"/>
                    <a:pt x="6407" y="2644"/>
                  </a:cubicBezTo>
                  <a:cubicBezTo>
                    <a:pt x="6193" y="2644"/>
                    <a:pt x="6026" y="2477"/>
                    <a:pt x="6026" y="2263"/>
                  </a:cubicBezTo>
                  <a:lnTo>
                    <a:pt x="6026" y="1501"/>
                  </a:lnTo>
                  <a:cubicBezTo>
                    <a:pt x="6026" y="1310"/>
                    <a:pt x="6193" y="1144"/>
                    <a:pt x="6407" y="1144"/>
                  </a:cubicBezTo>
                  <a:close/>
                  <a:moveTo>
                    <a:pt x="7907" y="1144"/>
                  </a:moveTo>
                  <a:cubicBezTo>
                    <a:pt x="8122" y="1144"/>
                    <a:pt x="8288" y="1310"/>
                    <a:pt x="8288" y="1501"/>
                  </a:cubicBezTo>
                  <a:lnTo>
                    <a:pt x="8288" y="2263"/>
                  </a:lnTo>
                  <a:cubicBezTo>
                    <a:pt x="8288" y="2453"/>
                    <a:pt x="8122" y="2644"/>
                    <a:pt x="7907" y="2644"/>
                  </a:cubicBezTo>
                  <a:cubicBezTo>
                    <a:pt x="7693" y="2644"/>
                    <a:pt x="7526" y="2477"/>
                    <a:pt x="7526" y="2263"/>
                  </a:cubicBezTo>
                  <a:lnTo>
                    <a:pt x="7526" y="1501"/>
                  </a:lnTo>
                  <a:cubicBezTo>
                    <a:pt x="7526" y="1310"/>
                    <a:pt x="7693" y="1144"/>
                    <a:pt x="7907" y="1144"/>
                  </a:cubicBezTo>
                  <a:close/>
                  <a:moveTo>
                    <a:pt x="4907" y="1"/>
                  </a:moveTo>
                  <a:cubicBezTo>
                    <a:pt x="4287" y="1"/>
                    <a:pt x="3764" y="310"/>
                    <a:pt x="3406" y="763"/>
                  </a:cubicBezTo>
                  <a:lnTo>
                    <a:pt x="2668" y="763"/>
                  </a:lnTo>
                  <a:cubicBezTo>
                    <a:pt x="1739" y="763"/>
                    <a:pt x="930" y="1429"/>
                    <a:pt x="787" y="2311"/>
                  </a:cubicBezTo>
                  <a:cubicBezTo>
                    <a:pt x="334" y="2453"/>
                    <a:pt x="1" y="2882"/>
                    <a:pt x="1" y="3382"/>
                  </a:cubicBezTo>
                  <a:cubicBezTo>
                    <a:pt x="1" y="3988"/>
                    <a:pt x="502" y="4502"/>
                    <a:pt x="1103" y="4502"/>
                  </a:cubicBezTo>
                  <a:cubicBezTo>
                    <a:pt x="1117" y="4502"/>
                    <a:pt x="1130" y="4502"/>
                    <a:pt x="1144" y="4502"/>
                  </a:cubicBezTo>
                  <a:cubicBezTo>
                    <a:pt x="1263" y="4502"/>
                    <a:pt x="1430" y="4406"/>
                    <a:pt x="1477" y="4311"/>
                  </a:cubicBezTo>
                  <a:cubicBezTo>
                    <a:pt x="1592" y="4036"/>
                    <a:pt x="1398" y="3762"/>
                    <a:pt x="1151" y="3762"/>
                  </a:cubicBezTo>
                  <a:cubicBezTo>
                    <a:pt x="1141" y="3762"/>
                    <a:pt x="1130" y="3762"/>
                    <a:pt x="1120" y="3763"/>
                  </a:cubicBezTo>
                  <a:cubicBezTo>
                    <a:pt x="1001" y="3763"/>
                    <a:pt x="882" y="3716"/>
                    <a:pt x="834" y="3620"/>
                  </a:cubicBezTo>
                  <a:cubicBezTo>
                    <a:pt x="644" y="3316"/>
                    <a:pt x="850" y="3011"/>
                    <a:pt x="1135" y="3011"/>
                  </a:cubicBezTo>
                  <a:cubicBezTo>
                    <a:pt x="1206" y="3011"/>
                    <a:pt x="1282" y="3030"/>
                    <a:pt x="1358" y="3073"/>
                  </a:cubicBezTo>
                  <a:cubicBezTo>
                    <a:pt x="1454" y="3144"/>
                    <a:pt x="1525" y="3239"/>
                    <a:pt x="1501" y="3358"/>
                  </a:cubicBezTo>
                  <a:cubicBezTo>
                    <a:pt x="1501" y="3582"/>
                    <a:pt x="1661" y="3761"/>
                    <a:pt x="1867" y="3761"/>
                  </a:cubicBezTo>
                  <a:cubicBezTo>
                    <a:pt x="1925" y="3761"/>
                    <a:pt x="1986" y="3747"/>
                    <a:pt x="2049" y="3716"/>
                  </a:cubicBezTo>
                  <a:cubicBezTo>
                    <a:pt x="2168" y="3668"/>
                    <a:pt x="2263" y="3525"/>
                    <a:pt x="2263" y="3406"/>
                  </a:cubicBezTo>
                  <a:cubicBezTo>
                    <a:pt x="2263" y="2930"/>
                    <a:pt x="1977" y="2501"/>
                    <a:pt x="1549" y="2334"/>
                  </a:cubicBezTo>
                  <a:cubicBezTo>
                    <a:pt x="1692" y="1858"/>
                    <a:pt x="2144" y="1501"/>
                    <a:pt x="2668" y="1501"/>
                  </a:cubicBezTo>
                  <a:lnTo>
                    <a:pt x="3073" y="1501"/>
                  </a:lnTo>
                  <a:cubicBezTo>
                    <a:pt x="3049" y="1620"/>
                    <a:pt x="3025" y="1763"/>
                    <a:pt x="3025" y="1882"/>
                  </a:cubicBezTo>
                  <a:lnTo>
                    <a:pt x="3025" y="3763"/>
                  </a:lnTo>
                  <a:lnTo>
                    <a:pt x="9789" y="3763"/>
                  </a:lnTo>
                  <a:lnTo>
                    <a:pt x="9789" y="1882"/>
                  </a:lnTo>
                  <a:cubicBezTo>
                    <a:pt x="9789" y="1763"/>
                    <a:pt x="9765" y="1620"/>
                    <a:pt x="9741" y="1501"/>
                  </a:cubicBezTo>
                  <a:lnTo>
                    <a:pt x="10146" y="1501"/>
                  </a:lnTo>
                  <a:cubicBezTo>
                    <a:pt x="10670" y="1501"/>
                    <a:pt x="11146" y="1858"/>
                    <a:pt x="11265" y="2334"/>
                  </a:cubicBezTo>
                  <a:cubicBezTo>
                    <a:pt x="10836" y="2501"/>
                    <a:pt x="10551" y="2930"/>
                    <a:pt x="10551" y="3406"/>
                  </a:cubicBezTo>
                  <a:cubicBezTo>
                    <a:pt x="10551" y="3525"/>
                    <a:pt x="10646" y="3668"/>
                    <a:pt x="10765" y="3716"/>
                  </a:cubicBezTo>
                  <a:cubicBezTo>
                    <a:pt x="10824" y="3740"/>
                    <a:pt x="10882" y="3752"/>
                    <a:pt x="10937" y="3752"/>
                  </a:cubicBezTo>
                  <a:cubicBezTo>
                    <a:pt x="11148" y="3752"/>
                    <a:pt x="11313" y="3585"/>
                    <a:pt x="11313" y="3358"/>
                  </a:cubicBezTo>
                  <a:cubicBezTo>
                    <a:pt x="11289" y="3239"/>
                    <a:pt x="11360" y="3144"/>
                    <a:pt x="11456" y="3073"/>
                  </a:cubicBezTo>
                  <a:cubicBezTo>
                    <a:pt x="11532" y="3030"/>
                    <a:pt x="11609" y="3011"/>
                    <a:pt x="11680" y="3011"/>
                  </a:cubicBezTo>
                  <a:cubicBezTo>
                    <a:pt x="11965" y="3011"/>
                    <a:pt x="12170" y="3311"/>
                    <a:pt x="11980" y="3597"/>
                  </a:cubicBezTo>
                  <a:cubicBezTo>
                    <a:pt x="11932" y="3716"/>
                    <a:pt x="11813" y="3763"/>
                    <a:pt x="11694" y="3763"/>
                  </a:cubicBezTo>
                  <a:cubicBezTo>
                    <a:pt x="11683" y="3762"/>
                    <a:pt x="11673" y="3762"/>
                    <a:pt x="11663" y="3762"/>
                  </a:cubicBezTo>
                  <a:cubicBezTo>
                    <a:pt x="11415" y="3762"/>
                    <a:pt x="11222" y="4036"/>
                    <a:pt x="11337" y="4311"/>
                  </a:cubicBezTo>
                  <a:cubicBezTo>
                    <a:pt x="11384" y="4406"/>
                    <a:pt x="11551" y="4502"/>
                    <a:pt x="11670" y="4502"/>
                  </a:cubicBezTo>
                  <a:cubicBezTo>
                    <a:pt x="11684" y="4502"/>
                    <a:pt x="11697" y="4502"/>
                    <a:pt x="11711" y="4502"/>
                  </a:cubicBezTo>
                  <a:cubicBezTo>
                    <a:pt x="12312" y="4502"/>
                    <a:pt x="12813" y="3988"/>
                    <a:pt x="12813" y="3382"/>
                  </a:cubicBezTo>
                  <a:cubicBezTo>
                    <a:pt x="12813" y="2882"/>
                    <a:pt x="12480" y="2453"/>
                    <a:pt x="12027" y="2311"/>
                  </a:cubicBezTo>
                  <a:cubicBezTo>
                    <a:pt x="11884" y="1429"/>
                    <a:pt x="11075" y="763"/>
                    <a:pt x="10146" y="763"/>
                  </a:cubicBezTo>
                  <a:lnTo>
                    <a:pt x="9408" y="763"/>
                  </a:lnTo>
                  <a:cubicBezTo>
                    <a:pt x="9050" y="310"/>
                    <a:pt x="8526" y="1"/>
                    <a:pt x="7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1507153" y="2727465"/>
              <a:ext cx="175160" cy="177567"/>
            </a:xfrm>
            <a:custGeom>
              <a:avLst/>
              <a:gdLst/>
              <a:ahLst/>
              <a:cxnLst/>
              <a:rect l="l" t="t" r="r" b="b"/>
              <a:pathLst>
                <a:path w="5240" h="5312" extrusionOk="0">
                  <a:moveTo>
                    <a:pt x="3382" y="2287"/>
                  </a:moveTo>
                  <a:cubicBezTo>
                    <a:pt x="3572" y="2287"/>
                    <a:pt x="3739" y="2454"/>
                    <a:pt x="3739" y="2668"/>
                  </a:cubicBezTo>
                  <a:cubicBezTo>
                    <a:pt x="3739" y="3287"/>
                    <a:pt x="3239" y="3787"/>
                    <a:pt x="2620" y="3787"/>
                  </a:cubicBezTo>
                  <a:cubicBezTo>
                    <a:pt x="2001" y="3787"/>
                    <a:pt x="1501" y="3287"/>
                    <a:pt x="1501" y="2668"/>
                  </a:cubicBezTo>
                  <a:cubicBezTo>
                    <a:pt x="1501" y="2454"/>
                    <a:pt x="1667" y="2287"/>
                    <a:pt x="1882" y="2287"/>
                  </a:cubicBezTo>
                  <a:cubicBezTo>
                    <a:pt x="2072" y="2287"/>
                    <a:pt x="2239" y="2454"/>
                    <a:pt x="2239" y="2668"/>
                  </a:cubicBezTo>
                  <a:cubicBezTo>
                    <a:pt x="2239" y="2858"/>
                    <a:pt x="2406" y="3025"/>
                    <a:pt x="2620" y="3025"/>
                  </a:cubicBezTo>
                  <a:cubicBezTo>
                    <a:pt x="2834" y="3025"/>
                    <a:pt x="3001" y="2858"/>
                    <a:pt x="3001" y="2668"/>
                  </a:cubicBezTo>
                  <a:cubicBezTo>
                    <a:pt x="3001" y="2454"/>
                    <a:pt x="3168" y="2287"/>
                    <a:pt x="3382" y="2287"/>
                  </a:cubicBezTo>
                  <a:close/>
                  <a:moveTo>
                    <a:pt x="2620" y="1"/>
                  </a:moveTo>
                  <a:cubicBezTo>
                    <a:pt x="1096" y="25"/>
                    <a:pt x="0" y="1263"/>
                    <a:pt x="0" y="2668"/>
                  </a:cubicBezTo>
                  <a:cubicBezTo>
                    <a:pt x="0" y="3192"/>
                    <a:pt x="143" y="3740"/>
                    <a:pt x="453" y="4168"/>
                  </a:cubicBezTo>
                  <a:cubicBezTo>
                    <a:pt x="620" y="4406"/>
                    <a:pt x="1001" y="4740"/>
                    <a:pt x="1262" y="5311"/>
                  </a:cubicBezTo>
                  <a:lnTo>
                    <a:pt x="3977" y="5311"/>
                  </a:lnTo>
                  <a:cubicBezTo>
                    <a:pt x="4239" y="4740"/>
                    <a:pt x="4620" y="4406"/>
                    <a:pt x="4787" y="4168"/>
                  </a:cubicBezTo>
                  <a:cubicBezTo>
                    <a:pt x="5097" y="3740"/>
                    <a:pt x="5240" y="3192"/>
                    <a:pt x="5240" y="2668"/>
                  </a:cubicBezTo>
                  <a:cubicBezTo>
                    <a:pt x="5240" y="1239"/>
                    <a:pt x="4144" y="1"/>
                    <a:pt x="2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1457012" y="3080126"/>
              <a:ext cx="275443" cy="75646"/>
            </a:xfrm>
            <a:custGeom>
              <a:avLst/>
              <a:gdLst/>
              <a:ahLst/>
              <a:cxnLst/>
              <a:rect l="l" t="t" r="r" b="b"/>
              <a:pathLst>
                <a:path w="8240" h="2263" extrusionOk="0">
                  <a:moveTo>
                    <a:pt x="3072" y="763"/>
                  </a:moveTo>
                  <a:cubicBezTo>
                    <a:pt x="3024" y="882"/>
                    <a:pt x="3001" y="1001"/>
                    <a:pt x="3001" y="1144"/>
                  </a:cubicBezTo>
                  <a:cubicBezTo>
                    <a:pt x="3001" y="1263"/>
                    <a:pt x="3024" y="1382"/>
                    <a:pt x="3072" y="1501"/>
                  </a:cubicBezTo>
                  <a:lnTo>
                    <a:pt x="2167" y="1501"/>
                  </a:lnTo>
                  <a:cubicBezTo>
                    <a:pt x="2215" y="1382"/>
                    <a:pt x="2239" y="1263"/>
                    <a:pt x="2239" y="1144"/>
                  </a:cubicBezTo>
                  <a:cubicBezTo>
                    <a:pt x="2239" y="1001"/>
                    <a:pt x="2215" y="882"/>
                    <a:pt x="2167" y="763"/>
                  </a:cubicBezTo>
                  <a:close/>
                  <a:moveTo>
                    <a:pt x="6073" y="763"/>
                  </a:moveTo>
                  <a:cubicBezTo>
                    <a:pt x="6025" y="882"/>
                    <a:pt x="6001" y="1001"/>
                    <a:pt x="6001" y="1144"/>
                  </a:cubicBezTo>
                  <a:cubicBezTo>
                    <a:pt x="6001" y="1263"/>
                    <a:pt x="6025" y="1382"/>
                    <a:pt x="6073" y="1501"/>
                  </a:cubicBezTo>
                  <a:lnTo>
                    <a:pt x="5168" y="1501"/>
                  </a:lnTo>
                  <a:cubicBezTo>
                    <a:pt x="5215" y="1382"/>
                    <a:pt x="5239" y="1263"/>
                    <a:pt x="5239" y="1144"/>
                  </a:cubicBezTo>
                  <a:cubicBezTo>
                    <a:pt x="5239" y="1001"/>
                    <a:pt x="5215" y="882"/>
                    <a:pt x="5168" y="763"/>
                  </a:cubicBezTo>
                  <a:close/>
                  <a:moveTo>
                    <a:pt x="1119" y="1"/>
                  </a:moveTo>
                  <a:cubicBezTo>
                    <a:pt x="500" y="1"/>
                    <a:pt x="0" y="501"/>
                    <a:pt x="0" y="1144"/>
                  </a:cubicBezTo>
                  <a:cubicBezTo>
                    <a:pt x="0" y="1763"/>
                    <a:pt x="500" y="2263"/>
                    <a:pt x="1119" y="2263"/>
                  </a:cubicBezTo>
                  <a:lnTo>
                    <a:pt x="7121" y="2263"/>
                  </a:lnTo>
                  <a:cubicBezTo>
                    <a:pt x="7740" y="2263"/>
                    <a:pt x="8240" y="1763"/>
                    <a:pt x="8240" y="1144"/>
                  </a:cubicBezTo>
                  <a:cubicBezTo>
                    <a:pt x="8240" y="501"/>
                    <a:pt x="7740" y="1"/>
                    <a:pt x="7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7" name="Google Shape;2957;p65"/>
          <p:cNvSpPr/>
          <p:nvPr/>
        </p:nvSpPr>
        <p:spPr>
          <a:xfrm>
            <a:off x="1483314" y="2041191"/>
            <a:ext cx="414533" cy="414501"/>
          </a:xfrm>
          <a:custGeom>
            <a:avLst/>
            <a:gdLst/>
            <a:ahLst/>
            <a:cxnLst/>
            <a:rect l="l" t="t" r="r" b="b"/>
            <a:pathLst>
              <a:path w="12814" h="12813" extrusionOk="0">
                <a:moveTo>
                  <a:pt x="1906" y="1525"/>
                </a:moveTo>
                <a:cubicBezTo>
                  <a:pt x="2120" y="1525"/>
                  <a:pt x="2287" y="1691"/>
                  <a:pt x="2287" y="1906"/>
                </a:cubicBezTo>
                <a:cubicBezTo>
                  <a:pt x="2287" y="2120"/>
                  <a:pt x="2120" y="2287"/>
                  <a:pt x="1906" y="2287"/>
                </a:cubicBezTo>
                <a:cubicBezTo>
                  <a:pt x="1692" y="2287"/>
                  <a:pt x="1525" y="2120"/>
                  <a:pt x="1525" y="1906"/>
                </a:cubicBezTo>
                <a:cubicBezTo>
                  <a:pt x="1525" y="1691"/>
                  <a:pt x="1692" y="1525"/>
                  <a:pt x="1906" y="1525"/>
                </a:cubicBezTo>
                <a:close/>
                <a:moveTo>
                  <a:pt x="10908" y="1525"/>
                </a:moveTo>
                <a:cubicBezTo>
                  <a:pt x="11122" y="1525"/>
                  <a:pt x="11289" y="1691"/>
                  <a:pt x="11289" y="1906"/>
                </a:cubicBezTo>
                <a:cubicBezTo>
                  <a:pt x="11289" y="2120"/>
                  <a:pt x="11122" y="2287"/>
                  <a:pt x="10908" y="2287"/>
                </a:cubicBezTo>
                <a:cubicBezTo>
                  <a:pt x="10694" y="2287"/>
                  <a:pt x="10527" y="2120"/>
                  <a:pt x="10527" y="1906"/>
                </a:cubicBezTo>
                <a:cubicBezTo>
                  <a:pt x="10527" y="1691"/>
                  <a:pt x="10694" y="1525"/>
                  <a:pt x="10908" y="1525"/>
                </a:cubicBezTo>
                <a:close/>
                <a:moveTo>
                  <a:pt x="6407" y="1906"/>
                </a:moveTo>
                <a:cubicBezTo>
                  <a:pt x="6812" y="1906"/>
                  <a:pt x="7145" y="2239"/>
                  <a:pt x="7145" y="2668"/>
                </a:cubicBezTo>
                <a:lnTo>
                  <a:pt x="7145" y="6407"/>
                </a:lnTo>
                <a:cubicBezTo>
                  <a:pt x="7145" y="6812"/>
                  <a:pt x="6812" y="7145"/>
                  <a:pt x="6407" y="7145"/>
                </a:cubicBezTo>
                <a:cubicBezTo>
                  <a:pt x="6002" y="7145"/>
                  <a:pt x="5669" y="6812"/>
                  <a:pt x="5669" y="6407"/>
                </a:cubicBezTo>
                <a:lnTo>
                  <a:pt x="5669" y="2668"/>
                </a:lnTo>
                <a:cubicBezTo>
                  <a:pt x="5669" y="2239"/>
                  <a:pt x="6002" y="1906"/>
                  <a:pt x="6407" y="1906"/>
                </a:cubicBezTo>
                <a:close/>
                <a:moveTo>
                  <a:pt x="9111" y="3069"/>
                </a:moveTo>
                <a:cubicBezTo>
                  <a:pt x="9305" y="3069"/>
                  <a:pt x="9499" y="3141"/>
                  <a:pt x="9646" y="3287"/>
                </a:cubicBezTo>
                <a:cubicBezTo>
                  <a:pt x="10479" y="4144"/>
                  <a:pt x="10908" y="5240"/>
                  <a:pt x="10908" y="6407"/>
                </a:cubicBezTo>
                <a:cubicBezTo>
                  <a:pt x="10908" y="8955"/>
                  <a:pt x="8884" y="10908"/>
                  <a:pt x="6407" y="10908"/>
                </a:cubicBezTo>
                <a:cubicBezTo>
                  <a:pt x="3930" y="10908"/>
                  <a:pt x="1906" y="8907"/>
                  <a:pt x="1906" y="6407"/>
                </a:cubicBezTo>
                <a:cubicBezTo>
                  <a:pt x="1906" y="5240"/>
                  <a:pt x="2358" y="4144"/>
                  <a:pt x="3144" y="3311"/>
                </a:cubicBezTo>
                <a:cubicBezTo>
                  <a:pt x="3294" y="3150"/>
                  <a:pt x="3498" y="3072"/>
                  <a:pt x="3702" y="3072"/>
                </a:cubicBezTo>
                <a:cubicBezTo>
                  <a:pt x="3921" y="3072"/>
                  <a:pt x="4139" y="3162"/>
                  <a:pt x="4287" y="3335"/>
                </a:cubicBezTo>
                <a:cubicBezTo>
                  <a:pt x="4502" y="3597"/>
                  <a:pt x="4526" y="4025"/>
                  <a:pt x="4240" y="4335"/>
                </a:cubicBezTo>
                <a:cubicBezTo>
                  <a:pt x="3692" y="4906"/>
                  <a:pt x="3406" y="5645"/>
                  <a:pt x="3406" y="6407"/>
                </a:cubicBezTo>
                <a:cubicBezTo>
                  <a:pt x="3406" y="8121"/>
                  <a:pt x="4764" y="9407"/>
                  <a:pt x="6407" y="9407"/>
                </a:cubicBezTo>
                <a:cubicBezTo>
                  <a:pt x="8074" y="9407"/>
                  <a:pt x="9408" y="8050"/>
                  <a:pt x="9408" y="6407"/>
                </a:cubicBezTo>
                <a:cubicBezTo>
                  <a:pt x="9408" y="5645"/>
                  <a:pt x="9122" y="4906"/>
                  <a:pt x="8574" y="4335"/>
                </a:cubicBezTo>
                <a:cubicBezTo>
                  <a:pt x="8288" y="4025"/>
                  <a:pt x="8312" y="3597"/>
                  <a:pt x="8526" y="3335"/>
                </a:cubicBezTo>
                <a:cubicBezTo>
                  <a:pt x="8677" y="3159"/>
                  <a:pt x="8894" y="3069"/>
                  <a:pt x="9111" y="3069"/>
                </a:cubicBezTo>
                <a:close/>
                <a:moveTo>
                  <a:pt x="1906" y="10527"/>
                </a:moveTo>
                <a:cubicBezTo>
                  <a:pt x="2120" y="10527"/>
                  <a:pt x="2287" y="10693"/>
                  <a:pt x="2287" y="10908"/>
                </a:cubicBezTo>
                <a:cubicBezTo>
                  <a:pt x="2287" y="11122"/>
                  <a:pt x="2120" y="11289"/>
                  <a:pt x="1906" y="11289"/>
                </a:cubicBezTo>
                <a:cubicBezTo>
                  <a:pt x="1692" y="11289"/>
                  <a:pt x="1525" y="11122"/>
                  <a:pt x="1525" y="10908"/>
                </a:cubicBezTo>
                <a:cubicBezTo>
                  <a:pt x="1525" y="10693"/>
                  <a:pt x="1692" y="10527"/>
                  <a:pt x="1906" y="10527"/>
                </a:cubicBezTo>
                <a:close/>
                <a:moveTo>
                  <a:pt x="10908" y="10527"/>
                </a:moveTo>
                <a:cubicBezTo>
                  <a:pt x="11122" y="10527"/>
                  <a:pt x="11289" y="10693"/>
                  <a:pt x="11289" y="10908"/>
                </a:cubicBezTo>
                <a:cubicBezTo>
                  <a:pt x="11289" y="11122"/>
                  <a:pt x="11122" y="11289"/>
                  <a:pt x="10908" y="11289"/>
                </a:cubicBezTo>
                <a:cubicBezTo>
                  <a:pt x="10694" y="11289"/>
                  <a:pt x="10527" y="11122"/>
                  <a:pt x="10527" y="10908"/>
                </a:cubicBezTo>
                <a:cubicBezTo>
                  <a:pt x="10527" y="10693"/>
                  <a:pt x="10694" y="10527"/>
                  <a:pt x="10908" y="10527"/>
                </a:cubicBezTo>
                <a:close/>
                <a:moveTo>
                  <a:pt x="1144" y="1"/>
                </a:moveTo>
                <a:cubicBezTo>
                  <a:pt x="501" y="1"/>
                  <a:pt x="1" y="501"/>
                  <a:pt x="1" y="1144"/>
                </a:cubicBezTo>
                <a:lnTo>
                  <a:pt x="1" y="11646"/>
                </a:lnTo>
                <a:cubicBezTo>
                  <a:pt x="1" y="12289"/>
                  <a:pt x="501" y="12813"/>
                  <a:pt x="1144" y="12813"/>
                </a:cubicBezTo>
                <a:lnTo>
                  <a:pt x="11694" y="12813"/>
                </a:lnTo>
                <a:cubicBezTo>
                  <a:pt x="12313" y="12813"/>
                  <a:pt x="12813" y="12289"/>
                  <a:pt x="12813" y="11646"/>
                </a:cubicBezTo>
                <a:lnTo>
                  <a:pt x="12813" y="1144"/>
                </a:lnTo>
                <a:cubicBezTo>
                  <a:pt x="12813" y="501"/>
                  <a:pt x="12313" y="1"/>
                  <a:pt x="11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8" name="Google Shape;2958;p65"/>
          <p:cNvGrpSpPr/>
          <p:nvPr/>
        </p:nvGrpSpPr>
        <p:grpSpPr>
          <a:xfrm>
            <a:off x="1483340" y="1463395"/>
            <a:ext cx="414549" cy="414515"/>
            <a:chOff x="1380563" y="1513475"/>
            <a:chExt cx="428342" cy="428307"/>
          </a:xfrm>
        </p:grpSpPr>
        <p:sp>
          <p:nvSpPr>
            <p:cNvPr id="2959" name="Google Shape;2959;p65"/>
            <p:cNvSpPr/>
            <p:nvPr/>
          </p:nvSpPr>
          <p:spPr>
            <a:xfrm>
              <a:off x="1507153" y="1714876"/>
              <a:ext cx="50175" cy="50208"/>
            </a:xfrm>
            <a:custGeom>
              <a:avLst/>
              <a:gdLst/>
              <a:ahLst/>
              <a:cxnLst/>
              <a:rect l="l" t="t" r="r" b="b"/>
              <a:pathLst>
                <a:path w="1501" h="1502" extrusionOk="0">
                  <a:moveTo>
                    <a:pt x="739" y="1"/>
                  </a:moveTo>
                  <a:cubicBezTo>
                    <a:pt x="334" y="1"/>
                    <a:pt x="0" y="334"/>
                    <a:pt x="0" y="763"/>
                  </a:cubicBezTo>
                  <a:cubicBezTo>
                    <a:pt x="0" y="1168"/>
                    <a:pt x="334" y="1501"/>
                    <a:pt x="739" y="1501"/>
                  </a:cubicBezTo>
                  <a:cubicBezTo>
                    <a:pt x="1167" y="1501"/>
                    <a:pt x="1501" y="1168"/>
                    <a:pt x="1501" y="763"/>
                  </a:cubicBezTo>
                  <a:cubicBezTo>
                    <a:pt x="1501" y="334"/>
                    <a:pt x="1167" y="1"/>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5"/>
            <p:cNvSpPr/>
            <p:nvPr/>
          </p:nvSpPr>
          <p:spPr>
            <a:xfrm>
              <a:off x="1632139" y="1714876"/>
              <a:ext cx="50175" cy="50208"/>
            </a:xfrm>
            <a:custGeom>
              <a:avLst/>
              <a:gdLst/>
              <a:ahLst/>
              <a:cxnLst/>
              <a:rect l="l" t="t" r="r" b="b"/>
              <a:pathLst>
                <a:path w="1501" h="1502" extrusionOk="0">
                  <a:moveTo>
                    <a:pt x="762" y="1"/>
                  </a:moveTo>
                  <a:cubicBezTo>
                    <a:pt x="334" y="1"/>
                    <a:pt x="0" y="334"/>
                    <a:pt x="0" y="763"/>
                  </a:cubicBezTo>
                  <a:cubicBezTo>
                    <a:pt x="0" y="1168"/>
                    <a:pt x="334" y="1501"/>
                    <a:pt x="762" y="1501"/>
                  </a:cubicBezTo>
                  <a:cubicBezTo>
                    <a:pt x="1167" y="1501"/>
                    <a:pt x="1501" y="1168"/>
                    <a:pt x="1501" y="763"/>
                  </a:cubicBezTo>
                  <a:cubicBezTo>
                    <a:pt x="1501" y="334"/>
                    <a:pt x="1167" y="1"/>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5"/>
            <p:cNvSpPr/>
            <p:nvPr/>
          </p:nvSpPr>
          <p:spPr>
            <a:xfrm>
              <a:off x="1443474" y="1513475"/>
              <a:ext cx="302519" cy="428307"/>
            </a:xfrm>
            <a:custGeom>
              <a:avLst/>
              <a:gdLst/>
              <a:ahLst/>
              <a:cxnLst/>
              <a:rect l="l" t="t" r="r" b="b"/>
              <a:pathLst>
                <a:path w="9050" h="12813" extrusionOk="0">
                  <a:moveTo>
                    <a:pt x="5263" y="906"/>
                  </a:moveTo>
                  <a:lnTo>
                    <a:pt x="5763" y="1406"/>
                  </a:lnTo>
                  <a:cubicBezTo>
                    <a:pt x="5835" y="1477"/>
                    <a:pt x="5930" y="1501"/>
                    <a:pt x="6025" y="1501"/>
                  </a:cubicBezTo>
                  <a:lnTo>
                    <a:pt x="6478" y="1501"/>
                  </a:lnTo>
                  <a:cubicBezTo>
                    <a:pt x="6573" y="1835"/>
                    <a:pt x="6835" y="2073"/>
                    <a:pt x="7145" y="2192"/>
                  </a:cubicBezTo>
                  <a:lnTo>
                    <a:pt x="7145" y="3001"/>
                  </a:lnTo>
                  <a:lnTo>
                    <a:pt x="1905" y="3001"/>
                  </a:lnTo>
                  <a:lnTo>
                    <a:pt x="1905" y="2192"/>
                  </a:lnTo>
                  <a:cubicBezTo>
                    <a:pt x="2215" y="2073"/>
                    <a:pt x="2477" y="1835"/>
                    <a:pt x="2572" y="1501"/>
                  </a:cubicBezTo>
                  <a:lnTo>
                    <a:pt x="2858" y="1501"/>
                  </a:lnTo>
                  <a:lnTo>
                    <a:pt x="3501" y="2144"/>
                  </a:lnTo>
                  <a:cubicBezTo>
                    <a:pt x="3572" y="2216"/>
                    <a:pt x="3668" y="2263"/>
                    <a:pt x="3787" y="2263"/>
                  </a:cubicBezTo>
                  <a:cubicBezTo>
                    <a:pt x="3882" y="2263"/>
                    <a:pt x="3977" y="2216"/>
                    <a:pt x="4049" y="2144"/>
                  </a:cubicBezTo>
                  <a:lnTo>
                    <a:pt x="5263" y="906"/>
                  </a:lnTo>
                  <a:close/>
                  <a:moveTo>
                    <a:pt x="2644" y="5288"/>
                  </a:moveTo>
                  <a:cubicBezTo>
                    <a:pt x="3477" y="5288"/>
                    <a:pt x="4144" y="5954"/>
                    <a:pt x="4144" y="6788"/>
                  </a:cubicBezTo>
                  <a:cubicBezTo>
                    <a:pt x="4144" y="7598"/>
                    <a:pt x="3477" y="8288"/>
                    <a:pt x="2644" y="8288"/>
                  </a:cubicBezTo>
                  <a:cubicBezTo>
                    <a:pt x="1834" y="8288"/>
                    <a:pt x="1143" y="7598"/>
                    <a:pt x="1143" y="6788"/>
                  </a:cubicBezTo>
                  <a:cubicBezTo>
                    <a:pt x="1143" y="5954"/>
                    <a:pt x="1834" y="5288"/>
                    <a:pt x="2644" y="5288"/>
                  </a:cubicBezTo>
                  <a:close/>
                  <a:moveTo>
                    <a:pt x="6406" y="5288"/>
                  </a:moveTo>
                  <a:cubicBezTo>
                    <a:pt x="7216" y="5288"/>
                    <a:pt x="7907" y="5954"/>
                    <a:pt x="7907" y="6788"/>
                  </a:cubicBezTo>
                  <a:cubicBezTo>
                    <a:pt x="7907" y="7598"/>
                    <a:pt x="7216" y="8288"/>
                    <a:pt x="6406" y="8288"/>
                  </a:cubicBezTo>
                  <a:cubicBezTo>
                    <a:pt x="5573" y="8288"/>
                    <a:pt x="4906" y="7598"/>
                    <a:pt x="4906" y="6788"/>
                  </a:cubicBezTo>
                  <a:cubicBezTo>
                    <a:pt x="4906" y="5954"/>
                    <a:pt x="5573" y="5288"/>
                    <a:pt x="6406" y="5288"/>
                  </a:cubicBezTo>
                  <a:close/>
                  <a:moveTo>
                    <a:pt x="1524" y="1"/>
                  </a:moveTo>
                  <a:cubicBezTo>
                    <a:pt x="905" y="1"/>
                    <a:pt x="405" y="501"/>
                    <a:pt x="405" y="1144"/>
                  </a:cubicBezTo>
                  <a:cubicBezTo>
                    <a:pt x="405" y="1620"/>
                    <a:pt x="715" y="2025"/>
                    <a:pt x="1143" y="2192"/>
                  </a:cubicBezTo>
                  <a:lnTo>
                    <a:pt x="1143" y="3001"/>
                  </a:lnTo>
                  <a:lnTo>
                    <a:pt x="381" y="3001"/>
                  </a:lnTo>
                  <a:cubicBezTo>
                    <a:pt x="167" y="3001"/>
                    <a:pt x="0" y="3168"/>
                    <a:pt x="0" y="3382"/>
                  </a:cubicBezTo>
                  <a:lnTo>
                    <a:pt x="0" y="10193"/>
                  </a:lnTo>
                  <a:cubicBezTo>
                    <a:pt x="0" y="10289"/>
                    <a:pt x="48" y="10384"/>
                    <a:pt x="119" y="10455"/>
                  </a:cubicBezTo>
                  <a:lnTo>
                    <a:pt x="2382" y="12694"/>
                  </a:lnTo>
                  <a:cubicBezTo>
                    <a:pt x="2453" y="12765"/>
                    <a:pt x="2548" y="12813"/>
                    <a:pt x="2644" y="12813"/>
                  </a:cubicBezTo>
                  <a:lnTo>
                    <a:pt x="2644" y="10193"/>
                  </a:lnTo>
                  <a:cubicBezTo>
                    <a:pt x="2644" y="9979"/>
                    <a:pt x="2810" y="9812"/>
                    <a:pt x="3025" y="9812"/>
                  </a:cubicBezTo>
                  <a:cubicBezTo>
                    <a:pt x="3239" y="9812"/>
                    <a:pt x="3406" y="9979"/>
                    <a:pt x="3406" y="10193"/>
                  </a:cubicBezTo>
                  <a:lnTo>
                    <a:pt x="3406" y="12813"/>
                  </a:lnTo>
                  <a:lnTo>
                    <a:pt x="4144" y="12813"/>
                  </a:lnTo>
                  <a:lnTo>
                    <a:pt x="4144" y="10193"/>
                  </a:lnTo>
                  <a:cubicBezTo>
                    <a:pt x="4144" y="9979"/>
                    <a:pt x="4311" y="9812"/>
                    <a:pt x="4525" y="9812"/>
                  </a:cubicBezTo>
                  <a:cubicBezTo>
                    <a:pt x="4739" y="9812"/>
                    <a:pt x="4906" y="9979"/>
                    <a:pt x="4906" y="10193"/>
                  </a:cubicBezTo>
                  <a:lnTo>
                    <a:pt x="4906" y="12813"/>
                  </a:lnTo>
                  <a:lnTo>
                    <a:pt x="5644" y="12813"/>
                  </a:lnTo>
                  <a:lnTo>
                    <a:pt x="5644" y="10193"/>
                  </a:lnTo>
                  <a:cubicBezTo>
                    <a:pt x="5644" y="9979"/>
                    <a:pt x="5811" y="9812"/>
                    <a:pt x="6025" y="9812"/>
                  </a:cubicBezTo>
                  <a:cubicBezTo>
                    <a:pt x="6240" y="9812"/>
                    <a:pt x="6406" y="9979"/>
                    <a:pt x="6406" y="10193"/>
                  </a:cubicBezTo>
                  <a:lnTo>
                    <a:pt x="6406" y="12813"/>
                  </a:lnTo>
                  <a:cubicBezTo>
                    <a:pt x="6502" y="12813"/>
                    <a:pt x="6597" y="12765"/>
                    <a:pt x="6668" y="12694"/>
                  </a:cubicBezTo>
                  <a:lnTo>
                    <a:pt x="8931" y="10455"/>
                  </a:lnTo>
                  <a:cubicBezTo>
                    <a:pt x="9002" y="10384"/>
                    <a:pt x="9050" y="10289"/>
                    <a:pt x="9050" y="10193"/>
                  </a:cubicBezTo>
                  <a:lnTo>
                    <a:pt x="9050" y="3382"/>
                  </a:lnTo>
                  <a:cubicBezTo>
                    <a:pt x="9050" y="3168"/>
                    <a:pt x="8883" y="3001"/>
                    <a:pt x="8669" y="3001"/>
                  </a:cubicBezTo>
                  <a:lnTo>
                    <a:pt x="7907" y="3001"/>
                  </a:lnTo>
                  <a:lnTo>
                    <a:pt x="7907" y="2192"/>
                  </a:lnTo>
                  <a:cubicBezTo>
                    <a:pt x="8335" y="2025"/>
                    <a:pt x="8645" y="1620"/>
                    <a:pt x="8645" y="1144"/>
                  </a:cubicBezTo>
                  <a:cubicBezTo>
                    <a:pt x="8645" y="501"/>
                    <a:pt x="8145" y="1"/>
                    <a:pt x="7526" y="1"/>
                  </a:cubicBezTo>
                  <a:cubicBezTo>
                    <a:pt x="7025" y="1"/>
                    <a:pt x="6621" y="310"/>
                    <a:pt x="6478" y="763"/>
                  </a:cubicBezTo>
                  <a:lnTo>
                    <a:pt x="6192" y="763"/>
                  </a:lnTo>
                  <a:lnTo>
                    <a:pt x="5549" y="120"/>
                  </a:lnTo>
                  <a:cubicBezTo>
                    <a:pt x="5477" y="48"/>
                    <a:pt x="5382" y="13"/>
                    <a:pt x="5284" y="13"/>
                  </a:cubicBezTo>
                  <a:cubicBezTo>
                    <a:pt x="5186" y="13"/>
                    <a:pt x="5085" y="48"/>
                    <a:pt x="5001" y="120"/>
                  </a:cubicBezTo>
                  <a:lnTo>
                    <a:pt x="3787" y="1358"/>
                  </a:lnTo>
                  <a:lnTo>
                    <a:pt x="3287" y="858"/>
                  </a:lnTo>
                  <a:cubicBezTo>
                    <a:pt x="3215" y="787"/>
                    <a:pt x="3120" y="763"/>
                    <a:pt x="3025" y="763"/>
                  </a:cubicBezTo>
                  <a:lnTo>
                    <a:pt x="2572" y="763"/>
                  </a:lnTo>
                  <a:cubicBezTo>
                    <a:pt x="2429" y="310"/>
                    <a:pt x="2024" y="1"/>
                    <a:pt x="1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1771432" y="1670317"/>
              <a:ext cx="37472" cy="114656"/>
            </a:xfrm>
            <a:custGeom>
              <a:avLst/>
              <a:gdLst/>
              <a:ahLst/>
              <a:cxnLst/>
              <a:rect l="l" t="t" r="r" b="b"/>
              <a:pathLst>
                <a:path w="1121" h="3430" extrusionOk="0">
                  <a:moveTo>
                    <a:pt x="1" y="0"/>
                  </a:moveTo>
                  <a:lnTo>
                    <a:pt x="1" y="3430"/>
                  </a:lnTo>
                  <a:cubicBezTo>
                    <a:pt x="644" y="3144"/>
                    <a:pt x="1120" y="2477"/>
                    <a:pt x="1120" y="1715"/>
                  </a:cubicBezTo>
                  <a:cubicBezTo>
                    <a:pt x="1120" y="953"/>
                    <a:pt x="644" y="28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1380563" y="1670317"/>
              <a:ext cx="38241" cy="114656"/>
            </a:xfrm>
            <a:custGeom>
              <a:avLst/>
              <a:gdLst/>
              <a:ahLst/>
              <a:cxnLst/>
              <a:rect l="l" t="t" r="r" b="b"/>
              <a:pathLst>
                <a:path w="1144" h="3430" extrusionOk="0">
                  <a:moveTo>
                    <a:pt x="1144" y="0"/>
                  </a:moveTo>
                  <a:cubicBezTo>
                    <a:pt x="477" y="286"/>
                    <a:pt x="1" y="953"/>
                    <a:pt x="1" y="1715"/>
                  </a:cubicBezTo>
                  <a:cubicBezTo>
                    <a:pt x="1" y="2477"/>
                    <a:pt x="477" y="3144"/>
                    <a:pt x="1144" y="3430"/>
                  </a:cubicBezTo>
                  <a:lnTo>
                    <a:pt x="1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4" name="Google Shape;2964;p65"/>
          <p:cNvGrpSpPr/>
          <p:nvPr/>
        </p:nvGrpSpPr>
        <p:grpSpPr>
          <a:xfrm>
            <a:off x="2138227" y="3245398"/>
            <a:ext cx="414515" cy="413739"/>
            <a:chOff x="2057239" y="3354767"/>
            <a:chExt cx="428307" cy="427505"/>
          </a:xfrm>
        </p:grpSpPr>
        <p:sp>
          <p:nvSpPr>
            <p:cNvPr id="2965" name="Google Shape;2965;p65"/>
            <p:cNvSpPr/>
            <p:nvPr/>
          </p:nvSpPr>
          <p:spPr>
            <a:xfrm>
              <a:off x="2083513" y="3354767"/>
              <a:ext cx="124985" cy="151293"/>
            </a:xfrm>
            <a:custGeom>
              <a:avLst/>
              <a:gdLst/>
              <a:ahLst/>
              <a:cxnLst/>
              <a:rect l="l" t="t" r="r" b="b"/>
              <a:pathLst>
                <a:path w="3739" h="4526" extrusionOk="0">
                  <a:moveTo>
                    <a:pt x="1881" y="1525"/>
                  </a:moveTo>
                  <a:cubicBezTo>
                    <a:pt x="2072" y="1525"/>
                    <a:pt x="2239" y="1691"/>
                    <a:pt x="2239" y="1906"/>
                  </a:cubicBezTo>
                  <a:cubicBezTo>
                    <a:pt x="2239" y="2096"/>
                    <a:pt x="2072" y="2263"/>
                    <a:pt x="1881" y="2263"/>
                  </a:cubicBezTo>
                  <a:cubicBezTo>
                    <a:pt x="1667" y="2263"/>
                    <a:pt x="1500" y="2096"/>
                    <a:pt x="1500" y="1906"/>
                  </a:cubicBezTo>
                  <a:cubicBezTo>
                    <a:pt x="1500" y="1691"/>
                    <a:pt x="1667" y="1525"/>
                    <a:pt x="1881" y="1525"/>
                  </a:cubicBezTo>
                  <a:close/>
                  <a:moveTo>
                    <a:pt x="1119" y="0"/>
                  </a:moveTo>
                  <a:cubicBezTo>
                    <a:pt x="500" y="0"/>
                    <a:pt x="0" y="501"/>
                    <a:pt x="0" y="1120"/>
                  </a:cubicBezTo>
                  <a:lnTo>
                    <a:pt x="0" y="2644"/>
                  </a:lnTo>
                  <a:cubicBezTo>
                    <a:pt x="0" y="3144"/>
                    <a:pt x="310" y="3549"/>
                    <a:pt x="738" y="3692"/>
                  </a:cubicBezTo>
                  <a:lnTo>
                    <a:pt x="738" y="4525"/>
                  </a:lnTo>
                  <a:lnTo>
                    <a:pt x="1500" y="4525"/>
                  </a:lnTo>
                  <a:lnTo>
                    <a:pt x="1500" y="3763"/>
                  </a:lnTo>
                  <a:lnTo>
                    <a:pt x="2239" y="3763"/>
                  </a:lnTo>
                  <a:lnTo>
                    <a:pt x="2239" y="4525"/>
                  </a:lnTo>
                  <a:lnTo>
                    <a:pt x="3001" y="4525"/>
                  </a:lnTo>
                  <a:lnTo>
                    <a:pt x="3001" y="3692"/>
                  </a:lnTo>
                  <a:cubicBezTo>
                    <a:pt x="3429" y="3549"/>
                    <a:pt x="3739" y="3144"/>
                    <a:pt x="3739" y="2644"/>
                  </a:cubicBezTo>
                  <a:lnTo>
                    <a:pt x="3739" y="1120"/>
                  </a:lnTo>
                  <a:cubicBezTo>
                    <a:pt x="3739" y="501"/>
                    <a:pt x="3239" y="0"/>
                    <a:pt x="2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5"/>
            <p:cNvSpPr/>
            <p:nvPr/>
          </p:nvSpPr>
          <p:spPr>
            <a:xfrm>
              <a:off x="2334253" y="3354767"/>
              <a:ext cx="125019" cy="151293"/>
            </a:xfrm>
            <a:custGeom>
              <a:avLst/>
              <a:gdLst/>
              <a:ahLst/>
              <a:cxnLst/>
              <a:rect l="l" t="t" r="r" b="b"/>
              <a:pathLst>
                <a:path w="3740" h="4526" extrusionOk="0">
                  <a:moveTo>
                    <a:pt x="1858" y="0"/>
                  </a:moveTo>
                  <a:cubicBezTo>
                    <a:pt x="1239" y="0"/>
                    <a:pt x="739" y="501"/>
                    <a:pt x="739" y="1120"/>
                  </a:cubicBezTo>
                  <a:lnTo>
                    <a:pt x="739" y="2263"/>
                  </a:lnTo>
                  <a:lnTo>
                    <a:pt x="358" y="2263"/>
                  </a:lnTo>
                  <a:cubicBezTo>
                    <a:pt x="167" y="2263"/>
                    <a:pt x="1" y="2430"/>
                    <a:pt x="1" y="2644"/>
                  </a:cubicBezTo>
                  <a:cubicBezTo>
                    <a:pt x="1" y="2858"/>
                    <a:pt x="167" y="3025"/>
                    <a:pt x="358" y="3025"/>
                  </a:cubicBezTo>
                  <a:lnTo>
                    <a:pt x="739" y="3025"/>
                  </a:lnTo>
                  <a:lnTo>
                    <a:pt x="739" y="4525"/>
                  </a:lnTo>
                  <a:lnTo>
                    <a:pt x="1501" y="4525"/>
                  </a:lnTo>
                  <a:lnTo>
                    <a:pt x="1501" y="3025"/>
                  </a:lnTo>
                  <a:lnTo>
                    <a:pt x="2239" y="3025"/>
                  </a:lnTo>
                  <a:lnTo>
                    <a:pt x="2239" y="4525"/>
                  </a:lnTo>
                  <a:lnTo>
                    <a:pt x="3001" y="4525"/>
                  </a:lnTo>
                  <a:lnTo>
                    <a:pt x="3001" y="3025"/>
                  </a:lnTo>
                  <a:lnTo>
                    <a:pt x="3358" y="3025"/>
                  </a:lnTo>
                  <a:cubicBezTo>
                    <a:pt x="3573" y="3025"/>
                    <a:pt x="3739" y="2858"/>
                    <a:pt x="3739" y="2644"/>
                  </a:cubicBezTo>
                  <a:cubicBezTo>
                    <a:pt x="3739" y="2430"/>
                    <a:pt x="3573" y="2263"/>
                    <a:pt x="3358" y="2263"/>
                  </a:cubicBezTo>
                  <a:lnTo>
                    <a:pt x="3001" y="2263"/>
                  </a:lnTo>
                  <a:lnTo>
                    <a:pt x="3001" y="1120"/>
                  </a:lnTo>
                  <a:cubicBezTo>
                    <a:pt x="3001" y="501"/>
                    <a:pt x="2501" y="0"/>
                    <a:pt x="1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5"/>
            <p:cNvSpPr/>
            <p:nvPr/>
          </p:nvSpPr>
          <p:spPr>
            <a:xfrm>
              <a:off x="2057239" y="3506027"/>
              <a:ext cx="428307" cy="276245"/>
            </a:xfrm>
            <a:custGeom>
              <a:avLst/>
              <a:gdLst/>
              <a:ahLst/>
              <a:cxnLst/>
              <a:rect l="l" t="t" r="r" b="b"/>
              <a:pathLst>
                <a:path w="12813" h="8264" extrusionOk="0">
                  <a:moveTo>
                    <a:pt x="4906" y="1500"/>
                  </a:moveTo>
                  <a:cubicBezTo>
                    <a:pt x="5120" y="1500"/>
                    <a:pt x="5287" y="1667"/>
                    <a:pt x="5287" y="1882"/>
                  </a:cubicBezTo>
                  <a:cubicBezTo>
                    <a:pt x="5287" y="2072"/>
                    <a:pt x="5120" y="2239"/>
                    <a:pt x="4906" y="2239"/>
                  </a:cubicBezTo>
                  <a:cubicBezTo>
                    <a:pt x="4692" y="2239"/>
                    <a:pt x="4525" y="2072"/>
                    <a:pt x="4525" y="1882"/>
                  </a:cubicBezTo>
                  <a:cubicBezTo>
                    <a:pt x="4525" y="1667"/>
                    <a:pt x="4692" y="1500"/>
                    <a:pt x="4906" y="1500"/>
                  </a:cubicBezTo>
                  <a:close/>
                  <a:moveTo>
                    <a:pt x="6406" y="1500"/>
                  </a:moveTo>
                  <a:cubicBezTo>
                    <a:pt x="6621" y="1500"/>
                    <a:pt x="6787" y="1667"/>
                    <a:pt x="6787" y="1882"/>
                  </a:cubicBezTo>
                  <a:cubicBezTo>
                    <a:pt x="6787" y="2072"/>
                    <a:pt x="6621" y="2239"/>
                    <a:pt x="6406" y="2239"/>
                  </a:cubicBezTo>
                  <a:cubicBezTo>
                    <a:pt x="6192" y="2239"/>
                    <a:pt x="6025" y="2072"/>
                    <a:pt x="6025" y="1882"/>
                  </a:cubicBezTo>
                  <a:cubicBezTo>
                    <a:pt x="6025" y="1667"/>
                    <a:pt x="6192" y="1500"/>
                    <a:pt x="6406" y="1500"/>
                  </a:cubicBezTo>
                  <a:close/>
                  <a:moveTo>
                    <a:pt x="7907" y="1500"/>
                  </a:moveTo>
                  <a:cubicBezTo>
                    <a:pt x="8121" y="1500"/>
                    <a:pt x="8288" y="1667"/>
                    <a:pt x="8288" y="1882"/>
                  </a:cubicBezTo>
                  <a:cubicBezTo>
                    <a:pt x="8288" y="2072"/>
                    <a:pt x="8121" y="2239"/>
                    <a:pt x="7907" y="2239"/>
                  </a:cubicBezTo>
                  <a:cubicBezTo>
                    <a:pt x="7692" y="2239"/>
                    <a:pt x="7526" y="2072"/>
                    <a:pt x="7526" y="1882"/>
                  </a:cubicBezTo>
                  <a:cubicBezTo>
                    <a:pt x="7526" y="1667"/>
                    <a:pt x="7692" y="1500"/>
                    <a:pt x="7907" y="1500"/>
                  </a:cubicBezTo>
                  <a:close/>
                  <a:moveTo>
                    <a:pt x="1905" y="3001"/>
                  </a:moveTo>
                  <a:cubicBezTo>
                    <a:pt x="2120" y="3001"/>
                    <a:pt x="2286" y="3167"/>
                    <a:pt x="2286" y="3358"/>
                  </a:cubicBezTo>
                  <a:cubicBezTo>
                    <a:pt x="2286" y="3572"/>
                    <a:pt x="2120" y="3739"/>
                    <a:pt x="1905" y="3739"/>
                  </a:cubicBezTo>
                  <a:cubicBezTo>
                    <a:pt x="1691" y="3739"/>
                    <a:pt x="1524" y="3572"/>
                    <a:pt x="1524" y="3358"/>
                  </a:cubicBezTo>
                  <a:cubicBezTo>
                    <a:pt x="1524" y="3167"/>
                    <a:pt x="1691" y="3001"/>
                    <a:pt x="1905" y="3001"/>
                  </a:cubicBezTo>
                  <a:close/>
                  <a:moveTo>
                    <a:pt x="3406" y="3001"/>
                  </a:moveTo>
                  <a:cubicBezTo>
                    <a:pt x="3620" y="3001"/>
                    <a:pt x="3787" y="3167"/>
                    <a:pt x="3787" y="3358"/>
                  </a:cubicBezTo>
                  <a:cubicBezTo>
                    <a:pt x="3787" y="3572"/>
                    <a:pt x="3620" y="3739"/>
                    <a:pt x="3406" y="3739"/>
                  </a:cubicBezTo>
                  <a:cubicBezTo>
                    <a:pt x="3191" y="3739"/>
                    <a:pt x="3025" y="3572"/>
                    <a:pt x="3025" y="3358"/>
                  </a:cubicBezTo>
                  <a:cubicBezTo>
                    <a:pt x="3025" y="3167"/>
                    <a:pt x="3191" y="3001"/>
                    <a:pt x="3406" y="3001"/>
                  </a:cubicBezTo>
                  <a:close/>
                  <a:moveTo>
                    <a:pt x="9407" y="3001"/>
                  </a:moveTo>
                  <a:cubicBezTo>
                    <a:pt x="9621" y="3001"/>
                    <a:pt x="9788" y="3167"/>
                    <a:pt x="9788" y="3358"/>
                  </a:cubicBezTo>
                  <a:cubicBezTo>
                    <a:pt x="9788" y="3572"/>
                    <a:pt x="9621" y="3739"/>
                    <a:pt x="9407" y="3739"/>
                  </a:cubicBezTo>
                  <a:cubicBezTo>
                    <a:pt x="9193" y="3739"/>
                    <a:pt x="9026" y="3572"/>
                    <a:pt x="9026" y="3358"/>
                  </a:cubicBezTo>
                  <a:cubicBezTo>
                    <a:pt x="9026" y="3167"/>
                    <a:pt x="9193" y="3001"/>
                    <a:pt x="9407" y="3001"/>
                  </a:cubicBezTo>
                  <a:close/>
                  <a:moveTo>
                    <a:pt x="10907" y="3001"/>
                  </a:moveTo>
                  <a:cubicBezTo>
                    <a:pt x="11121" y="3001"/>
                    <a:pt x="11288" y="3167"/>
                    <a:pt x="11288" y="3358"/>
                  </a:cubicBezTo>
                  <a:cubicBezTo>
                    <a:pt x="11288" y="3572"/>
                    <a:pt x="11121" y="3739"/>
                    <a:pt x="10907" y="3739"/>
                  </a:cubicBezTo>
                  <a:cubicBezTo>
                    <a:pt x="10693" y="3739"/>
                    <a:pt x="10526" y="3572"/>
                    <a:pt x="10526" y="3358"/>
                  </a:cubicBezTo>
                  <a:cubicBezTo>
                    <a:pt x="10526" y="3167"/>
                    <a:pt x="10693" y="3001"/>
                    <a:pt x="10907" y="3001"/>
                  </a:cubicBezTo>
                  <a:close/>
                  <a:moveTo>
                    <a:pt x="1905" y="4501"/>
                  </a:moveTo>
                  <a:cubicBezTo>
                    <a:pt x="2120" y="4501"/>
                    <a:pt x="2286" y="4668"/>
                    <a:pt x="2286" y="4858"/>
                  </a:cubicBezTo>
                  <a:cubicBezTo>
                    <a:pt x="2286" y="5073"/>
                    <a:pt x="2120" y="5239"/>
                    <a:pt x="1905" y="5239"/>
                  </a:cubicBezTo>
                  <a:cubicBezTo>
                    <a:pt x="1691" y="5239"/>
                    <a:pt x="1524" y="5073"/>
                    <a:pt x="1524" y="4858"/>
                  </a:cubicBezTo>
                  <a:cubicBezTo>
                    <a:pt x="1524" y="4668"/>
                    <a:pt x="1691" y="4501"/>
                    <a:pt x="1905" y="4501"/>
                  </a:cubicBezTo>
                  <a:close/>
                  <a:moveTo>
                    <a:pt x="3406" y="4501"/>
                  </a:moveTo>
                  <a:cubicBezTo>
                    <a:pt x="3620" y="4501"/>
                    <a:pt x="3787" y="4668"/>
                    <a:pt x="3787" y="4858"/>
                  </a:cubicBezTo>
                  <a:cubicBezTo>
                    <a:pt x="3787" y="5073"/>
                    <a:pt x="3620" y="5239"/>
                    <a:pt x="3406" y="5239"/>
                  </a:cubicBezTo>
                  <a:cubicBezTo>
                    <a:pt x="3191" y="5239"/>
                    <a:pt x="3025" y="5073"/>
                    <a:pt x="3025" y="4858"/>
                  </a:cubicBezTo>
                  <a:cubicBezTo>
                    <a:pt x="3025" y="4668"/>
                    <a:pt x="3191" y="4501"/>
                    <a:pt x="3406" y="4501"/>
                  </a:cubicBezTo>
                  <a:close/>
                  <a:moveTo>
                    <a:pt x="7907" y="3001"/>
                  </a:moveTo>
                  <a:cubicBezTo>
                    <a:pt x="8121" y="3001"/>
                    <a:pt x="8288" y="3167"/>
                    <a:pt x="8288" y="3358"/>
                  </a:cubicBezTo>
                  <a:lnTo>
                    <a:pt x="8288" y="4858"/>
                  </a:lnTo>
                  <a:cubicBezTo>
                    <a:pt x="8288" y="5073"/>
                    <a:pt x="8121" y="5239"/>
                    <a:pt x="7907" y="5239"/>
                  </a:cubicBezTo>
                  <a:lnTo>
                    <a:pt x="4906" y="5239"/>
                  </a:lnTo>
                  <a:cubicBezTo>
                    <a:pt x="4692" y="5239"/>
                    <a:pt x="4525" y="5073"/>
                    <a:pt x="4525" y="4858"/>
                  </a:cubicBezTo>
                  <a:lnTo>
                    <a:pt x="4525" y="3358"/>
                  </a:lnTo>
                  <a:cubicBezTo>
                    <a:pt x="4525" y="3167"/>
                    <a:pt x="4692" y="3001"/>
                    <a:pt x="4906" y="3001"/>
                  </a:cubicBezTo>
                  <a:close/>
                  <a:moveTo>
                    <a:pt x="9407" y="4501"/>
                  </a:moveTo>
                  <a:cubicBezTo>
                    <a:pt x="9621" y="4501"/>
                    <a:pt x="9788" y="4668"/>
                    <a:pt x="9788" y="4858"/>
                  </a:cubicBezTo>
                  <a:cubicBezTo>
                    <a:pt x="9788" y="5073"/>
                    <a:pt x="9621" y="5239"/>
                    <a:pt x="9407" y="5239"/>
                  </a:cubicBezTo>
                  <a:cubicBezTo>
                    <a:pt x="9193" y="5239"/>
                    <a:pt x="9026" y="5073"/>
                    <a:pt x="9026" y="4858"/>
                  </a:cubicBezTo>
                  <a:cubicBezTo>
                    <a:pt x="9026" y="4668"/>
                    <a:pt x="9193" y="4501"/>
                    <a:pt x="9407" y="4501"/>
                  </a:cubicBezTo>
                  <a:close/>
                  <a:moveTo>
                    <a:pt x="10907" y="4501"/>
                  </a:moveTo>
                  <a:cubicBezTo>
                    <a:pt x="11121" y="4501"/>
                    <a:pt x="11288" y="4668"/>
                    <a:pt x="11288" y="4858"/>
                  </a:cubicBezTo>
                  <a:cubicBezTo>
                    <a:pt x="11288" y="5073"/>
                    <a:pt x="11121" y="5239"/>
                    <a:pt x="10907" y="5239"/>
                  </a:cubicBezTo>
                  <a:cubicBezTo>
                    <a:pt x="10693" y="5239"/>
                    <a:pt x="10526" y="5073"/>
                    <a:pt x="10526" y="4858"/>
                  </a:cubicBezTo>
                  <a:cubicBezTo>
                    <a:pt x="10526" y="4668"/>
                    <a:pt x="10693" y="4501"/>
                    <a:pt x="10907" y="4501"/>
                  </a:cubicBezTo>
                  <a:close/>
                  <a:moveTo>
                    <a:pt x="1905" y="6001"/>
                  </a:moveTo>
                  <a:cubicBezTo>
                    <a:pt x="2120" y="6001"/>
                    <a:pt x="2286" y="6168"/>
                    <a:pt x="2286" y="6359"/>
                  </a:cubicBezTo>
                  <a:cubicBezTo>
                    <a:pt x="2286" y="6573"/>
                    <a:pt x="2120" y="6740"/>
                    <a:pt x="1905" y="6740"/>
                  </a:cubicBezTo>
                  <a:cubicBezTo>
                    <a:pt x="1691" y="6740"/>
                    <a:pt x="1524" y="6573"/>
                    <a:pt x="1524" y="6359"/>
                  </a:cubicBezTo>
                  <a:cubicBezTo>
                    <a:pt x="1524" y="6168"/>
                    <a:pt x="1691" y="6001"/>
                    <a:pt x="1905" y="6001"/>
                  </a:cubicBezTo>
                  <a:close/>
                  <a:moveTo>
                    <a:pt x="3406" y="6001"/>
                  </a:moveTo>
                  <a:cubicBezTo>
                    <a:pt x="3620" y="6001"/>
                    <a:pt x="3787" y="6168"/>
                    <a:pt x="3787" y="6359"/>
                  </a:cubicBezTo>
                  <a:cubicBezTo>
                    <a:pt x="3787" y="6573"/>
                    <a:pt x="3620" y="6740"/>
                    <a:pt x="3406" y="6740"/>
                  </a:cubicBezTo>
                  <a:cubicBezTo>
                    <a:pt x="3191" y="6740"/>
                    <a:pt x="3025" y="6573"/>
                    <a:pt x="3025" y="6359"/>
                  </a:cubicBezTo>
                  <a:cubicBezTo>
                    <a:pt x="3025" y="6168"/>
                    <a:pt x="3191" y="6001"/>
                    <a:pt x="3406" y="6001"/>
                  </a:cubicBezTo>
                  <a:close/>
                  <a:moveTo>
                    <a:pt x="4906" y="6001"/>
                  </a:moveTo>
                  <a:cubicBezTo>
                    <a:pt x="5120" y="6001"/>
                    <a:pt x="5287" y="6168"/>
                    <a:pt x="5287" y="6359"/>
                  </a:cubicBezTo>
                  <a:cubicBezTo>
                    <a:pt x="5287" y="6573"/>
                    <a:pt x="5120" y="6740"/>
                    <a:pt x="4906" y="6740"/>
                  </a:cubicBezTo>
                  <a:cubicBezTo>
                    <a:pt x="4692" y="6740"/>
                    <a:pt x="4525" y="6573"/>
                    <a:pt x="4525" y="6359"/>
                  </a:cubicBezTo>
                  <a:cubicBezTo>
                    <a:pt x="4525" y="6168"/>
                    <a:pt x="4692" y="6001"/>
                    <a:pt x="4906" y="6001"/>
                  </a:cubicBezTo>
                  <a:close/>
                  <a:moveTo>
                    <a:pt x="6406" y="6001"/>
                  </a:moveTo>
                  <a:cubicBezTo>
                    <a:pt x="6621" y="6001"/>
                    <a:pt x="6787" y="6168"/>
                    <a:pt x="6787" y="6359"/>
                  </a:cubicBezTo>
                  <a:cubicBezTo>
                    <a:pt x="6787" y="6573"/>
                    <a:pt x="6621" y="6740"/>
                    <a:pt x="6406" y="6740"/>
                  </a:cubicBezTo>
                  <a:cubicBezTo>
                    <a:pt x="6192" y="6740"/>
                    <a:pt x="6025" y="6573"/>
                    <a:pt x="6025" y="6359"/>
                  </a:cubicBezTo>
                  <a:cubicBezTo>
                    <a:pt x="6025" y="6168"/>
                    <a:pt x="6192" y="6001"/>
                    <a:pt x="6406" y="6001"/>
                  </a:cubicBezTo>
                  <a:close/>
                  <a:moveTo>
                    <a:pt x="7907" y="6001"/>
                  </a:moveTo>
                  <a:cubicBezTo>
                    <a:pt x="8121" y="6001"/>
                    <a:pt x="8288" y="6168"/>
                    <a:pt x="8288" y="6359"/>
                  </a:cubicBezTo>
                  <a:cubicBezTo>
                    <a:pt x="8288" y="6573"/>
                    <a:pt x="8121" y="6740"/>
                    <a:pt x="7907" y="6740"/>
                  </a:cubicBezTo>
                  <a:cubicBezTo>
                    <a:pt x="7692" y="6740"/>
                    <a:pt x="7526" y="6573"/>
                    <a:pt x="7526" y="6359"/>
                  </a:cubicBezTo>
                  <a:cubicBezTo>
                    <a:pt x="7526" y="6168"/>
                    <a:pt x="7692" y="6001"/>
                    <a:pt x="7907" y="6001"/>
                  </a:cubicBezTo>
                  <a:close/>
                  <a:moveTo>
                    <a:pt x="9407" y="6001"/>
                  </a:moveTo>
                  <a:cubicBezTo>
                    <a:pt x="9621" y="6001"/>
                    <a:pt x="9788" y="6168"/>
                    <a:pt x="9788" y="6359"/>
                  </a:cubicBezTo>
                  <a:cubicBezTo>
                    <a:pt x="9788" y="6573"/>
                    <a:pt x="9621" y="6740"/>
                    <a:pt x="9407" y="6740"/>
                  </a:cubicBezTo>
                  <a:cubicBezTo>
                    <a:pt x="9193" y="6740"/>
                    <a:pt x="9026" y="6573"/>
                    <a:pt x="9026" y="6359"/>
                  </a:cubicBezTo>
                  <a:cubicBezTo>
                    <a:pt x="9026" y="6168"/>
                    <a:pt x="9193" y="6001"/>
                    <a:pt x="9407" y="6001"/>
                  </a:cubicBezTo>
                  <a:close/>
                  <a:moveTo>
                    <a:pt x="10907" y="6001"/>
                  </a:moveTo>
                  <a:cubicBezTo>
                    <a:pt x="11121" y="6001"/>
                    <a:pt x="11288" y="6168"/>
                    <a:pt x="11288" y="6359"/>
                  </a:cubicBezTo>
                  <a:cubicBezTo>
                    <a:pt x="11288" y="6573"/>
                    <a:pt x="11121" y="6740"/>
                    <a:pt x="10907" y="6740"/>
                  </a:cubicBezTo>
                  <a:cubicBezTo>
                    <a:pt x="10693" y="6740"/>
                    <a:pt x="10526" y="6573"/>
                    <a:pt x="10526" y="6359"/>
                  </a:cubicBezTo>
                  <a:cubicBezTo>
                    <a:pt x="10526" y="6168"/>
                    <a:pt x="10693" y="6001"/>
                    <a:pt x="10907" y="6001"/>
                  </a:cubicBezTo>
                  <a:close/>
                  <a:moveTo>
                    <a:pt x="381" y="0"/>
                  </a:moveTo>
                  <a:cubicBezTo>
                    <a:pt x="167" y="0"/>
                    <a:pt x="0" y="167"/>
                    <a:pt x="0" y="381"/>
                  </a:cubicBezTo>
                  <a:lnTo>
                    <a:pt x="0" y="7883"/>
                  </a:lnTo>
                  <a:cubicBezTo>
                    <a:pt x="0" y="8097"/>
                    <a:pt x="167" y="8264"/>
                    <a:pt x="381" y="8264"/>
                  </a:cubicBezTo>
                  <a:lnTo>
                    <a:pt x="12431" y="8264"/>
                  </a:lnTo>
                  <a:cubicBezTo>
                    <a:pt x="12646" y="8264"/>
                    <a:pt x="12812" y="8097"/>
                    <a:pt x="12812" y="7883"/>
                  </a:cubicBezTo>
                  <a:lnTo>
                    <a:pt x="12812" y="381"/>
                  </a:lnTo>
                  <a:cubicBezTo>
                    <a:pt x="12812" y="167"/>
                    <a:pt x="12646" y="0"/>
                    <a:pt x="12431" y="0"/>
                  </a:cubicBezTo>
                  <a:lnTo>
                    <a:pt x="11288" y="0"/>
                  </a:lnTo>
                  <a:lnTo>
                    <a:pt x="11288" y="1882"/>
                  </a:lnTo>
                  <a:cubicBezTo>
                    <a:pt x="11288" y="2072"/>
                    <a:pt x="11121" y="2239"/>
                    <a:pt x="10907" y="2239"/>
                  </a:cubicBezTo>
                  <a:cubicBezTo>
                    <a:pt x="10693" y="2239"/>
                    <a:pt x="10526" y="2072"/>
                    <a:pt x="10526" y="1882"/>
                  </a:cubicBezTo>
                  <a:lnTo>
                    <a:pt x="10526" y="0"/>
                  </a:lnTo>
                  <a:lnTo>
                    <a:pt x="9788" y="0"/>
                  </a:lnTo>
                  <a:lnTo>
                    <a:pt x="9788" y="1882"/>
                  </a:lnTo>
                  <a:cubicBezTo>
                    <a:pt x="9788" y="2072"/>
                    <a:pt x="9621" y="2239"/>
                    <a:pt x="9407" y="2239"/>
                  </a:cubicBezTo>
                  <a:cubicBezTo>
                    <a:pt x="9193" y="2239"/>
                    <a:pt x="9026" y="2072"/>
                    <a:pt x="9026" y="1882"/>
                  </a:cubicBezTo>
                  <a:lnTo>
                    <a:pt x="9026" y="0"/>
                  </a:lnTo>
                  <a:lnTo>
                    <a:pt x="3787" y="0"/>
                  </a:lnTo>
                  <a:lnTo>
                    <a:pt x="3787" y="1882"/>
                  </a:lnTo>
                  <a:cubicBezTo>
                    <a:pt x="3787" y="2072"/>
                    <a:pt x="3620" y="2239"/>
                    <a:pt x="3406" y="2239"/>
                  </a:cubicBezTo>
                  <a:cubicBezTo>
                    <a:pt x="3191" y="2239"/>
                    <a:pt x="3025" y="2072"/>
                    <a:pt x="3025" y="1882"/>
                  </a:cubicBezTo>
                  <a:lnTo>
                    <a:pt x="3025" y="0"/>
                  </a:lnTo>
                  <a:lnTo>
                    <a:pt x="2286" y="0"/>
                  </a:lnTo>
                  <a:lnTo>
                    <a:pt x="2286" y="1882"/>
                  </a:lnTo>
                  <a:cubicBezTo>
                    <a:pt x="2286" y="2072"/>
                    <a:pt x="2120" y="2239"/>
                    <a:pt x="1905" y="2239"/>
                  </a:cubicBezTo>
                  <a:cubicBezTo>
                    <a:pt x="1691" y="2239"/>
                    <a:pt x="1524" y="2072"/>
                    <a:pt x="1524" y="1882"/>
                  </a:cubicBezTo>
                  <a:lnTo>
                    <a:pt x="15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5"/>
            <p:cNvSpPr/>
            <p:nvPr/>
          </p:nvSpPr>
          <p:spPr>
            <a:xfrm>
              <a:off x="2233937" y="3631013"/>
              <a:ext cx="74878" cy="25505"/>
            </a:xfrm>
            <a:custGeom>
              <a:avLst/>
              <a:gdLst/>
              <a:ahLst/>
              <a:cxnLst/>
              <a:rect l="l" t="t" r="r" b="b"/>
              <a:pathLst>
                <a:path w="2240" h="763" extrusionOk="0">
                  <a:moveTo>
                    <a:pt x="1" y="0"/>
                  </a:moveTo>
                  <a:lnTo>
                    <a:pt x="1" y="762"/>
                  </a:lnTo>
                  <a:lnTo>
                    <a:pt x="2240" y="762"/>
                  </a:lnTo>
                  <a:lnTo>
                    <a:pt x="22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65"/>
          <p:cNvGrpSpPr/>
          <p:nvPr/>
        </p:nvGrpSpPr>
        <p:grpSpPr>
          <a:xfrm>
            <a:off x="2138227" y="2638295"/>
            <a:ext cx="414515" cy="414516"/>
            <a:chOff x="2057239" y="2727465"/>
            <a:chExt cx="428307" cy="428308"/>
          </a:xfrm>
        </p:grpSpPr>
        <p:sp>
          <p:nvSpPr>
            <p:cNvPr id="2970" name="Google Shape;2970;p65"/>
            <p:cNvSpPr/>
            <p:nvPr/>
          </p:nvSpPr>
          <p:spPr>
            <a:xfrm>
              <a:off x="2132852" y="2854055"/>
              <a:ext cx="24703" cy="24703"/>
            </a:xfrm>
            <a:custGeom>
              <a:avLst/>
              <a:gdLst/>
              <a:ahLst/>
              <a:cxnLst/>
              <a:rect l="l" t="t" r="r" b="b"/>
              <a:pathLst>
                <a:path w="739" h="739" extrusionOk="0">
                  <a:moveTo>
                    <a:pt x="358" y="0"/>
                  </a:moveTo>
                  <a:cubicBezTo>
                    <a:pt x="167" y="0"/>
                    <a:pt x="1" y="167"/>
                    <a:pt x="1" y="381"/>
                  </a:cubicBezTo>
                  <a:lnTo>
                    <a:pt x="1" y="738"/>
                  </a:lnTo>
                  <a:lnTo>
                    <a:pt x="739" y="738"/>
                  </a:lnTo>
                  <a:lnTo>
                    <a:pt x="739" y="381"/>
                  </a:lnTo>
                  <a:cubicBezTo>
                    <a:pt x="739" y="167"/>
                    <a:pt x="572"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5"/>
            <p:cNvSpPr/>
            <p:nvPr/>
          </p:nvSpPr>
          <p:spPr>
            <a:xfrm>
              <a:off x="2132852" y="2979041"/>
              <a:ext cx="74878" cy="50175"/>
            </a:xfrm>
            <a:custGeom>
              <a:avLst/>
              <a:gdLst/>
              <a:ahLst/>
              <a:cxnLst/>
              <a:rect l="l" t="t" r="r" b="b"/>
              <a:pathLst>
                <a:path w="2240" h="1501" extrusionOk="0">
                  <a:moveTo>
                    <a:pt x="739" y="0"/>
                  </a:moveTo>
                  <a:cubicBezTo>
                    <a:pt x="334" y="0"/>
                    <a:pt x="1" y="333"/>
                    <a:pt x="1" y="762"/>
                  </a:cubicBezTo>
                  <a:cubicBezTo>
                    <a:pt x="1" y="1167"/>
                    <a:pt x="334" y="1500"/>
                    <a:pt x="739" y="1500"/>
                  </a:cubicBezTo>
                  <a:lnTo>
                    <a:pt x="1501" y="1500"/>
                  </a:lnTo>
                  <a:cubicBezTo>
                    <a:pt x="1906" y="1500"/>
                    <a:pt x="2239" y="1167"/>
                    <a:pt x="2239" y="762"/>
                  </a:cubicBezTo>
                  <a:cubicBezTo>
                    <a:pt x="2239" y="333"/>
                    <a:pt x="1906" y="0"/>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5"/>
            <p:cNvSpPr/>
            <p:nvPr/>
          </p:nvSpPr>
          <p:spPr>
            <a:xfrm>
              <a:off x="2057239" y="3105598"/>
              <a:ext cx="226104" cy="50175"/>
            </a:xfrm>
            <a:custGeom>
              <a:avLst/>
              <a:gdLst/>
              <a:ahLst/>
              <a:cxnLst/>
              <a:rect l="l" t="t" r="r" b="b"/>
              <a:pathLst>
                <a:path w="6764" h="1501" extrusionOk="0">
                  <a:moveTo>
                    <a:pt x="0" y="1"/>
                  </a:moveTo>
                  <a:lnTo>
                    <a:pt x="0" y="382"/>
                  </a:lnTo>
                  <a:cubicBezTo>
                    <a:pt x="0" y="1001"/>
                    <a:pt x="500" y="1501"/>
                    <a:pt x="1143" y="1501"/>
                  </a:cubicBezTo>
                  <a:lnTo>
                    <a:pt x="5620" y="1501"/>
                  </a:lnTo>
                  <a:cubicBezTo>
                    <a:pt x="6263" y="1501"/>
                    <a:pt x="6763" y="1001"/>
                    <a:pt x="6763" y="382"/>
                  </a:cubicBezTo>
                  <a:lnTo>
                    <a:pt x="6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2057239" y="2727465"/>
              <a:ext cx="226104" cy="50977"/>
            </a:xfrm>
            <a:custGeom>
              <a:avLst/>
              <a:gdLst/>
              <a:ahLst/>
              <a:cxnLst/>
              <a:rect l="l" t="t" r="r" b="b"/>
              <a:pathLst>
                <a:path w="6764" h="1525" extrusionOk="0">
                  <a:moveTo>
                    <a:pt x="1143" y="1"/>
                  </a:moveTo>
                  <a:cubicBezTo>
                    <a:pt x="500" y="1"/>
                    <a:pt x="0" y="501"/>
                    <a:pt x="0" y="1120"/>
                  </a:cubicBezTo>
                  <a:lnTo>
                    <a:pt x="0" y="1525"/>
                  </a:lnTo>
                  <a:lnTo>
                    <a:pt x="6763" y="1525"/>
                  </a:lnTo>
                  <a:lnTo>
                    <a:pt x="6763" y="1120"/>
                  </a:lnTo>
                  <a:cubicBezTo>
                    <a:pt x="6763" y="501"/>
                    <a:pt x="6263" y="1"/>
                    <a:pt x="5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2057239" y="2803880"/>
              <a:ext cx="428307" cy="276278"/>
            </a:xfrm>
            <a:custGeom>
              <a:avLst/>
              <a:gdLst/>
              <a:ahLst/>
              <a:cxnLst/>
              <a:rect l="l" t="t" r="r" b="b"/>
              <a:pathLst>
                <a:path w="12813" h="8265" extrusionOk="0">
                  <a:moveTo>
                    <a:pt x="2620" y="739"/>
                  </a:moveTo>
                  <a:cubicBezTo>
                    <a:pt x="3263" y="739"/>
                    <a:pt x="3763" y="1239"/>
                    <a:pt x="3763" y="1882"/>
                  </a:cubicBezTo>
                  <a:lnTo>
                    <a:pt x="3763" y="3383"/>
                  </a:lnTo>
                  <a:cubicBezTo>
                    <a:pt x="3763" y="3573"/>
                    <a:pt x="3596" y="3740"/>
                    <a:pt x="3382" y="3740"/>
                  </a:cubicBezTo>
                  <a:cubicBezTo>
                    <a:pt x="3167" y="3740"/>
                    <a:pt x="3001" y="3573"/>
                    <a:pt x="3001" y="3383"/>
                  </a:cubicBezTo>
                  <a:lnTo>
                    <a:pt x="3001" y="3002"/>
                  </a:lnTo>
                  <a:lnTo>
                    <a:pt x="2263" y="3002"/>
                  </a:lnTo>
                  <a:lnTo>
                    <a:pt x="2263" y="3383"/>
                  </a:lnTo>
                  <a:cubicBezTo>
                    <a:pt x="2263" y="3573"/>
                    <a:pt x="2096" y="3740"/>
                    <a:pt x="1881" y="3740"/>
                  </a:cubicBezTo>
                  <a:cubicBezTo>
                    <a:pt x="1667" y="3740"/>
                    <a:pt x="1500" y="3573"/>
                    <a:pt x="1500" y="3383"/>
                  </a:cubicBezTo>
                  <a:lnTo>
                    <a:pt x="1500" y="1882"/>
                  </a:lnTo>
                  <a:cubicBezTo>
                    <a:pt x="1500" y="1239"/>
                    <a:pt x="2001" y="739"/>
                    <a:pt x="2620" y="739"/>
                  </a:cubicBezTo>
                  <a:close/>
                  <a:moveTo>
                    <a:pt x="4882" y="739"/>
                  </a:moveTo>
                  <a:cubicBezTo>
                    <a:pt x="5096" y="739"/>
                    <a:pt x="5263" y="906"/>
                    <a:pt x="5263" y="1120"/>
                  </a:cubicBezTo>
                  <a:lnTo>
                    <a:pt x="5263" y="3383"/>
                  </a:lnTo>
                  <a:cubicBezTo>
                    <a:pt x="5263" y="3573"/>
                    <a:pt x="5096" y="3740"/>
                    <a:pt x="4882" y="3740"/>
                  </a:cubicBezTo>
                  <a:cubicBezTo>
                    <a:pt x="4668" y="3740"/>
                    <a:pt x="4501" y="3573"/>
                    <a:pt x="4501" y="3383"/>
                  </a:cubicBezTo>
                  <a:lnTo>
                    <a:pt x="4501" y="1120"/>
                  </a:lnTo>
                  <a:cubicBezTo>
                    <a:pt x="4501" y="906"/>
                    <a:pt x="4668" y="739"/>
                    <a:pt x="4882" y="739"/>
                  </a:cubicBezTo>
                  <a:close/>
                  <a:moveTo>
                    <a:pt x="3763" y="4502"/>
                  </a:moveTo>
                  <a:cubicBezTo>
                    <a:pt x="4573" y="4502"/>
                    <a:pt x="5263" y="5169"/>
                    <a:pt x="5263" y="6002"/>
                  </a:cubicBezTo>
                  <a:cubicBezTo>
                    <a:pt x="5263" y="6812"/>
                    <a:pt x="4573" y="7502"/>
                    <a:pt x="3763" y="7502"/>
                  </a:cubicBezTo>
                  <a:lnTo>
                    <a:pt x="3001" y="7502"/>
                  </a:lnTo>
                  <a:cubicBezTo>
                    <a:pt x="2191" y="7502"/>
                    <a:pt x="1500" y="6812"/>
                    <a:pt x="1500" y="6002"/>
                  </a:cubicBezTo>
                  <a:cubicBezTo>
                    <a:pt x="1500" y="5169"/>
                    <a:pt x="2191" y="4502"/>
                    <a:pt x="3001" y="4502"/>
                  </a:cubicBezTo>
                  <a:close/>
                  <a:moveTo>
                    <a:pt x="0" y="1"/>
                  </a:moveTo>
                  <a:lnTo>
                    <a:pt x="0" y="8265"/>
                  </a:lnTo>
                  <a:lnTo>
                    <a:pt x="6763" y="8265"/>
                  </a:lnTo>
                  <a:lnTo>
                    <a:pt x="6763" y="6002"/>
                  </a:lnTo>
                  <a:lnTo>
                    <a:pt x="10026" y="6002"/>
                  </a:lnTo>
                  <a:lnTo>
                    <a:pt x="10669" y="6645"/>
                  </a:lnTo>
                  <a:cubicBezTo>
                    <a:pt x="10598" y="6788"/>
                    <a:pt x="10550" y="6955"/>
                    <a:pt x="10550" y="7121"/>
                  </a:cubicBezTo>
                  <a:cubicBezTo>
                    <a:pt x="10550" y="7741"/>
                    <a:pt x="11050" y="8241"/>
                    <a:pt x="11693" y="8241"/>
                  </a:cubicBezTo>
                  <a:cubicBezTo>
                    <a:pt x="12312" y="8241"/>
                    <a:pt x="12812" y="7741"/>
                    <a:pt x="12812" y="7121"/>
                  </a:cubicBezTo>
                  <a:cubicBezTo>
                    <a:pt x="12812" y="6502"/>
                    <a:pt x="12312" y="6002"/>
                    <a:pt x="11693" y="6002"/>
                  </a:cubicBezTo>
                  <a:cubicBezTo>
                    <a:pt x="11503" y="6002"/>
                    <a:pt x="11336" y="6050"/>
                    <a:pt x="11193" y="6097"/>
                  </a:cubicBezTo>
                  <a:lnTo>
                    <a:pt x="10455" y="5359"/>
                  </a:lnTo>
                  <a:cubicBezTo>
                    <a:pt x="10383" y="5288"/>
                    <a:pt x="10288" y="5240"/>
                    <a:pt x="10193" y="5240"/>
                  </a:cubicBezTo>
                  <a:lnTo>
                    <a:pt x="6763" y="5240"/>
                  </a:lnTo>
                  <a:lnTo>
                    <a:pt x="6763" y="4502"/>
                  </a:lnTo>
                  <a:lnTo>
                    <a:pt x="10621" y="4502"/>
                  </a:lnTo>
                  <a:cubicBezTo>
                    <a:pt x="10788" y="4930"/>
                    <a:pt x="11193" y="5240"/>
                    <a:pt x="11693" y="5240"/>
                  </a:cubicBezTo>
                  <a:cubicBezTo>
                    <a:pt x="12312" y="5240"/>
                    <a:pt x="12812" y="4740"/>
                    <a:pt x="12812" y="4121"/>
                  </a:cubicBezTo>
                  <a:cubicBezTo>
                    <a:pt x="12812" y="3502"/>
                    <a:pt x="12312" y="3002"/>
                    <a:pt x="11693" y="3002"/>
                  </a:cubicBezTo>
                  <a:cubicBezTo>
                    <a:pt x="11193" y="3002"/>
                    <a:pt x="10788" y="3311"/>
                    <a:pt x="10621" y="3740"/>
                  </a:cubicBezTo>
                  <a:lnTo>
                    <a:pt x="6763" y="3740"/>
                  </a:lnTo>
                  <a:lnTo>
                    <a:pt x="6763" y="3002"/>
                  </a:lnTo>
                  <a:lnTo>
                    <a:pt x="10193" y="3002"/>
                  </a:lnTo>
                  <a:cubicBezTo>
                    <a:pt x="10288" y="3002"/>
                    <a:pt x="10383" y="2954"/>
                    <a:pt x="10455" y="2882"/>
                  </a:cubicBezTo>
                  <a:lnTo>
                    <a:pt x="11193" y="2144"/>
                  </a:lnTo>
                  <a:cubicBezTo>
                    <a:pt x="11336" y="2192"/>
                    <a:pt x="11503" y="2239"/>
                    <a:pt x="11693" y="2239"/>
                  </a:cubicBezTo>
                  <a:cubicBezTo>
                    <a:pt x="12312" y="2239"/>
                    <a:pt x="12812" y="1739"/>
                    <a:pt x="12812" y="1120"/>
                  </a:cubicBezTo>
                  <a:cubicBezTo>
                    <a:pt x="12812" y="501"/>
                    <a:pt x="12312" y="1"/>
                    <a:pt x="11693" y="1"/>
                  </a:cubicBezTo>
                  <a:cubicBezTo>
                    <a:pt x="11050" y="1"/>
                    <a:pt x="10550" y="501"/>
                    <a:pt x="10550" y="1120"/>
                  </a:cubicBezTo>
                  <a:cubicBezTo>
                    <a:pt x="10550" y="1287"/>
                    <a:pt x="10598" y="1454"/>
                    <a:pt x="10669" y="1596"/>
                  </a:cubicBezTo>
                  <a:lnTo>
                    <a:pt x="10026" y="2239"/>
                  </a:lnTo>
                  <a:lnTo>
                    <a:pt x="6763" y="2239"/>
                  </a:lnTo>
                  <a:lnTo>
                    <a:pt x="6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65"/>
          <p:cNvGrpSpPr/>
          <p:nvPr/>
        </p:nvGrpSpPr>
        <p:grpSpPr>
          <a:xfrm>
            <a:off x="2138227" y="2066648"/>
            <a:ext cx="414516" cy="363660"/>
            <a:chOff x="2057239" y="2136799"/>
            <a:chExt cx="428308" cy="375759"/>
          </a:xfrm>
        </p:grpSpPr>
        <p:sp>
          <p:nvSpPr>
            <p:cNvPr id="2976" name="Google Shape;2976;p65"/>
            <p:cNvSpPr/>
            <p:nvPr/>
          </p:nvSpPr>
          <p:spPr>
            <a:xfrm>
              <a:off x="2208465" y="2357321"/>
              <a:ext cx="125821" cy="155237"/>
            </a:xfrm>
            <a:custGeom>
              <a:avLst/>
              <a:gdLst/>
              <a:ahLst/>
              <a:cxnLst/>
              <a:rect l="l" t="t" r="r" b="b"/>
              <a:pathLst>
                <a:path w="3764" h="4644" extrusionOk="0">
                  <a:moveTo>
                    <a:pt x="882" y="0"/>
                  </a:moveTo>
                  <a:cubicBezTo>
                    <a:pt x="811" y="167"/>
                    <a:pt x="763" y="333"/>
                    <a:pt x="763" y="524"/>
                  </a:cubicBezTo>
                  <a:cubicBezTo>
                    <a:pt x="763" y="1000"/>
                    <a:pt x="1073" y="1429"/>
                    <a:pt x="1501" y="1572"/>
                  </a:cubicBezTo>
                  <a:lnTo>
                    <a:pt x="1501" y="2429"/>
                  </a:lnTo>
                  <a:cubicBezTo>
                    <a:pt x="644" y="2620"/>
                    <a:pt x="1" y="3358"/>
                    <a:pt x="1" y="4263"/>
                  </a:cubicBezTo>
                  <a:cubicBezTo>
                    <a:pt x="1" y="4477"/>
                    <a:pt x="168" y="4644"/>
                    <a:pt x="382" y="4644"/>
                  </a:cubicBezTo>
                  <a:lnTo>
                    <a:pt x="3383" y="4644"/>
                  </a:lnTo>
                  <a:cubicBezTo>
                    <a:pt x="3597" y="4644"/>
                    <a:pt x="3764" y="4477"/>
                    <a:pt x="3764" y="4263"/>
                  </a:cubicBezTo>
                  <a:cubicBezTo>
                    <a:pt x="3764" y="3358"/>
                    <a:pt x="3121" y="2620"/>
                    <a:pt x="2263" y="2429"/>
                  </a:cubicBezTo>
                  <a:lnTo>
                    <a:pt x="2263" y="1572"/>
                  </a:lnTo>
                  <a:cubicBezTo>
                    <a:pt x="2692" y="1429"/>
                    <a:pt x="3002" y="1000"/>
                    <a:pt x="3002" y="524"/>
                  </a:cubicBezTo>
                  <a:cubicBezTo>
                    <a:pt x="3002" y="333"/>
                    <a:pt x="2954" y="167"/>
                    <a:pt x="2882" y="0"/>
                  </a:cubicBezTo>
                  <a:cubicBezTo>
                    <a:pt x="2549" y="95"/>
                    <a:pt x="2216" y="143"/>
                    <a:pt x="1882" y="143"/>
                  </a:cubicBezTo>
                  <a:cubicBezTo>
                    <a:pt x="1549" y="143"/>
                    <a:pt x="1215" y="95"/>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2057239" y="2304773"/>
              <a:ext cx="126590" cy="207785"/>
            </a:xfrm>
            <a:custGeom>
              <a:avLst/>
              <a:gdLst/>
              <a:ahLst/>
              <a:cxnLst/>
              <a:rect l="l" t="t" r="r" b="b"/>
              <a:pathLst>
                <a:path w="3787" h="6216" extrusionOk="0">
                  <a:moveTo>
                    <a:pt x="3263" y="0"/>
                  </a:moveTo>
                  <a:lnTo>
                    <a:pt x="2572" y="453"/>
                  </a:lnTo>
                  <a:cubicBezTo>
                    <a:pt x="2382" y="310"/>
                    <a:pt x="2167" y="215"/>
                    <a:pt x="1905" y="215"/>
                  </a:cubicBezTo>
                  <a:cubicBezTo>
                    <a:pt x="1286" y="215"/>
                    <a:pt x="786" y="715"/>
                    <a:pt x="786" y="1334"/>
                  </a:cubicBezTo>
                  <a:cubicBezTo>
                    <a:pt x="786" y="1834"/>
                    <a:pt x="1096" y="2239"/>
                    <a:pt x="1524" y="2406"/>
                  </a:cubicBezTo>
                  <a:lnTo>
                    <a:pt x="1524" y="4001"/>
                  </a:lnTo>
                  <a:cubicBezTo>
                    <a:pt x="667" y="4192"/>
                    <a:pt x="0" y="4930"/>
                    <a:pt x="0" y="5835"/>
                  </a:cubicBezTo>
                  <a:cubicBezTo>
                    <a:pt x="0" y="6049"/>
                    <a:pt x="167" y="6216"/>
                    <a:pt x="381" y="6216"/>
                  </a:cubicBezTo>
                  <a:lnTo>
                    <a:pt x="3406" y="6216"/>
                  </a:lnTo>
                  <a:cubicBezTo>
                    <a:pt x="3620" y="6216"/>
                    <a:pt x="3787" y="6049"/>
                    <a:pt x="3787" y="5835"/>
                  </a:cubicBezTo>
                  <a:cubicBezTo>
                    <a:pt x="3787" y="4930"/>
                    <a:pt x="3144" y="4192"/>
                    <a:pt x="2286" y="4001"/>
                  </a:cubicBezTo>
                  <a:lnTo>
                    <a:pt x="2286" y="2406"/>
                  </a:lnTo>
                  <a:cubicBezTo>
                    <a:pt x="2715" y="2239"/>
                    <a:pt x="3025" y="1834"/>
                    <a:pt x="3025" y="1358"/>
                  </a:cubicBezTo>
                  <a:cubicBezTo>
                    <a:pt x="3025" y="1262"/>
                    <a:pt x="3025" y="1167"/>
                    <a:pt x="3001" y="1072"/>
                  </a:cubicBezTo>
                  <a:lnTo>
                    <a:pt x="3715" y="572"/>
                  </a:lnTo>
                  <a:cubicBezTo>
                    <a:pt x="3548" y="405"/>
                    <a:pt x="3406" y="215"/>
                    <a:pt x="3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2358923" y="2304773"/>
              <a:ext cx="126623" cy="207785"/>
            </a:xfrm>
            <a:custGeom>
              <a:avLst/>
              <a:gdLst/>
              <a:ahLst/>
              <a:cxnLst/>
              <a:rect l="l" t="t" r="r" b="b"/>
              <a:pathLst>
                <a:path w="3788" h="6216" extrusionOk="0">
                  <a:moveTo>
                    <a:pt x="525" y="0"/>
                  </a:moveTo>
                  <a:cubicBezTo>
                    <a:pt x="382" y="215"/>
                    <a:pt x="239" y="405"/>
                    <a:pt x="72" y="596"/>
                  </a:cubicBezTo>
                  <a:lnTo>
                    <a:pt x="787" y="1072"/>
                  </a:lnTo>
                  <a:cubicBezTo>
                    <a:pt x="763" y="1167"/>
                    <a:pt x="763" y="1262"/>
                    <a:pt x="763" y="1358"/>
                  </a:cubicBezTo>
                  <a:cubicBezTo>
                    <a:pt x="763" y="1834"/>
                    <a:pt x="1072" y="2239"/>
                    <a:pt x="1501" y="2406"/>
                  </a:cubicBezTo>
                  <a:lnTo>
                    <a:pt x="1501" y="4001"/>
                  </a:lnTo>
                  <a:cubicBezTo>
                    <a:pt x="644" y="4192"/>
                    <a:pt x="1" y="4930"/>
                    <a:pt x="1" y="5835"/>
                  </a:cubicBezTo>
                  <a:cubicBezTo>
                    <a:pt x="1" y="6049"/>
                    <a:pt x="168" y="6216"/>
                    <a:pt x="382" y="6216"/>
                  </a:cubicBezTo>
                  <a:lnTo>
                    <a:pt x="3406" y="6216"/>
                  </a:lnTo>
                  <a:cubicBezTo>
                    <a:pt x="3621" y="6216"/>
                    <a:pt x="3787" y="6049"/>
                    <a:pt x="3787" y="5835"/>
                  </a:cubicBezTo>
                  <a:cubicBezTo>
                    <a:pt x="3787" y="4930"/>
                    <a:pt x="3121" y="4192"/>
                    <a:pt x="2263" y="4001"/>
                  </a:cubicBezTo>
                  <a:lnTo>
                    <a:pt x="2263" y="2406"/>
                  </a:lnTo>
                  <a:cubicBezTo>
                    <a:pt x="2692" y="2239"/>
                    <a:pt x="3001" y="1834"/>
                    <a:pt x="3001" y="1334"/>
                  </a:cubicBezTo>
                  <a:cubicBezTo>
                    <a:pt x="3001" y="715"/>
                    <a:pt x="2501" y="215"/>
                    <a:pt x="1882" y="215"/>
                  </a:cubicBezTo>
                  <a:cubicBezTo>
                    <a:pt x="1620" y="215"/>
                    <a:pt x="1406" y="310"/>
                    <a:pt x="1215" y="453"/>
                  </a:cubicBezTo>
                  <a:lnTo>
                    <a:pt x="5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2236344" y="2201281"/>
              <a:ext cx="22330" cy="23132"/>
            </a:xfrm>
            <a:custGeom>
              <a:avLst/>
              <a:gdLst/>
              <a:ahLst/>
              <a:cxnLst/>
              <a:rect l="l" t="t" r="r" b="b"/>
              <a:pathLst>
                <a:path w="668" h="692" extrusionOk="0">
                  <a:moveTo>
                    <a:pt x="667" y="0"/>
                  </a:moveTo>
                  <a:cubicBezTo>
                    <a:pt x="358" y="120"/>
                    <a:pt x="96" y="381"/>
                    <a:pt x="0" y="691"/>
                  </a:cubicBezTo>
                  <a:lnTo>
                    <a:pt x="667" y="691"/>
                  </a:lnTo>
                  <a:lnTo>
                    <a:pt x="6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2236344" y="2249851"/>
              <a:ext cx="22330" cy="22296"/>
            </a:xfrm>
            <a:custGeom>
              <a:avLst/>
              <a:gdLst/>
              <a:ahLst/>
              <a:cxnLst/>
              <a:rect l="l" t="t" r="r" b="b"/>
              <a:pathLst>
                <a:path w="668" h="667" extrusionOk="0">
                  <a:moveTo>
                    <a:pt x="0" y="0"/>
                  </a:moveTo>
                  <a:cubicBezTo>
                    <a:pt x="96" y="310"/>
                    <a:pt x="358" y="548"/>
                    <a:pt x="667" y="667"/>
                  </a:cubicBezTo>
                  <a:lnTo>
                    <a:pt x="6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2284112" y="2201281"/>
              <a:ext cx="22330" cy="23132"/>
            </a:xfrm>
            <a:custGeom>
              <a:avLst/>
              <a:gdLst/>
              <a:ahLst/>
              <a:cxnLst/>
              <a:rect l="l" t="t" r="r" b="b"/>
              <a:pathLst>
                <a:path w="668" h="692" extrusionOk="0">
                  <a:moveTo>
                    <a:pt x="0" y="0"/>
                  </a:moveTo>
                  <a:lnTo>
                    <a:pt x="0" y="691"/>
                  </a:lnTo>
                  <a:lnTo>
                    <a:pt x="667" y="691"/>
                  </a:lnTo>
                  <a:cubicBezTo>
                    <a:pt x="572" y="381"/>
                    <a:pt x="310" y="12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2171060" y="2136799"/>
              <a:ext cx="200632" cy="200632"/>
            </a:xfrm>
            <a:custGeom>
              <a:avLst/>
              <a:gdLst/>
              <a:ahLst/>
              <a:cxnLst/>
              <a:rect l="l" t="t" r="r" b="b"/>
              <a:pathLst>
                <a:path w="6002" h="6002" extrusionOk="0">
                  <a:moveTo>
                    <a:pt x="3001" y="1120"/>
                  </a:moveTo>
                  <a:cubicBezTo>
                    <a:pt x="4025" y="1120"/>
                    <a:pt x="4883" y="1953"/>
                    <a:pt x="4883" y="3001"/>
                  </a:cubicBezTo>
                  <a:cubicBezTo>
                    <a:pt x="4883" y="4025"/>
                    <a:pt x="4025" y="4882"/>
                    <a:pt x="3001" y="4882"/>
                  </a:cubicBezTo>
                  <a:cubicBezTo>
                    <a:pt x="1977" y="4882"/>
                    <a:pt x="1120" y="4025"/>
                    <a:pt x="1120" y="3001"/>
                  </a:cubicBezTo>
                  <a:cubicBezTo>
                    <a:pt x="1120" y="1953"/>
                    <a:pt x="1977" y="1120"/>
                    <a:pt x="3001" y="1120"/>
                  </a:cubicBezTo>
                  <a:close/>
                  <a:moveTo>
                    <a:pt x="3001" y="0"/>
                  </a:moveTo>
                  <a:cubicBezTo>
                    <a:pt x="1334" y="0"/>
                    <a:pt x="1" y="1334"/>
                    <a:pt x="1" y="3001"/>
                  </a:cubicBezTo>
                  <a:cubicBezTo>
                    <a:pt x="1" y="4644"/>
                    <a:pt x="1334" y="6002"/>
                    <a:pt x="3001" y="6002"/>
                  </a:cubicBezTo>
                  <a:cubicBezTo>
                    <a:pt x="4668" y="6002"/>
                    <a:pt x="6002" y="4644"/>
                    <a:pt x="6002" y="3001"/>
                  </a:cubicBezTo>
                  <a:cubicBezTo>
                    <a:pt x="6002" y="1334"/>
                    <a:pt x="4668" y="0"/>
                    <a:pt x="3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2284112" y="2249851"/>
              <a:ext cx="22330" cy="22296"/>
            </a:xfrm>
            <a:custGeom>
              <a:avLst/>
              <a:gdLst/>
              <a:ahLst/>
              <a:cxnLst/>
              <a:rect l="l" t="t" r="r" b="b"/>
              <a:pathLst>
                <a:path w="668" h="667" extrusionOk="0">
                  <a:moveTo>
                    <a:pt x="0" y="0"/>
                  </a:moveTo>
                  <a:lnTo>
                    <a:pt x="0" y="667"/>
                  </a:lnTo>
                  <a:cubicBezTo>
                    <a:pt x="310" y="548"/>
                    <a:pt x="572" y="31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65"/>
          <p:cNvGrpSpPr/>
          <p:nvPr/>
        </p:nvGrpSpPr>
        <p:grpSpPr>
          <a:xfrm>
            <a:off x="2779203" y="2041220"/>
            <a:ext cx="413771" cy="414516"/>
            <a:chOff x="2719540" y="2110525"/>
            <a:chExt cx="427538" cy="428307"/>
          </a:xfrm>
        </p:grpSpPr>
        <p:sp>
          <p:nvSpPr>
            <p:cNvPr id="2985" name="Google Shape;2985;p65"/>
            <p:cNvSpPr/>
            <p:nvPr/>
          </p:nvSpPr>
          <p:spPr>
            <a:xfrm>
              <a:off x="2770484" y="2337398"/>
              <a:ext cx="100349" cy="201434"/>
            </a:xfrm>
            <a:custGeom>
              <a:avLst/>
              <a:gdLst/>
              <a:ahLst/>
              <a:cxnLst/>
              <a:rect l="l" t="t" r="r" b="b"/>
              <a:pathLst>
                <a:path w="3002" h="6026" extrusionOk="0">
                  <a:moveTo>
                    <a:pt x="739" y="1"/>
                  </a:moveTo>
                  <a:cubicBezTo>
                    <a:pt x="334" y="1"/>
                    <a:pt x="1" y="334"/>
                    <a:pt x="1" y="739"/>
                  </a:cubicBezTo>
                  <a:lnTo>
                    <a:pt x="1" y="5264"/>
                  </a:lnTo>
                  <a:cubicBezTo>
                    <a:pt x="1" y="5692"/>
                    <a:pt x="334" y="6026"/>
                    <a:pt x="739" y="6026"/>
                  </a:cubicBezTo>
                  <a:lnTo>
                    <a:pt x="1501" y="6026"/>
                  </a:lnTo>
                  <a:cubicBezTo>
                    <a:pt x="1906" y="6026"/>
                    <a:pt x="2239" y="5692"/>
                    <a:pt x="2239" y="5264"/>
                  </a:cubicBezTo>
                  <a:lnTo>
                    <a:pt x="2239" y="3740"/>
                  </a:lnTo>
                  <a:lnTo>
                    <a:pt x="3002" y="3740"/>
                  </a:lnTo>
                  <a:lnTo>
                    <a:pt x="3002" y="1501"/>
                  </a:lnTo>
                  <a:lnTo>
                    <a:pt x="2239" y="1501"/>
                  </a:lnTo>
                  <a:lnTo>
                    <a:pt x="2239" y="739"/>
                  </a:lnTo>
                  <a:cubicBezTo>
                    <a:pt x="2239" y="334"/>
                    <a:pt x="1906" y="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5"/>
            <p:cNvSpPr/>
            <p:nvPr/>
          </p:nvSpPr>
          <p:spPr>
            <a:xfrm>
              <a:off x="2719540" y="2110525"/>
              <a:ext cx="427538" cy="201434"/>
            </a:xfrm>
            <a:custGeom>
              <a:avLst/>
              <a:gdLst/>
              <a:ahLst/>
              <a:cxnLst/>
              <a:rect l="l" t="t" r="r" b="b"/>
              <a:pathLst>
                <a:path w="12790" h="6026" extrusionOk="0">
                  <a:moveTo>
                    <a:pt x="7145" y="1501"/>
                  </a:moveTo>
                  <a:cubicBezTo>
                    <a:pt x="7764" y="1501"/>
                    <a:pt x="8264" y="2001"/>
                    <a:pt x="8264" y="2620"/>
                  </a:cubicBezTo>
                  <a:cubicBezTo>
                    <a:pt x="8264" y="3263"/>
                    <a:pt x="7764" y="3763"/>
                    <a:pt x="7145" y="3763"/>
                  </a:cubicBezTo>
                  <a:lnTo>
                    <a:pt x="5645" y="3763"/>
                  </a:lnTo>
                  <a:cubicBezTo>
                    <a:pt x="5026" y="3763"/>
                    <a:pt x="4526" y="3263"/>
                    <a:pt x="4526" y="2620"/>
                  </a:cubicBezTo>
                  <a:cubicBezTo>
                    <a:pt x="4526" y="2001"/>
                    <a:pt x="5026" y="1501"/>
                    <a:pt x="5645" y="1501"/>
                  </a:cubicBezTo>
                  <a:close/>
                  <a:moveTo>
                    <a:pt x="6383" y="1"/>
                  </a:moveTo>
                  <a:cubicBezTo>
                    <a:pt x="4526" y="1"/>
                    <a:pt x="3025" y="1525"/>
                    <a:pt x="3025" y="3382"/>
                  </a:cubicBezTo>
                  <a:lnTo>
                    <a:pt x="3025" y="3763"/>
                  </a:lnTo>
                  <a:lnTo>
                    <a:pt x="2192" y="3763"/>
                  </a:lnTo>
                  <a:cubicBezTo>
                    <a:pt x="2049" y="3311"/>
                    <a:pt x="1596" y="3001"/>
                    <a:pt x="1120" y="3001"/>
                  </a:cubicBezTo>
                  <a:cubicBezTo>
                    <a:pt x="501" y="3001"/>
                    <a:pt x="1" y="3501"/>
                    <a:pt x="1" y="4120"/>
                  </a:cubicBezTo>
                  <a:cubicBezTo>
                    <a:pt x="1" y="4763"/>
                    <a:pt x="501" y="5264"/>
                    <a:pt x="1120" y="5264"/>
                  </a:cubicBezTo>
                  <a:cubicBezTo>
                    <a:pt x="1596" y="5264"/>
                    <a:pt x="2049" y="4954"/>
                    <a:pt x="2192" y="4502"/>
                  </a:cubicBezTo>
                  <a:lnTo>
                    <a:pt x="3025" y="4502"/>
                  </a:lnTo>
                  <a:lnTo>
                    <a:pt x="3025" y="5668"/>
                  </a:lnTo>
                  <a:cubicBezTo>
                    <a:pt x="3025" y="5859"/>
                    <a:pt x="3192" y="6026"/>
                    <a:pt x="3382" y="6026"/>
                  </a:cubicBezTo>
                  <a:lnTo>
                    <a:pt x="9384" y="6026"/>
                  </a:lnTo>
                  <a:cubicBezTo>
                    <a:pt x="9598" y="6026"/>
                    <a:pt x="9765" y="5859"/>
                    <a:pt x="9765" y="5668"/>
                  </a:cubicBezTo>
                  <a:lnTo>
                    <a:pt x="9765" y="4502"/>
                  </a:lnTo>
                  <a:lnTo>
                    <a:pt x="10574" y="4502"/>
                  </a:lnTo>
                  <a:cubicBezTo>
                    <a:pt x="10741" y="4954"/>
                    <a:pt x="11146" y="5264"/>
                    <a:pt x="11646" y="5264"/>
                  </a:cubicBezTo>
                  <a:cubicBezTo>
                    <a:pt x="12265" y="5264"/>
                    <a:pt x="12789" y="4763"/>
                    <a:pt x="12789" y="4120"/>
                  </a:cubicBezTo>
                  <a:cubicBezTo>
                    <a:pt x="12789" y="3501"/>
                    <a:pt x="12265" y="3001"/>
                    <a:pt x="11646" y="3001"/>
                  </a:cubicBezTo>
                  <a:cubicBezTo>
                    <a:pt x="11146" y="3001"/>
                    <a:pt x="10741" y="3311"/>
                    <a:pt x="10574" y="3763"/>
                  </a:cubicBezTo>
                  <a:lnTo>
                    <a:pt x="9765" y="3763"/>
                  </a:lnTo>
                  <a:lnTo>
                    <a:pt x="9765" y="3382"/>
                  </a:lnTo>
                  <a:cubicBezTo>
                    <a:pt x="9765" y="1525"/>
                    <a:pt x="8241" y="1"/>
                    <a:pt x="6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5"/>
            <p:cNvSpPr/>
            <p:nvPr/>
          </p:nvSpPr>
          <p:spPr>
            <a:xfrm>
              <a:off x="2995787" y="2337398"/>
              <a:ext cx="100349" cy="201434"/>
            </a:xfrm>
            <a:custGeom>
              <a:avLst/>
              <a:gdLst/>
              <a:ahLst/>
              <a:cxnLst/>
              <a:rect l="l" t="t" r="r" b="b"/>
              <a:pathLst>
                <a:path w="3002" h="6026" extrusionOk="0">
                  <a:moveTo>
                    <a:pt x="1501" y="1"/>
                  </a:moveTo>
                  <a:cubicBezTo>
                    <a:pt x="1096" y="1"/>
                    <a:pt x="739" y="334"/>
                    <a:pt x="739" y="739"/>
                  </a:cubicBezTo>
                  <a:lnTo>
                    <a:pt x="739" y="1501"/>
                  </a:lnTo>
                  <a:lnTo>
                    <a:pt x="0" y="1501"/>
                  </a:lnTo>
                  <a:lnTo>
                    <a:pt x="0" y="3740"/>
                  </a:lnTo>
                  <a:lnTo>
                    <a:pt x="739" y="3740"/>
                  </a:lnTo>
                  <a:lnTo>
                    <a:pt x="739" y="5264"/>
                  </a:lnTo>
                  <a:cubicBezTo>
                    <a:pt x="739" y="5692"/>
                    <a:pt x="1096" y="6026"/>
                    <a:pt x="1501" y="6026"/>
                  </a:cubicBezTo>
                  <a:lnTo>
                    <a:pt x="2239" y="6026"/>
                  </a:lnTo>
                  <a:cubicBezTo>
                    <a:pt x="2668" y="6026"/>
                    <a:pt x="3001" y="5692"/>
                    <a:pt x="3001" y="5264"/>
                  </a:cubicBezTo>
                  <a:lnTo>
                    <a:pt x="3001" y="739"/>
                  </a:lnTo>
                  <a:cubicBezTo>
                    <a:pt x="3001" y="334"/>
                    <a:pt x="2668" y="1"/>
                    <a:pt x="2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2895470" y="2337398"/>
              <a:ext cx="74878" cy="150491"/>
            </a:xfrm>
            <a:custGeom>
              <a:avLst/>
              <a:gdLst/>
              <a:ahLst/>
              <a:cxnLst/>
              <a:rect l="l" t="t" r="r" b="b"/>
              <a:pathLst>
                <a:path w="2240" h="4502" extrusionOk="0">
                  <a:moveTo>
                    <a:pt x="1" y="1"/>
                  </a:moveTo>
                  <a:lnTo>
                    <a:pt x="1" y="3359"/>
                  </a:lnTo>
                  <a:cubicBezTo>
                    <a:pt x="1" y="4002"/>
                    <a:pt x="501" y="4502"/>
                    <a:pt x="1120" y="4502"/>
                  </a:cubicBezTo>
                  <a:cubicBezTo>
                    <a:pt x="1739" y="4502"/>
                    <a:pt x="2239" y="4002"/>
                    <a:pt x="2239" y="3359"/>
                  </a:cubicBezTo>
                  <a:lnTo>
                    <a:pt x="2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2895470" y="2186138"/>
              <a:ext cx="74878" cy="24736"/>
            </a:xfrm>
            <a:custGeom>
              <a:avLst/>
              <a:gdLst/>
              <a:ahLst/>
              <a:cxnLst/>
              <a:rect l="l" t="t" r="r" b="b"/>
              <a:pathLst>
                <a:path w="2240" h="740" extrusionOk="0">
                  <a:moveTo>
                    <a:pt x="382" y="1"/>
                  </a:moveTo>
                  <a:cubicBezTo>
                    <a:pt x="167" y="1"/>
                    <a:pt x="1" y="168"/>
                    <a:pt x="1" y="358"/>
                  </a:cubicBezTo>
                  <a:cubicBezTo>
                    <a:pt x="1" y="573"/>
                    <a:pt x="167" y="739"/>
                    <a:pt x="382" y="739"/>
                  </a:cubicBezTo>
                  <a:lnTo>
                    <a:pt x="1882" y="739"/>
                  </a:lnTo>
                  <a:cubicBezTo>
                    <a:pt x="2073" y="739"/>
                    <a:pt x="2239" y="573"/>
                    <a:pt x="2239" y="358"/>
                  </a:cubicBezTo>
                  <a:cubicBezTo>
                    <a:pt x="2239" y="168"/>
                    <a:pt x="2073" y="1"/>
                    <a:pt x="1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65"/>
          <p:cNvGrpSpPr/>
          <p:nvPr/>
        </p:nvGrpSpPr>
        <p:grpSpPr>
          <a:xfrm>
            <a:off x="2775353" y="2638683"/>
            <a:ext cx="421472" cy="414160"/>
            <a:chOff x="2715563" y="2727866"/>
            <a:chExt cx="435495" cy="427939"/>
          </a:xfrm>
        </p:grpSpPr>
        <p:sp>
          <p:nvSpPr>
            <p:cNvPr id="2991" name="Google Shape;2991;p65"/>
            <p:cNvSpPr/>
            <p:nvPr/>
          </p:nvSpPr>
          <p:spPr>
            <a:xfrm>
              <a:off x="2820659" y="2727866"/>
              <a:ext cx="225301" cy="176363"/>
            </a:xfrm>
            <a:custGeom>
              <a:avLst/>
              <a:gdLst/>
              <a:ahLst/>
              <a:cxnLst/>
              <a:rect l="l" t="t" r="r" b="b"/>
              <a:pathLst>
                <a:path w="6740" h="5276" extrusionOk="0">
                  <a:moveTo>
                    <a:pt x="3358" y="1513"/>
                  </a:moveTo>
                  <a:cubicBezTo>
                    <a:pt x="3977" y="1513"/>
                    <a:pt x="4477" y="2013"/>
                    <a:pt x="4477" y="2656"/>
                  </a:cubicBezTo>
                  <a:cubicBezTo>
                    <a:pt x="4477" y="3275"/>
                    <a:pt x="3977" y="3775"/>
                    <a:pt x="3358" y="3775"/>
                  </a:cubicBezTo>
                  <a:cubicBezTo>
                    <a:pt x="2739" y="3775"/>
                    <a:pt x="2239" y="3275"/>
                    <a:pt x="2239" y="2656"/>
                  </a:cubicBezTo>
                  <a:cubicBezTo>
                    <a:pt x="2239" y="2013"/>
                    <a:pt x="2739" y="1513"/>
                    <a:pt x="3358" y="1513"/>
                  </a:cubicBezTo>
                  <a:close/>
                  <a:moveTo>
                    <a:pt x="3360" y="1"/>
                  </a:moveTo>
                  <a:cubicBezTo>
                    <a:pt x="1510" y="1"/>
                    <a:pt x="0" y="1536"/>
                    <a:pt x="0" y="3394"/>
                  </a:cubicBezTo>
                  <a:lnTo>
                    <a:pt x="0" y="4156"/>
                  </a:lnTo>
                  <a:cubicBezTo>
                    <a:pt x="0" y="4775"/>
                    <a:pt x="500" y="5276"/>
                    <a:pt x="1120" y="5276"/>
                  </a:cubicBezTo>
                  <a:lnTo>
                    <a:pt x="5620" y="5276"/>
                  </a:lnTo>
                  <a:cubicBezTo>
                    <a:pt x="6240" y="5276"/>
                    <a:pt x="6740" y="4775"/>
                    <a:pt x="6740" y="4156"/>
                  </a:cubicBezTo>
                  <a:lnTo>
                    <a:pt x="6740" y="3394"/>
                  </a:lnTo>
                  <a:cubicBezTo>
                    <a:pt x="6740" y="1632"/>
                    <a:pt x="5406" y="155"/>
                    <a:pt x="3644" y="13"/>
                  </a:cubicBezTo>
                  <a:cubicBezTo>
                    <a:pt x="3549" y="5"/>
                    <a:pt x="3454" y="1"/>
                    <a:pt x="33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2920173" y="2803880"/>
              <a:ext cx="25505" cy="24736"/>
            </a:xfrm>
            <a:custGeom>
              <a:avLst/>
              <a:gdLst/>
              <a:ahLst/>
              <a:cxnLst/>
              <a:rect l="l" t="t" r="r" b="b"/>
              <a:pathLst>
                <a:path w="763" h="740" extrusionOk="0">
                  <a:moveTo>
                    <a:pt x="381" y="1"/>
                  </a:moveTo>
                  <a:cubicBezTo>
                    <a:pt x="191" y="1"/>
                    <a:pt x="0" y="168"/>
                    <a:pt x="0" y="382"/>
                  </a:cubicBezTo>
                  <a:cubicBezTo>
                    <a:pt x="0" y="572"/>
                    <a:pt x="191" y="739"/>
                    <a:pt x="381" y="739"/>
                  </a:cubicBezTo>
                  <a:cubicBezTo>
                    <a:pt x="595" y="739"/>
                    <a:pt x="762" y="572"/>
                    <a:pt x="762" y="382"/>
                  </a:cubicBezTo>
                  <a:cubicBezTo>
                    <a:pt x="762" y="168"/>
                    <a:pt x="595"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2715563" y="2916498"/>
              <a:ext cx="109107" cy="206950"/>
            </a:xfrm>
            <a:custGeom>
              <a:avLst/>
              <a:gdLst/>
              <a:ahLst/>
              <a:cxnLst/>
              <a:rect l="l" t="t" r="r" b="b"/>
              <a:pathLst>
                <a:path w="3264" h="6191" extrusionOk="0">
                  <a:moveTo>
                    <a:pt x="2403" y="0"/>
                  </a:moveTo>
                  <a:cubicBezTo>
                    <a:pt x="1984" y="0"/>
                    <a:pt x="1644" y="330"/>
                    <a:pt x="1644" y="752"/>
                  </a:cubicBezTo>
                  <a:cubicBezTo>
                    <a:pt x="1644" y="942"/>
                    <a:pt x="1715" y="1109"/>
                    <a:pt x="1811" y="1228"/>
                  </a:cubicBezTo>
                  <a:lnTo>
                    <a:pt x="906" y="2824"/>
                  </a:lnTo>
                  <a:cubicBezTo>
                    <a:pt x="882" y="2871"/>
                    <a:pt x="858" y="2943"/>
                    <a:pt x="858" y="2990"/>
                  </a:cubicBezTo>
                  <a:lnTo>
                    <a:pt x="858" y="4229"/>
                  </a:lnTo>
                  <a:cubicBezTo>
                    <a:pt x="715" y="4276"/>
                    <a:pt x="548" y="4348"/>
                    <a:pt x="429" y="4491"/>
                  </a:cubicBezTo>
                  <a:cubicBezTo>
                    <a:pt x="1" y="4919"/>
                    <a:pt x="1" y="5658"/>
                    <a:pt x="453" y="6086"/>
                  </a:cubicBezTo>
                  <a:cubicBezTo>
                    <a:pt x="526" y="6159"/>
                    <a:pt x="627" y="6190"/>
                    <a:pt x="723" y="6190"/>
                  </a:cubicBezTo>
                  <a:cubicBezTo>
                    <a:pt x="753" y="6190"/>
                    <a:pt x="782" y="6187"/>
                    <a:pt x="810" y="6181"/>
                  </a:cubicBezTo>
                  <a:cubicBezTo>
                    <a:pt x="1120" y="6062"/>
                    <a:pt x="1168" y="5705"/>
                    <a:pt x="953" y="5515"/>
                  </a:cubicBezTo>
                  <a:cubicBezTo>
                    <a:pt x="858" y="5443"/>
                    <a:pt x="834" y="5324"/>
                    <a:pt x="858" y="5229"/>
                  </a:cubicBezTo>
                  <a:cubicBezTo>
                    <a:pt x="906" y="5015"/>
                    <a:pt x="1066" y="4907"/>
                    <a:pt x="1230" y="4907"/>
                  </a:cubicBezTo>
                  <a:cubicBezTo>
                    <a:pt x="1394" y="4907"/>
                    <a:pt x="1561" y="5015"/>
                    <a:pt x="1620" y="5229"/>
                  </a:cubicBezTo>
                  <a:cubicBezTo>
                    <a:pt x="1644" y="5324"/>
                    <a:pt x="1596" y="5443"/>
                    <a:pt x="1525" y="5515"/>
                  </a:cubicBezTo>
                  <a:cubicBezTo>
                    <a:pt x="1311" y="5705"/>
                    <a:pt x="1358" y="6062"/>
                    <a:pt x="1668" y="6181"/>
                  </a:cubicBezTo>
                  <a:cubicBezTo>
                    <a:pt x="1690" y="6187"/>
                    <a:pt x="1717" y="6190"/>
                    <a:pt x="1745" y="6190"/>
                  </a:cubicBezTo>
                  <a:cubicBezTo>
                    <a:pt x="1836" y="6190"/>
                    <a:pt x="1947" y="6159"/>
                    <a:pt x="2001" y="6086"/>
                  </a:cubicBezTo>
                  <a:cubicBezTo>
                    <a:pt x="2477" y="5658"/>
                    <a:pt x="2477" y="4919"/>
                    <a:pt x="2025" y="4491"/>
                  </a:cubicBezTo>
                  <a:cubicBezTo>
                    <a:pt x="1906" y="4348"/>
                    <a:pt x="1763" y="4276"/>
                    <a:pt x="1620" y="4229"/>
                  </a:cubicBezTo>
                  <a:lnTo>
                    <a:pt x="1620" y="3109"/>
                  </a:lnTo>
                  <a:lnTo>
                    <a:pt x="2549" y="1466"/>
                  </a:lnTo>
                  <a:cubicBezTo>
                    <a:pt x="2978" y="1371"/>
                    <a:pt x="3263" y="942"/>
                    <a:pt x="3073" y="442"/>
                  </a:cubicBezTo>
                  <a:cubicBezTo>
                    <a:pt x="3001" y="276"/>
                    <a:pt x="2882" y="133"/>
                    <a:pt x="2716" y="61"/>
                  </a:cubicBezTo>
                  <a:cubicBezTo>
                    <a:pt x="2609" y="20"/>
                    <a:pt x="2504" y="0"/>
                    <a:pt x="2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3045928" y="2916565"/>
              <a:ext cx="105129" cy="206883"/>
            </a:xfrm>
            <a:custGeom>
              <a:avLst/>
              <a:gdLst/>
              <a:ahLst/>
              <a:cxnLst/>
              <a:rect l="l" t="t" r="r" b="b"/>
              <a:pathLst>
                <a:path w="3145" h="6189" extrusionOk="0">
                  <a:moveTo>
                    <a:pt x="748" y="0"/>
                  </a:moveTo>
                  <a:cubicBezTo>
                    <a:pt x="330" y="0"/>
                    <a:pt x="1" y="344"/>
                    <a:pt x="1" y="750"/>
                  </a:cubicBezTo>
                  <a:cubicBezTo>
                    <a:pt x="1" y="1107"/>
                    <a:pt x="239" y="1393"/>
                    <a:pt x="572" y="1464"/>
                  </a:cubicBezTo>
                  <a:lnTo>
                    <a:pt x="1525" y="3107"/>
                  </a:lnTo>
                  <a:lnTo>
                    <a:pt x="1525" y="4227"/>
                  </a:lnTo>
                  <a:cubicBezTo>
                    <a:pt x="1382" y="4274"/>
                    <a:pt x="1215" y="4346"/>
                    <a:pt x="1096" y="4489"/>
                  </a:cubicBezTo>
                  <a:cubicBezTo>
                    <a:pt x="668" y="4917"/>
                    <a:pt x="668" y="5656"/>
                    <a:pt x="1120" y="6084"/>
                  </a:cubicBezTo>
                  <a:cubicBezTo>
                    <a:pt x="1193" y="6157"/>
                    <a:pt x="1293" y="6188"/>
                    <a:pt x="1390" y="6188"/>
                  </a:cubicBezTo>
                  <a:cubicBezTo>
                    <a:pt x="1420" y="6188"/>
                    <a:pt x="1449" y="6185"/>
                    <a:pt x="1477" y="6179"/>
                  </a:cubicBezTo>
                  <a:cubicBezTo>
                    <a:pt x="1787" y="6060"/>
                    <a:pt x="1834" y="5703"/>
                    <a:pt x="1620" y="5513"/>
                  </a:cubicBezTo>
                  <a:cubicBezTo>
                    <a:pt x="1525" y="5441"/>
                    <a:pt x="1501" y="5322"/>
                    <a:pt x="1525" y="5227"/>
                  </a:cubicBezTo>
                  <a:cubicBezTo>
                    <a:pt x="1572" y="5013"/>
                    <a:pt x="1733" y="4905"/>
                    <a:pt x="1897" y="4905"/>
                  </a:cubicBezTo>
                  <a:cubicBezTo>
                    <a:pt x="2061" y="4905"/>
                    <a:pt x="2227" y="5013"/>
                    <a:pt x="2287" y="5227"/>
                  </a:cubicBezTo>
                  <a:cubicBezTo>
                    <a:pt x="2311" y="5322"/>
                    <a:pt x="2263" y="5441"/>
                    <a:pt x="2192" y="5513"/>
                  </a:cubicBezTo>
                  <a:cubicBezTo>
                    <a:pt x="1977" y="5703"/>
                    <a:pt x="2025" y="6060"/>
                    <a:pt x="2335" y="6179"/>
                  </a:cubicBezTo>
                  <a:cubicBezTo>
                    <a:pt x="2357" y="6185"/>
                    <a:pt x="2384" y="6188"/>
                    <a:pt x="2412" y="6188"/>
                  </a:cubicBezTo>
                  <a:cubicBezTo>
                    <a:pt x="2503" y="6188"/>
                    <a:pt x="2613" y="6157"/>
                    <a:pt x="2668" y="6084"/>
                  </a:cubicBezTo>
                  <a:cubicBezTo>
                    <a:pt x="3144" y="5656"/>
                    <a:pt x="3144" y="4917"/>
                    <a:pt x="2692" y="4489"/>
                  </a:cubicBezTo>
                  <a:cubicBezTo>
                    <a:pt x="2573" y="4346"/>
                    <a:pt x="2430" y="4274"/>
                    <a:pt x="2287" y="4227"/>
                  </a:cubicBezTo>
                  <a:lnTo>
                    <a:pt x="2287" y="2988"/>
                  </a:lnTo>
                  <a:cubicBezTo>
                    <a:pt x="2287" y="2941"/>
                    <a:pt x="2263" y="2869"/>
                    <a:pt x="2215" y="2822"/>
                  </a:cubicBezTo>
                  <a:lnTo>
                    <a:pt x="1311" y="1226"/>
                  </a:lnTo>
                  <a:cubicBezTo>
                    <a:pt x="1501" y="1036"/>
                    <a:pt x="1572" y="726"/>
                    <a:pt x="1406" y="393"/>
                  </a:cubicBezTo>
                  <a:cubicBezTo>
                    <a:pt x="1334" y="250"/>
                    <a:pt x="1215" y="131"/>
                    <a:pt x="1049" y="59"/>
                  </a:cubicBezTo>
                  <a:cubicBezTo>
                    <a:pt x="946" y="19"/>
                    <a:pt x="844" y="0"/>
                    <a:pt x="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2820659" y="2928866"/>
              <a:ext cx="225301" cy="226939"/>
            </a:xfrm>
            <a:custGeom>
              <a:avLst/>
              <a:gdLst/>
              <a:ahLst/>
              <a:cxnLst/>
              <a:rect l="l" t="t" r="r" b="b"/>
              <a:pathLst>
                <a:path w="6740" h="6789" extrusionOk="0">
                  <a:moveTo>
                    <a:pt x="3362" y="1888"/>
                  </a:moveTo>
                  <a:cubicBezTo>
                    <a:pt x="3419" y="1888"/>
                    <a:pt x="3475" y="1901"/>
                    <a:pt x="3525" y="1930"/>
                  </a:cubicBezTo>
                  <a:cubicBezTo>
                    <a:pt x="3715" y="2025"/>
                    <a:pt x="3787" y="2239"/>
                    <a:pt x="3691" y="2430"/>
                  </a:cubicBezTo>
                  <a:lnTo>
                    <a:pt x="3215" y="3406"/>
                  </a:lnTo>
                  <a:lnTo>
                    <a:pt x="4120" y="3406"/>
                  </a:lnTo>
                  <a:cubicBezTo>
                    <a:pt x="4239" y="3406"/>
                    <a:pt x="4358" y="3478"/>
                    <a:pt x="4430" y="3597"/>
                  </a:cubicBezTo>
                  <a:cubicBezTo>
                    <a:pt x="4501" y="3692"/>
                    <a:pt x="4501" y="3835"/>
                    <a:pt x="4454" y="3954"/>
                  </a:cubicBezTo>
                  <a:lnTo>
                    <a:pt x="3691" y="5454"/>
                  </a:lnTo>
                  <a:cubicBezTo>
                    <a:pt x="3625" y="5588"/>
                    <a:pt x="3499" y="5663"/>
                    <a:pt x="3365" y="5663"/>
                  </a:cubicBezTo>
                  <a:cubicBezTo>
                    <a:pt x="3307" y="5663"/>
                    <a:pt x="3248" y="5649"/>
                    <a:pt x="3191" y="5621"/>
                  </a:cubicBezTo>
                  <a:cubicBezTo>
                    <a:pt x="3001" y="5526"/>
                    <a:pt x="2929" y="5288"/>
                    <a:pt x="3025" y="5121"/>
                  </a:cubicBezTo>
                  <a:lnTo>
                    <a:pt x="3501" y="4168"/>
                  </a:lnTo>
                  <a:lnTo>
                    <a:pt x="2620" y="4168"/>
                  </a:lnTo>
                  <a:cubicBezTo>
                    <a:pt x="2477" y="4168"/>
                    <a:pt x="2358" y="4097"/>
                    <a:pt x="2286" y="3978"/>
                  </a:cubicBezTo>
                  <a:cubicBezTo>
                    <a:pt x="2215" y="3859"/>
                    <a:pt x="2215" y="3740"/>
                    <a:pt x="2286" y="3621"/>
                  </a:cubicBezTo>
                  <a:lnTo>
                    <a:pt x="3025" y="2096"/>
                  </a:lnTo>
                  <a:cubicBezTo>
                    <a:pt x="3091" y="1963"/>
                    <a:pt x="3229" y="1888"/>
                    <a:pt x="3362" y="1888"/>
                  </a:cubicBezTo>
                  <a:close/>
                  <a:moveTo>
                    <a:pt x="1501" y="1"/>
                  </a:moveTo>
                  <a:lnTo>
                    <a:pt x="1501" y="763"/>
                  </a:lnTo>
                  <a:lnTo>
                    <a:pt x="691" y="763"/>
                  </a:lnTo>
                  <a:cubicBezTo>
                    <a:pt x="596" y="1144"/>
                    <a:pt x="334" y="1477"/>
                    <a:pt x="0" y="1668"/>
                  </a:cubicBezTo>
                  <a:lnTo>
                    <a:pt x="0" y="3382"/>
                  </a:lnTo>
                  <a:cubicBezTo>
                    <a:pt x="0" y="5192"/>
                    <a:pt x="1429" y="6716"/>
                    <a:pt x="3263" y="6788"/>
                  </a:cubicBezTo>
                  <a:cubicBezTo>
                    <a:pt x="3292" y="6789"/>
                    <a:pt x="3321" y="6789"/>
                    <a:pt x="3350" y="6789"/>
                  </a:cubicBezTo>
                  <a:cubicBezTo>
                    <a:pt x="5216" y="6789"/>
                    <a:pt x="6740" y="5282"/>
                    <a:pt x="6740" y="3406"/>
                  </a:cubicBezTo>
                  <a:lnTo>
                    <a:pt x="6740" y="1668"/>
                  </a:lnTo>
                  <a:cubicBezTo>
                    <a:pt x="6406" y="1477"/>
                    <a:pt x="6144" y="1144"/>
                    <a:pt x="6049" y="763"/>
                  </a:cubicBezTo>
                  <a:lnTo>
                    <a:pt x="5239" y="763"/>
                  </a:lnTo>
                  <a:lnTo>
                    <a:pt x="5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65"/>
          <p:cNvGrpSpPr/>
          <p:nvPr/>
        </p:nvGrpSpPr>
        <p:grpSpPr>
          <a:xfrm>
            <a:off x="2779203" y="3245398"/>
            <a:ext cx="413771" cy="413740"/>
            <a:chOff x="2719540" y="3354767"/>
            <a:chExt cx="427538" cy="427505"/>
          </a:xfrm>
        </p:grpSpPr>
        <p:sp>
          <p:nvSpPr>
            <p:cNvPr id="2997" name="Google Shape;2997;p65"/>
            <p:cNvSpPr/>
            <p:nvPr/>
          </p:nvSpPr>
          <p:spPr>
            <a:xfrm>
              <a:off x="2820659" y="3706626"/>
              <a:ext cx="225301" cy="75646"/>
            </a:xfrm>
            <a:custGeom>
              <a:avLst/>
              <a:gdLst/>
              <a:ahLst/>
              <a:cxnLst/>
              <a:rect l="l" t="t" r="r" b="b"/>
              <a:pathLst>
                <a:path w="6740" h="2263" extrusionOk="0">
                  <a:moveTo>
                    <a:pt x="1501" y="0"/>
                  </a:moveTo>
                  <a:lnTo>
                    <a:pt x="1501" y="1525"/>
                  </a:lnTo>
                  <a:lnTo>
                    <a:pt x="357" y="1525"/>
                  </a:lnTo>
                  <a:cubicBezTo>
                    <a:pt x="167" y="1525"/>
                    <a:pt x="0" y="1691"/>
                    <a:pt x="0" y="1906"/>
                  </a:cubicBezTo>
                  <a:cubicBezTo>
                    <a:pt x="0" y="2096"/>
                    <a:pt x="167" y="2263"/>
                    <a:pt x="357" y="2263"/>
                  </a:cubicBezTo>
                  <a:lnTo>
                    <a:pt x="6359" y="2263"/>
                  </a:lnTo>
                  <a:cubicBezTo>
                    <a:pt x="6573" y="2263"/>
                    <a:pt x="6740" y="2096"/>
                    <a:pt x="6740" y="1906"/>
                  </a:cubicBezTo>
                  <a:cubicBezTo>
                    <a:pt x="6740" y="1691"/>
                    <a:pt x="6573" y="1525"/>
                    <a:pt x="6359" y="1525"/>
                  </a:cubicBezTo>
                  <a:lnTo>
                    <a:pt x="5239" y="1525"/>
                  </a:lnTo>
                  <a:lnTo>
                    <a:pt x="5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2719540" y="3354767"/>
              <a:ext cx="427538" cy="251575"/>
            </a:xfrm>
            <a:custGeom>
              <a:avLst/>
              <a:gdLst/>
              <a:ahLst/>
              <a:cxnLst/>
              <a:rect l="l" t="t" r="r" b="b"/>
              <a:pathLst>
                <a:path w="12790" h="7526" extrusionOk="0">
                  <a:moveTo>
                    <a:pt x="2644" y="1525"/>
                  </a:moveTo>
                  <a:cubicBezTo>
                    <a:pt x="3263" y="1525"/>
                    <a:pt x="3763" y="2025"/>
                    <a:pt x="3763" y="2644"/>
                  </a:cubicBezTo>
                  <a:lnTo>
                    <a:pt x="3763" y="3406"/>
                  </a:lnTo>
                  <a:cubicBezTo>
                    <a:pt x="3763" y="4025"/>
                    <a:pt x="3263" y="4525"/>
                    <a:pt x="2644" y="4525"/>
                  </a:cubicBezTo>
                  <a:cubicBezTo>
                    <a:pt x="2025" y="4525"/>
                    <a:pt x="1525" y="4025"/>
                    <a:pt x="1525" y="3406"/>
                  </a:cubicBezTo>
                  <a:lnTo>
                    <a:pt x="1525" y="2644"/>
                  </a:lnTo>
                  <a:cubicBezTo>
                    <a:pt x="1525" y="2025"/>
                    <a:pt x="2025" y="1525"/>
                    <a:pt x="2644" y="1525"/>
                  </a:cubicBezTo>
                  <a:close/>
                  <a:moveTo>
                    <a:pt x="5645" y="1525"/>
                  </a:moveTo>
                  <a:cubicBezTo>
                    <a:pt x="5835" y="1525"/>
                    <a:pt x="6002" y="1691"/>
                    <a:pt x="6002" y="1906"/>
                  </a:cubicBezTo>
                  <a:lnTo>
                    <a:pt x="6002" y="4144"/>
                  </a:lnTo>
                  <a:lnTo>
                    <a:pt x="6026" y="4144"/>
                  </a:lnTo>
                  <a:cubicBezTo>
                    <a:pt x="6026" y="4358"/>
                    <a:pt x="5835" y="4525"/>
                    <a:pt x="5645" y="4525"/>
                  </a:cubicBezTo>
                  <a:cubicBezTo>
                    <a:pt x="5430" y="4525"/>
                    <a:pt x="5264" y="4358"/>
                    <a:pt x="5264" y="4144"/>
                  </a:cubicBezTo>
                  <a:lnTo>
                    <a:pt x="5264" y="2263"/>
                  </a:lnTo>
                  <a:lnTo>
                    <a:pt x="4883" y="2263"/>
                  </a:lnTo>
                  <a:cubicBezTo>
                    <a:pt x="4692" y="2263"/>
                    <a:pt x="4526" y="2096"/>
                    <a:pt x="4526" y="1906"/>
                  </a:cubicBezTo>
                  <a:cubicBezTo>
                    <a:pt x="4526" y="1691"/>
                    <a:pt x="4692" y="1525"/>
                    <a:pt x="4883" y="1525"/>
                  </a:cubicBezTo>
                  <a:close/>
                  <a:moveTo>
                    <a:pt x="7883" y="1525"/>
                  </a:moveTo>
                  <a:cubicBezTo>
                    <a:pt x="8503" y="1525"/>
                    <a:pt x="9003" y="2025"/>
                    <a:pt x="9003" y="2644"/>
                  </a:cubicBezTo>
                  <a:lnTo>
                    <a:pt x="9003" y="3406"/>
                  </a:lnTo>
                  <a:cubicBezTo>
                    <a:pt x="9003" y="4025"/>
                    <a:pt x="8503" y="4525"/>
                    <a:pt x="7883" y="4525"/>
                  </a:cubicBezTo>
                  <a:cubicBezTo>
                    <a:pt x="7264" y="4525"/>
                    <a:pt x="6764" y="4025"/>
                    <a:pt x="6764" y="3406"/>
                  </a:cubicBezTo>
                  <a:lnTo>
                    <a:pt x="6764" y="2644"/>
                  </a:lnTo>
                  <a:cubicBezTo>
                    <a:pt x="6764" y="2025"/>
                    <a:pt x="7264" y="1525"/>
                    <a:pt x="7883" y="1525"/>
                  </a:cubicBezTo>
                  <a:close/>
                  <a:moveTo>
                    <a:pt x="10884" y="1525"/>
                  </a:moveTo>
                  <a:cubicBezTo>
                    <a:pt x="11098" y="1525"/>
                    <a:pt x="11265" y="1691"/>
                    <a:pt x="11265" y="1906"/>
                  </a:cubicBezTo>
                  <a:lnTo>
                    <a:pt x="11265" y="4144"/>
                  </a:lnTo>
                  <a:cubicBezTo>
                    <a:pt x="11265" y="4358"/>
                    <a:pt x="11098" y="4525"/>
                    <a:pt x="10884" y="4525"/>
                  </a:cubicBezTo>
                  <a:cubicBezTo>
                    <a:pt x="10670" y="4525"/>
                    <a:pt x="10503" y="4358"/>
                    <a:pt x="10503" y="4144"/>
                  </a:cubicBezTo>
                  <a:lnTo>
                    <a:pt x="10503" y="2263"/>
                  </a:lnTo>
                  <a:lnTo>
                    <a:pt x="10146" y="2263"/>
                  </a:lnTo>
                  <a:cubicBezTo>
                    <a:pt x="9931" y="2263"/>
                    <a:pt x="9765" y="2096"/>
                    <a:pt x="9765" y="1906"/>
                  </a:cubicBezTo>
                  <a:cubicBezTo>
                    <a:pt x="9765" y="1691"/>
                    <a:pt x="9931" y="1525"/>
                    <a:pt x="10146" y="1525"/>
                  </a:cubicBezTo>
                  <a:close/>
                  <a:moveTo>
                    <a:pt x="358" y="0"/>
                  </a:moveTo>
                  <a:cubicBezTo>
                    <a:pt x="167" y="0"/>
                    <a:pt x="1" y="167"/>
                    <a:pt x="1" y="381"/>
                  </a:cubicBezTo>
                  <a:lnTo>
                    <a:pt x="1" y="7526"/>
                  </a:lnTo>
                  <a:lnTo>
                    <a:pt x="2263" y="7526"/>
                  </a:lnTo>
                  <a:lnTo>
                    <a:pt x="2263" y="6025"/>
                  </a:lnTo>
                  <a:lnTo>
                    <a:pt x="1882" y="6025"/>
                  </a:lnTo>
                  <a:cubicBezTo>
                    <a:pt x="1692" y="6025"/>
                    <a:pt x="1525" y="5859"/>
                    <a:pt x="1525" y="5644"/>
                  </a:cubicBezTo>
                  <a:cubicBezTo>
                    <a:pt x="1525" y="5430"/>
                    <a:pt x="1692" y="5263"/>
                    <a:pt x="1882" y="5263"/>
                  </a:cubicBezTo>
                  <a:lnTo>
                    <a:pt x="2644" y="5263"/>
                  </a:lnTo>
                  <a:cubicBezTo>
                    <a:pt x="2835" y="5263"/>
                    <a:pt x="3025" y="5430"/>
                    <a:pt x="3025" y="5644"/>
                  </a:cubicBezTo>
                  <a:lnTo>
                    <a:pt x="3025" y="7526"/>
                  </a:lnTo>
                  <a:lnTo>
                    <a:pt x="3835" y="7526"/>
                  </a:lnTo>
                  <a:cubicBezTo>
                    <a:pt x="3787" y="7407"/>
                    <a:pt x="3763" y="7288"/>
                    <a:pt x="3763" y="7145"/>
                  </a:cubicBezTo>
                  <a:lnTo>
                    <a:pt x="3763" y="6407"/>
                  </a:lnTo>
                  <a:cubicBezTo>
                    <a:pt x="3763" y="5764"/>
                    <a:pt x="4264" y="5263"/>
                    <a:pt x="4883" y="5263"/>
                  </a:cubicBezTo>
                  <a:cubicBezTo>
                    <a:pt x="5502" y="5263"/>
                    <a:pt x="6002" y="5764"/>
                    <a:pt x="6002" y="6407"/>
                  </a:cubicBezTo>
                  <a:lnTo>
                    <a:pt x="6002" y="7145"/>
                  </a:lnTo>
                  <a:cubicBezTo>
                    <a:pt x="6002" y="7288"/>
                    <a:pt x="5978" y="7407"/>
                    <a:pt x="5954" y="7526"/>
                  </a:cubicBezTo>
                  <a:lnTo>
                    <a:pt x="6836" y="7526"/>
                  </a:lnTo>
                  <a:cubicBezTo>
                    <a:pt x="6788" y="7407"/>
                    <a:pt x="6764" y="7288"/>
                    <a:pt x="6764" y="7145"/>
                  </a:cubicBezTo>
                  <a:lnTo>
                    <a:pt x="6764" y="6407"/>
                  </a:lnTo>
                  <a:cubicBezTo>
                    <a:pt x="6764" y="5764"/>
                    <a:pt x="7264" y="5263"/>
                    <a:pt x="7883" y="5263"/>
                  </a:cubicBezTo>
                  <a:cubicBezTo>
                    <a:pt x="8503" y="5263"/>
                    <a:pt x="9003" y="5764"/>
                    <a:pt x="9003" y="6407"/>
                  </a:cubicBezTo>
                  <a:lnTo>
                    <a:pt x="9003" y="7145"/>
                  </a:lnTo>
                  <a:cubicBezTo>
                    <a:pt x="9003" y="7288"/>
                    <a:pt x="8979" y="7407"/>
                    <a:pt x="8955" y="7526"/>
                  </a:cubicBezTo>
                  <a:lnTo>
                    <a:pt x="10503" y="7526"/>
                  </a:lnTo>
                  <a:lnTo>
                    <a:pt x="10503" y="6025"/>
                  </a:lnTo>
                  <a:lnTo>
                    <a:pt x="10146" y="6025"/>
                  </a:lnTo>
                  <a:cubicBezTo>
                    <a:pt x="9931" y="6025"/>
                    <a:pt x="9765" y="5859"/>
                    <a:pt x="9765" y="5644"/>
                  </a:cubicBezTo>
                  <a:cubicBezTo>
                    <a:pt x="9765" y="5430"/>
                    <a:pt x="9931" y="5263"/>
                    <a:pt x="10146" y="5263"/>
                  </a:cubicBezTo>
                  <a:lnTo>
                    <a:pt x="10884" y="5263"/>
                  </a:lnTo>
                  <a:cubicBezTo>
                    <a:pt x="11098" y="5263"/>
                    <a:pt x="11265" y="5430"/>
                    <a:pt x="11265" y="5644"/>
                  </a:cubicBezTo>
                  <a:lnTo>
                    <a:pt x="11265" y="7526"/>
                  </a:lnTo>
                  <a:lnTo>
                    <a:pt x="12789" y="7526"/>
                  </a:lnTo>
                  <a:lnTo>
                    <a:pt x="12789" y="381"/>
                  </a:lnTo>
                  <a:cubicBezTo>
                    <a:pt x="12789" y="167"/>
                    <a:pt x="12622" y="0"/>
                    <a:pt x="12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5"/>
            <p:cNvSpPr/>
            <p:nvPr/>
          </p:nvSpPr>
          <p:spPr>
            <a:xfrm>
              <a:off x="2970315" y="3430380"/>
              <a:ext cx="25505" cy="50208"/>
            </a:xfrm>
            <a:custGeom>
              <a:avLst/>
              <a:gdLst/>
              <a:ahLst/>
              <a:cxnLst/>
              <a:rect l="l" t="t" r="r" b="b"/>
              <a:pathLst>
                <a:path w="763" h="1502" extrusionOk="0">
                  <a:moveTo>
                    <a:pt x="381" y="1"/>
                  </a:moveTo>
                  <a:cubicBezTo>
                    <a:pt x="191" y="1"/>
                    <a:pt x="0" y="168"/>
                    <a:pt x="0" y="382"/>
                  </a:cubicBezTo>
                  <a:lnTo>
                    <a:pt x="0" y="1144"/>
                  </a:lnTo>
                  <a:cubicBezTo>
                    <a:pt x="0" y="1334"/>
                    <a:pt x="191" y="1501"/>
                    <a:pt x="381" y="1501"/>
                  </a:cubicBezTo>
                  <a:cubicBezTo>
                    <a:pt x="596" y="1501"/>
                    <a:pt x="762" y="1334"/>
                    <a:pt x="762" y="1144"/>
                  </a:cubicBezTo>
                  <a:lnTo>
                    <a:pt x="762" y="382"/>
                  </a:lnTo>
                  <a:cubicBezTo>
                    <a:pt x="762" y="168"/>
                    <a:pt x="59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2795187" y="3430380"/>
              <a:ext cx="25505" cy="50208"/>
            </a:xfrm>
            <a:custGeom>
              <a:avLst/>
              <a:gdLst/>
              <a:ahLst/>
              <a:cxnLst/>
              <a:rect l="l" t="t" r="r" b="b"/>
              <a:pathLst>
                <a:path w="763" h="1502" extrusionOk="0">
                  <a:moveTo>
                    <a:pt x="381" y="1"/>
                  </a:moveTo>
                  <a:cubicBezTo>
                    <a:pt x="167" y="1"/>
                    <a:pt x="0" y="168"/>
                    <a:pt x="0" y="382"/>
                  </a:cubicBezTo>
                  <a:lnTo>
                    <a:pt x="0" y="1144"/>
                  </a:lnTo>
                  <a:cubicBezTo>
                    <a:pt x="0" y="1334"/>
                    <a:pt x="167" y="1501"/>
                    <a:pt x="381" y="1501"/>
                  </a:cubicBezTo>
                  <a:cubicBezTo>
                    <a:pt x="572" y="1501"/>
                    <a:pt x="762" y="1334"/>
                    <a:pt x="762" y="1144"/>
                  </a:cubicBezTo>
                  <a:lnTo>
                    <a:pt x="762" y="382"/>
                  </a:lnTo>
                  <a:cubicBezTo>
                    <a:pt x="762" y="168"/>
                    <a:pt x="572"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2870801" y="3556168"/>
              <a:ext cx="24703" cy="50175"/>
            </a:xfrm>
            <a:custGeom>
              <a:avLst/>
              <a:gdLst/>
              <a:ahLst/>
              <a:cxnLst/>
              <a:rect l="l" t="t" r="r" b="b"/>
              <a:pathLst>
                <a:path w="739" h="1501" extrusionOk="0">
                  <a:moveTo>
                    <a:pt x="358" y="0"/>
                  </a:moveTo>
                  <a:cubicBezTo>
                    <a:pt x="167" y="0"/>
                    <a:pt x="1" y="167"/>
                    <a:pt x="1" y="382"/>
                  </a:cubicBezTo>
                  <a:lnTo>
                    <a:pt x="1" y="1120"/>
                  </a:lnTo>
                  <a:cubicBezTo>
                    <a:pt x="1" y="1334"/>
                    <a:pt x="167" y="1501"/>
                    <a:pt x="358" y="1501"/>
                  </a:cubicBezTo>
                  <a:cubicBezTo>
                    <a:pt x="572" y="1501"/>
                    <a:pt x="739" y="1334"/>
                    <a:pt x="739" y="1120"/>
                  </a:cubicBezTo>
                  <a:lnTo>
                    <a:pt x="739" y="382"/>
                  </a:lnTo>
                  <a:cubicBezTo>
                    <a:pt x="739" y="167"/>
                    <a:pt x="572"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2970315" y="3556168"/>
              <a:ext cx="25505" cy="50175"/>
            </a:xfrm>
            <a:custGeom>
              <a:avLst/>
              <a:gdLst/>
              <a:ahLst/>
              <a:cxnLst/>
              <a:rect l="l" t="t" r="r" b="b"/>
              <a:pathLst>
                <a:path w="763" h="1501" extrusionOk="0">
                  <a:moveTo>
                    <a:pt x="381" y="0"/>
                  </a:moveTo>
                  <a:cubicBezTo>
                    <a:pt x="191" y="0"/>
                    <a:pt x="0" y="167"/>
                    <a:pt x="0" y="382"/>
                  </a:cubicBezTo>
                  <a:lnTo>
                    <a:pt x="0" y="1120"/>
                  </a:lnTo>
                  <a:cubicBezTo>
                    <a:pt x="0" y="1334"/>
                    <a:pt x="191" y="1501"/>
                    <a:pt x="381" y="1501"/>
                  </a:cubicBezTo>
                  <a:cubicBezTo>
                    <a:pt x="596" y="1501"/>
                    <a:pt x="762" y="1334"/>
                    <a:pt x="762" y="1120"/>
                  </a:cubicBezTo>
                  <a:lnTo>
                    <a:pt x="762" y="382"/>
                  </a:lnTo>
                  <a:cubicBezTo>
                    <a:pt x="762" y="167"/>
                    <a:pt x="596"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2719540" y="3631013"/>
              <a:ext cx="427538" cy="50175"/>
            </a:xfrm>
            <a:custGeom>
              <a:avLst/>
              <a:gdLst/>
              <a:ahLst/>
              <a:cxnLst/>
              <a:rect l="l" t="t" r="r" b="b"/>
              <a:pathLst>
                <a:path w="12790" h="1501" extrusionOk="0">
                  <a:moveTo>
                    <a:pt x="1" y="0"/>
                  </a:moveTo>
                  <a:lnTo>
                    <a:pt x="1" y="1119"/>
                  </a:lnTo>
                  <a:cubicBezTo>
                    <a:pt x="1" y="1334"/>
                    <a:pt x="167" y="1500"/>
                    <a:pt x="358" y="1500"/>
                  </a:cubicBezTo>
                  <a:lnTo>
                    <a:pt x="12408" y="1500"/>
                  </a:lnTo>
                  <a:cubicBezTo>
                    <a:pt x="12622" y="1500"/>
                    <a:pt x="12789" y="1334"/>
                    <a:pt x="12789" y="1119"/>
                  </a:cubicBezTo>
                  <a:lnTo>
                    <a:pt x="127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65"/>
          <p:cNvGrpSpPr/>
          <p:nvPr/>
        </p:nvGrpSpPr>
        <p:grpSpPr>
          <a:xfrm>
            <a:off x="3432537" y="3245009"/>
            <a:ext cx="415293" cy="414127"/>
            <a:chOff x="3394612" y="3354366"/>
            <a:chExt cx="429110" cy="427906"/>
          </a:xfrm>
        </p:grpSpPr>
        <p:sp>
          <p:nvSpPr>
            <p:cNvPr id="3005" name="Google Shape;3005;p65"/>
            <p:cNvSpPr/>
            <p:nvPr/>
          </p:nvSpPr>
          <p:spPr>
            <a:xfrm>
              <a:off x="3394612" y="3354366"/>
              <a:ext cx="275476" cy="268657"/>
            </a:xfrm>
            <a:custGeom>
              <a:avLst/>
              <a:gdLst/>
              <a:ahLst/>
              <a:cxnLst/>
              <a:rect l="l" t="t" r="r" b="b"/>
              <a:pathLst>
                <a:path w="8241" h="8037" extrusionOk="0">
                  <a:moveTo>
                    <a:pt x="3668" y="1"/>
                  </a:moveTo>
                  <a:cubicBezTo>
                    <a:pt x="3573" y="1"/>
                    <a:pt x="3477" y="36"/>
                    <a:pt x="3406" y="108"/>
                  </a:cubicBezTo>
                  <a:cubicBezTo>
                    <a:pt x="3263" y="274"/>
                    <a:pt x="3263" y="489"/>
                    <a:pt x="3406" y="655"/>
                  </a:cubicBezTo>
                  <a:lnTo>
                    <a:pt x="4668" y="1918"/>
                  </a:lnTo>
                  <a:lnTo>
                    <a:pt x="4144" y="2465"/>
                  </a:lnTo>
                  <a:lnTo>
                    <a:pt x="2811" y="1108"/>
                  </a:lnTo>
                  <a:cubicBezTo>
                    <a:pt x="2727" y="1036"/>
                    <a:pt x="2626" y="1001"/>
                    <a:pt x="2528" y="1001"/>
                  </a:cubicBezTo>
                  <a:cubicBezTo>
                    <a:pt x="2430" y="1001"/>
                    <a:pt x="2334" y="1036"/>
                    <a:pt x="2263" y="1108"/>
                  </a:cubicBezTo>
                  <a:cubicBezTo>
                    <a:pt x="2120" y="1251"/>
                    <a:pt x="2120" y="1489"/>
                    <a:pt x="2263" y="1632"/>
                  </a:cubicBezTo>
                  <a:lnTo>
                    <a:pt x="3620" y="2989"/>
                  </a:lnTo>
                  <a:lnTo>
                    <a:pt x="3073" y="3513"/>
                  </a:lnTo>
                  <a:lnTo>
                    <a:pt x="1739" y="2156"/>
                  </a:lnTo>
                  <a:cubicBezTo>
                    <a:pt x="1667" y="2084"/>
                    <a:pt x="1572" y="2049"/>
                    <a:pt x="1477" y="2049"/>
                  </a:cubicBezTo>
                  <a:cubicBezTo>
                    <a:pt x="1382" y="2049"/>
                    <a:pt x="1286" y="2084"/>
                    <a:pt x="1215" y="2156"/>
                  </a:cubicBezTo>
                  <a:cubicBezTo>
                    <a:pt x="1072" y="2299"/>
                    <a:pt x="1072" y="2537"/>
                    <a:pt x="1215" y="2703"/>
                  </a:cubicBezTo>
                  <a:lnTo>
                    <a:pt x="2549" y="4037"/>
                  </a:lnTo>
                  <a:lnTo>
                    <a:pt x="2025" y="4585"/>
                  </a:lnTo>
                  <a:lnTo>
                    <a:pt x="667" y="3227"/>
                  </a:lnTo>
                  <a:cubicBezTo>
                    <a:pt x="596" y="3156"/>
                    <a:pt x="501" y="3120"/>
                    <a:pt x="405" y="3120"/>
                  </a:cubicBezTo>
                  <a:cubicBezTo>
                    <a:pt x="310" y="3120"/>
                    <a:pt x="215" y="3156"/>
                    <a:pt x="143" y="3227"/>
                  </a:cubicBezTo>
                  <a:cubicBezTo>
                    <a:pt x="0" y="3370"/>
                    <a:pt x="0" y="3608"/>
                    <a:pt x="143" y="3751"/>
                  </a:cubicBezTo>
                  <a:cubicBezTo>
                    <a:pt x="261" y="3869"/>
                    <a:pt x="3861" y="7492"/>
                    <a:pt x="3883" y="7492"/>
                  </a:cubicBezTo>
                  <a:cubicBezTo>
                    <a:pt x="3883" y="7492"/>
                    <a:pt x="3883" y="7491"/>
                    <a:pt x="3882" y="7490"/>
                  </a:cubicBezTo>
                  <a:lnTo>
                    <a:pt x="3882" y="7490"/>
                  </a:lnTo>
                  <a:cubicBezTo>
                    <a:pt x="4223" y="7830"/>
                    <a:pt x="4684" y="8036"/>
                    <a:pt x="5186" y="8036"/>
                  </a:cubicBezTo>
                  <a:cubicBezTo>
                    <a:pt x="5351" y="8036"/>
                    <a:pt x="5521" y="8014"/>
                    <a:pt x="5692" y="7966"/>
                  </a:cubicBezTo>
                  <a:lnTo>
                    <a:pt x="4906" y="6990"/>
                  </a:lnTo>
                  <a:cubicBezTo>
                    <a:pt x="4597" y="6633"/>
                    <a:pt x="4501" y="6180"/>
                    <a:pt x="4597" y="5704"/>
                  </a:cubicBezTo>
                  <a:cubicBezTo>
                    <a:pt x="4716" y="5133"/>
                    <a:pt x="5144" y="4704"/>
                    <a:pt x="5692" y="4561"/>
                  </a:cubicBezTo>
                  <a:cubicBezTo>
                    <a:pt x="5809" y="4538"/>
                    <a:pt x="5927" y="4526"/>
                    <a:pt x="6042" y="4526"/>
                  </a:cubicBezTo>
                  <a:cubicBezTo>
                    <a:pt x="6396" y="4526"/>
                    <a:pt x="6733" y="4637"/>
                    <a:pt x="7002" y="4871"/>
                  </a:cubicBezTo>
                  <a:lnTo>
                    <a:pt x="8026" y="5704"/>
                  </a:lnTo>
                  <a:cubicBezTo>
                    <a:pt x="8240" y="5037"/>
                    <a:pt x="8097" y="4299"/>
                    <a:pt x="7597" y="3775"/>
                  </a:cubicBezTo>
                  <a:lnTo>
                    <a:pt x="6811" y="3013"/>
                  </a:lnTo>
                  <a:lnTo>
                    <a:pt x="6811" y="393"/>
                  </a:lnTo>
                  <a:cubicBezTo>
                    <a:pt x="6811" y="203"/>
                    <a:pt x="6669" y="36"/>
                    <a:pt x="6478" y="12"/>
                  </a:cubicBezTo>
                  <a:cubicBezTo>
                    <a:pt x="6463" y="11"/>
                    <a:pt x="6448" y="10"/>
                    <a:pt x="6433" y="10"/>
                  </a:cubicBezTo>
                  <a:cubicBezTo>
                    <a:pt x="6216" y="10"/>
                    <a:pt x="6049" y="169"/>
                    <a:pt x="6049" y="370"/>
                  </a:cubicBezTo>
                  <a:lnTo>
                    <a:pt x="6049" y="2251"/>
                  </a:lnTo>
                  <a:cubicBezTo>
                    <a:pt x="5980" y="2158"/>
                    <a:pt x="3903" y="103"/>
                    <a:pt x="3923" y="103"/>
                  </a:cubicBezTo>
                  <a:lnTo>
                    <a:pt x="3923" y="103"/>
                  </a:lnTo>
                  <a:cubicBezTo>
                    <a:pt x="3924" y="103"/>
                    <a:pt x="3926" y="105"/>
                    <a:pt x="3930" y="108"/>
                  </a:cubicBezTo>
                  <a:cubicBezTo>
                    <a:pt x="3858" y="36"/>
                    <a:pt x="3763" y="1"/>
                    <a:pt x="3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3723373" y="3354700"/>
              <a:ext cx="100349" cy="320904"/>
            </a:xfrm>
            <a:custGeom>
              <a:avLst/>
              <a:gdLst/>
              <a:ahLst/>
              <a:cxnLst/>
              <a:rect l="l" t="t" r="r" b="b"/>
              <a:pathLst>
                <a:path w="3002" h="9600" extrusionOk="0">
                  <a:moveTo>
                    <a:pt x="1501" y="1122"/>
                  </a:moveTo>
                  <a:cubicBezTo>
                    <a:pt x="1715" y="1122"/>
                    <a:pt x="1882" y="1288"/>
                    <a:pt x="1882" y="1503"/>
                  </a:cubicBezTo>
                  <a:cubicBezTo>
                    <a:pt x="1882" y="1693"/>
                    <a:pt x="1715" y="1860"/>
                    <a:pt x="1501" y="1860"/>
                  </a:cubicBezTo>
                  <a:cubicBezTo>
                    <a:pt x="1287" y="1860"/>
                    <a:pt x="1120" y="1693"/>
                    <a:pt x="1120" y="1503"/>
                  </a:cubicBezTo>
                  <a:cubicBezTo>
                    <a:pt x="1120" y="1288"/>
                    <a:pt x="1287" y="1122"/>
                    <a:pt x="1501" y="1122"/>
                  </a:cubicBezTo>
                  <a:close/>
                  <a:moveTo>
                    <a:pt x="1513" y="0"/>
                  </a:moveTo>
                  <a:cubicBezTo>
                    <a:pt x="1486" y="0"/>
                    <a:pt x="1458" y="1"/>
                    <a:pt x="1430" y="2"/>
                  </a:cubicBezTo>
                  <a:cubicBezTo>
                    <a:pt x="620" y="26"/>
                    <a:pt x="1" y="717"/>
                    <a:pt x="1" y="1527"/>
                  </a:cubicBezTo>
                  <a:lnTo>
                    <a:pt x="1" y="7147"/>
                  </a:lnTo>
                  <a:lnTo>
                    <a:pt x="2930" y="9528"/>
                  </a:lnTo>
                  <a:cubicBezTo>
                    <a:pt x="2954" y="9552"/>
                    <a:pt x="2978" y="9576"/>
                    <a:pt x="3001" y="9600"/>
                  </a:cubicBezTo>
                  <a:lnTo>
                    <a:pt x="3001" y="1503"/>
                  </a:lnTo>
                  <a:cubicBezTo>
                    <a:pt x="3001" y="673"/>
                    <a:pt x="2333" y="0"/>
                    <a:pt x="1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3572146" y="3530696"/>
              <a:ext cx="251575" cy="251575"/>
            </a:xfrm>
            <a:custGeom>
              <a:avLst/>
              <a:gdLst/>
              <a:ahLst/>
              <a:cxnLst/>
              <a:rect l="l" t="t" r="r" b="b"/>
              <a:pathLst>
                <a:path w="7526" h="7526" extrusionOk="0">
                  <a:moveTo>
                    <a:pt x="6025" y="5621"/>
                  </a:moveTo>
                  <a:cubicBezTo>
                    <a:pt x="6239" y="5621"/>
                    <a:pt x="6406" y="5811"/>
                    <a:pt x="6406" y="6002"/>
                  </a:cubicBezTo>
                  <a:cubicBezTo>
                    <a:pt x="6406" y="6216"/>
                    <a:pt x="6239" y="6383"/>
                    <a:pt x="6025" y="6383"/>
                  </a:cubicBezTo>
                  <a:cubicBezTo>
                    <a:pt x="5811" y="6383"/>
                    <a:pt x="5644" y="6216"/>
                    <a:pt x="5644" y="6002"/>
                  </a:cubicBezTo>
                  <a:cubicBezTo>
                    <a:pt x="5644" y="5811"/>
                    <a:pt x="5811" y="5621"/>
                    <a:pt x="6025" y="5621"/>
                  </a:cubicBezTo>
                  <a:close/>
                  <a:moveTo>
                    <a:pt x="738" y="0"/>
                  </a:moveTo>
                  <a:cubicBezTo>
                    <a:pt x="334" y="0"/>
                    <a:pt x="0" y="334"/>
                    <a:pt x="0" y="762"/>
                  </a:cubicBezTo>
                  <a:cubicBezTo>
                    <a:pt x="0" y="929"/>
                    <a:pt x="48" y="1096"/>
                    <a:pt x="167" y="1239"/>
                  </a:cubicBezTo>
                  <a:lnTo>
                    <a:pt x="4858" y="6978"/>
                  </a:lnTo>
                  <a:cubicBezTo>
                    <a:pt x="5144" y="7335"/>
                    <a:pt x="5573" y="7526"/>
                    <a:pt x="6025" y="7526"/>
                  </a:cubicBezTo>
                  <a:cubicBezTo>
                    <a:pt x="6859" y="7526"/>
                    <a:pt x="7525" y="6835"/>
                    <a:pt x="7525" y="6002"/>
                  </a:cubicBezTo>
                  <a:cubicBezTo>
                    <a:pt x="7525" y="5549"/>
                    <a:pt x="7311" y="5121"/>
                    <a:pt x="6978" y="4835"/>
                  </a:cubicBezTo>
                  <a:lnTo>
                    <a:pt x="1215" y="167"/>
                  </a:lnTo>
                  <a:cubicBezTo>
                    <a:pt x="1072" y="72"/>
                    <a:pt x="929" y="0"/>
                    <a:pt x="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 name="Google Shape;3008;p65"/>
          <p:cNvGrpSpPr/>
          <p:nvPr/>
        </p:nvGrpSpPr>
        <p:grpSpPr>
          <a:xfrm>
            <a:off x="3434090" y="2638295"/>
            <a:ext cx="413740" cy="414516"/>
            <a:chOff x="3396216" y="2727465"/>
            <a:chExt cx="427505" cy="428307"/>
          </a:xfrm>
        </p:grpSpPr>
        <p:sp>
          <p:nvSpPr>
            <p:cNvPr id="3009" name="Google Shape;3009;p65"/>
            <p:cNvSpPr/>
            <p:nvPr/>
          </p:nvSpPr>
          <p:spPr>
            <a:xfrm>
              <a:off x="3445555" y="2727465"/>
              <a:ext cx="175962" cy="151293"/>
            </a:xfrm>
            <a:custGeom>
              <a:avLst/>
              <a:gdLst/>
              <a:ahLst/>
              <a:cxnLst/>
              <a:rect l="l" t="t" r="r" b="b"/>
              <a:pathLst>
                <a:path w="5264" h="4526" extrusionOk="0">
                  <a:moveTo>
                    <a:pt x="1882" y="1525"/>
                  </a:moveTo>
                  <a:cubicBezTo>
                    <a:pt x="2096" y="1525"/>
                    <a:pt x="2263" y="1692"/>
                    <a:pt x="2263" y="1906"/>
                  </a:cubicBezTo>
                  <a:cubicBezTo>
                    <a:pt x="2263" y="2120"/>
                    <a:pt x="2096" y="2287"/>
                    <a:pt x="1882" y="2287"/>
                  </a:cubicBezTo>
                  <a:cubicBezTo>
                    <a:pt x="1691" y="2287"/>
                    <a:pt x="1501" y="2120"/>
                    <a:pt x="1501" y="1906"/>
                  </a:cubicBezTo>
                  <a:cubicBezTo>
                    <a:pt x="1501" y="1692"/>
                    <a:pt x="1691" y="1525"/>
                    <a:pt x="1882" y="1525"/>
                  </a:cubicBezTo>
                  <a:close/>
                  <a:moveTo>
                    <a:pt x="3382" y="1525"/>
                  </a:moveTo>
                  <a:cubicBezTo>
                    <a:pt x="3597" y="1525"/>
                    <a:pt x="3763" y="1692"/>
                    <a:pt x="3763" y="1906"/>
                  </a:cubicBezTo>
                  <a:cubicBezTo>
                    <a:pt x="3763" y="2120"/>
                    <a:pt x="3597" y="2287"/>
                    <a:pt x="3382" y="2287"/>
                  </a:cubicBezTo>
                  <a:cubicBezTo>
                    <a:pt x="3192" y="2287"/>
                    <a:pt x="3001" y="2120"/>
                    <a:pt x="3001" y="1906"/>
                  </a:cubicBezTo>
                  <a:cubicBezTo>
                    <a:pt x="3001" y="1692"/>
                    <a:pt x="3192" y="1525"/>
                    <a:pt x="3382" y="1525"/>
                  </a:cubicBezTo>
                  <a:close/>
                  <a:moveTo>
                    <a:pt x="382" y="1"/>
                  </a:moveTo>
                  <a:cubicBezTo>
                    <a:pt x="191" y="1"/>
                    <a:pt x="1" y="167"/>
                    <a:pt x="1" y="382"/>
                  </a:cubicBezTo>
                  <a:lnTo>
                    <a:pt x="1" y="4168"/>
                  </a:lnTo>
                  <a:cubicBezTo>
                    <a:pt x="1" y="4359"/>
                    <a:pt x="191" y="4525"/>
                    <a:pt x="382" y="4525"/>
                  </a:cubicBezTo>
                  <a:lnTo>
                    <a:pt x="4883" y="4525"/>
                  </a:lnTo>
                  <a:cubicBezTo>
                    <a:pt x="5097" y="4525"/>
                    <a:pt x="5264" y="4359"/>
                    <a:pt x="5264" y="4168"/>
                  </a:cubicBezTo>
                  <a:lnTo>
                    <a:pt x="5264" y="382"/>
                  </a:lnTo>
                  <a:cubicBezTo>
                    <a:pt x="5264" y="167"/>
                    <a:pt x="5097" y="1"/>
                    <a:pt x="4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3645386" y="2727465"/>
              <a:ext cx="178336" cy="126623"/>
            </a:xfrm>
            <a:custGeom>
              <a:avLst/>
              <a:gdLst/>
              <a:ahLst/>
              <a:cxnLst/>
              <a:rect l="l" t="t" r="r" b="b"/>
              <a:pathLst>
                <a:path w="5335" h="3788" extrusionOk="0">
                  <a:moveTo>
                    <a:pt x="2667" y="1"/>
                  </a:moveTo>
                  <a:cubicBezTo>
                    <a:pt x="1619" y="1"/>
                    <a:pt x="786" y="882"/>
                    <a:pt x="786" y="1906"/>
                  </a:cubicBezTo>
                  <a:cubicBezTo>
                    <a:pt x="786" y="2144"/>
                    <a:pt x="834" y="2382"/>
                    <a:pt x="929" y="2620"/>
                  </a:cubicBezTo>
                  <a:lnTo>
                    <a:pt x="191" y="3097"/>
                  </a:lnTo>
                  <a:cubicBezTo>
                    <a:pt x="71" y="3192"/>
                    <a:pt x="0" y="3359"/>
                    <a:pt x="48" y="3525"/>
                  </a:cubicBezTo>
                  <a:cubicBezTo>
                    <a:pt x="95" y="3668"/>
                    <a:pt x="238" y="3787"/>
                    <a:pt x="405" y="3787"/>
                  </a:cubicBezTo>
                  <a:lnTo>
                    <a:pt x="3453" y="3787"/>
                  </a:lnTo>
                  <a:cubicBezTo>
                    <a:pt x="4501" y="3787"/>
                    <a:pt x="5334" y="2930"/>
                    <a:pt x="5334" y="1906"/>
                  </a:cubicBezTo>
                  <a:cubicBezTo>
                    <a:pt x="5334" y="882"/>
                    <a:pt x="4501" y="1"/>
                    <a:pt x="3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5"/>
            <p:cNvSpPr/>
            <p:nvPr/>
          </p:nvSpPr>
          <p:spPr>
            <a:xfrm>
              <a:off x="3396216" y="3004513"/>
              <a:ext cx="49372" cy="151259"/>
            </a:xfrm>
            <a:custGeom>
              <a:avLst/>
              <a:gdLst/>
              <a:ahLst/>
              <a:cxnLst/>
              <a:rect l="l" t="t" r="r" b="b"/>
              <a:pathLst>
                <a:path w="1477" h="4525" extrusionOk="0">
                  <a:moveTo>
                    <a:pt x="738" y="0"/>
                  </a:moveTo>
                  <a:cubicBezTo>
                    <a:pt x="334" y="0"/>
                    <a:pt x="0" y="334"/>
                    <a:pt x="0" y="738"/>
                  </a:cubicBezTo>
                  <a:lnTo>
                    <a:pt x="0" y="3763"/>
                  </a:lnTo>
                  <a:cubicBezTo>
                    <a:pt x="0" y="4191"/>
                    <a:pt x="334" y="4525"/>
                    <a:pt x="738" y="4525"/>
                  </a:cubicBezTo>
                  <a:cubicBezTo>
                    <a:pt x="1143" y="4525"/>
                    <a:pt x="1477" y="4191"/>
                    <a:pt x="1477" y="3763"/>
                  </a:cubicBezTo>
                  <a:lnTo>
                    <a:pt x="1477" y="738"/>
                  </a:lnTo>
                  <a:cubicBezTo>
                    <a:pt x="1477" y="334"/>
                    <a:pt x="1143" y="0"/>
                    <a:pt x="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5"/>
            <p:cNvSpPr/>
            <p:nvPr/>
          </p:nvSpPr>
          <p:spPr>
            <a:xfrm>
              <a:off x="3621485" y="3004513"/>
              <a:ext cx="50175" cy="151259"/>
            </a:xfrm>
            <a:custGeom>
              <a:avLst/>
              <a:gdLst/>
              <a:ahLst/>
              <a:cxnLst/>
              <a:rect l="l" t="t" r="r" b="b"/>
              <a:pathLst>
                <a:path w="1501" h="4525" extrusionOk="0">
                  <a:moveTo>
                    <a:pt x="739" y="0"/>
                  </a:moveTo>
                  <a:cubicBezTo>
                    <a:pt x="334" y="0"/>
                    <a:pt x="1" y="334"/>
                    <a:pt x="1" y="738"/>
                  </a:cubicBezTo>
                  <a:lnTo>
                    <a:pt x="1" y="3763"/>
                  </a:lnTo>
                  <a:cubicBezTo>
                    <a:pt x="1" y="4191"/>
                    <a:pt x="334" y="4525"/>
                    <a:pt x="739" y="4525"/>
                  </a:cubicBezTo>
                  <a:cubicBezTo>
                    <a:pt x="1168" y="4525"/>
                    <a:pt x="1501" y="4191"/>
                    <a:pt x="1501" y="3763"/>
                  </a:cubicBezTo>
                  <a:lnTo>
                    <a:pt x="1501" y="738"/>
                  </a:lnTo>
                  <a:cubicBezTo>
                    <a:pt x="1501" y="334"/>
                    <a:pt x="1168"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3471027" y="3029182"/>
              <a:ext cx="125019" cy="101118"/>
            </a:xfrm>
            <a:custGeom>
              <a:avLst/>
              <a:gdLst/>
              <a:ahLst/>
              <a:cxnLst/>
              <a:rect l="l" t="t" r="r" b="b"/>
              <a:pathLst>
                <a:path w="3740" h="3025" extrusionOk="0">
                  <a:moveTo>
                    <a:pt x="1" y="0"/>
                  </a:moveTo>
                  <a:lnTo>
                    <a:pt x="1" y="3025"/>
                  </a:lnTo>
                  <a:lnTo>
                    <a:pt x="3740" y="3025"/>
                  </a:lnTo>
                  <a:lnTo>
                    <a:pt x="37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3495697" y="2904197"/>
              <a:ext cx="75680" cy="100349"/>
            </a:xfrm>
            <a:custGeom>
              <a:avLst/>
              <a:gdLst/>
              <a:ahLst/>
              <a:cxnLst/>
              <a:rect l="l" t="t" r="r" b="b"/>
              <a:pathLst>
                <a:path w="2264" h="3002" extrusionOk="0">
                  <a:moveTo>
                    <a:pt x="1" y="1"/>
                  </a:moveTo>
                  <a:lnTo>
                    <a:pt x="1" y="3001"/>
                  </a:lnTo>
                  <a:lnTo>
                    <a:pt x="2263" y="3001"/>
                  </a:lnTo>
                  <a:lnTo>
                    <a:pt x="22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5" name="Google Shape;3015;p65"/>
          <p:cNvGrpSpPr/>
          <p:nvPr/>
        </p:nvGrpSpPr>
        <p:grpSpPr>
          <a:xfrm>
            <a:off x="3434090" y="2041220"/>
            <a:ext cx="413740" cy="414516"/>
            <a:chOff x="3396216" y="2110525"/>
            <a:chExt cx="427506" cy="428308"/>
          </a:xfrm>
        </p:grpSpPr>
        <p:sp>
          <p:nvSpPr>
            <p:cNvPr id="3016" name="Google Shape;3016;p65"/>
            <p:cNvSpPr/>
            <p:nvPr/>
          </p:nvSpPr>
          <p:spPr>
            <a:xfrm>
              <a:off x="3396216" y="2261785"/>
              <a:ext cx="75646" cy="200632"/>
            </a:xfrm>
            <a:custGeom>
              <a:avLst/>
              <a:gdLst/>
              <a:ahLst/>
              <a:cxnLst/>
              <a:rect l="l" t="t" r="r" b="b"/>
              <a:pathLst>
                <a:path w="2263" h="6002" extrusionOk="0">
                  <a:moveTo>
                    <a:pt x="1524" y="0"/>
                  </a:moveTo>
                  <a:cubicBezTo>
                    <a:pt x="1096" y="0"/>
                    <a:pt x="762" y="334"/>
                    <a:pt x="762" y="762"/>
                  </a:cubicBezTo>
                  <a:cubicBezTo>
                    <a:pt x="762" y="1143"/>
                    <a:pt x="1048" y="1429"/>
                    <a:pt x="1405" y="1477"/>
                  </a:cubicBezTo>
                  <a:lnTo>
                    <a:pt x="810" y="3811"/>
                  </a:lnTo>
                  <a:cubicBezTo>
                    <a:pt x="334" y="3930"/>
                    <a:pt x="0" y="4358"/>
                    <a:pt x="0" y="4882"/>
                  </a:cubicBezTo>
                  <a:lnTo>
                    <a:pt x="0" y="5621"/>
                  </a:lnTo>
                  <a:cubicBezTo>
                    <a:pt x="0" y="5835"/>
                    <a:pt x="167" y="6002"/>
                    <a:pt x="357" y="6002"/>
                  </a:cubicBezTo>
                  <a:cubicBezTo>
                    <a:pt x="572" y="6002"/>
                    <a:pt x="738" y="5835"/>
                    <a:pt x="738" y="5621"/>
                  </a:cubicBezTo>
                  <a:lnTo>
                    <a:pt x="738" y="4882"/>
                  </a:lnTo>
                  <a:cubicBezTo>
                    <a:pt x="738" y="4668"/>
                    <a:pt x="905" y="4501"/>
                    <a:pt x="1119" y="4501"/>
                  </a:cubicBezTo>
                  <a:cubicBezTo>
                    <a:pt x="1310" y="4501"/>
                    <a:pt x="1500" y="4668"/>
                    <a:pt x="1500" y="4882"/>
                  </a:cubicBezTo>
                  <a:lnTo>
                    <a:pt x="1500" y="5621"/>
                  </a:lnTo>
                  <a:cubicBezTo>
                    <a:pt x="1500" y="5835"/>
                    <a:pt x="1667" y="6002"/>
                    <a:pt x="1858" y="6002"/>
                  </a:cubicBezTo>
                  <a:cubicBezTo>
                    <a:pt x="2072" y="6002"/>
                    <a:pt x="2239" y="5835"/>
                    <a:pt x="2239" y="5621"/>
                  </a:cubicBezTo>
                  <a:lnTo>
                    <a:pt x="2239" y="4882"/>
                  </a:lnTo>
                  <a:cubicBezTo>
                    <a:pt x="2239" y="4430"/>
                    <a:pt x="1953" y="4025"/>
                    <a:pt x="1572" y="3858"/>
                  </a:cubicBezTo>
                  <a:lnTo>
                    <a:pt x="2191" y="1501"/>
                  </a:lnTo>
                  <a:lnTo>
                    <a:pt x="2262" y="1501"/>
                  </a:lnTo>
                  <a:lnTo>
                    <a:pt x="22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3747273" y="2261785"/>
              <a:ext cx="76449" cy="200632"/>
            </a:xfrm>
            <a:custGeom>
              <a:avLst/>
              <a:gdLst/>
              <a:ahLst/>
              <a:cxnLst/>
              <a:rect l="l" t="t" r="r" b="b"/>
              <a:pathLst>
                <a:path w="2287" h="6002" extrusionOk="0">
                  <a:moveTo>
                    <a:pt x="0" y="0"/>
                  </a:moveTo>
                  <a:lnTo>
                    <a:pt x="0" y="1501"/>
                  </a:lnTo>
                  <a:lnTo>
                    <a:pt x="96" y="1501"/>
                  </a:lnTo>
                  <a:lnTo>
                    <a:pt x="715" y="3858"/>
                  </a:lnTo>
                  <a:cubicBezTo>
                    <a:pt x="310" y="4025"/>
                    <a:pt x="48" y="4430"/>
                    <a:pt x="48" y="4882"/>
                  </a:cubicBezTo>
                  <a:lnTo>
                    <a:pt x="48" y="5621"/>
                  </a:lnTo>
                  <a:cubicBezTo>
                    <a:pt x="48" y="5835"/>
                    <a:pt x="215" y="6002"/>
                    <a:pt x="405" y="6002"/>
                  </a:cubicBezTo>
                  <a:cubicBezTo>
                    <a:pt x="619" y="6002"/>
                    <a:pt x="786" y="5835"/>
                    <a:pt x="786" y="5621"/>
                  </a:cubicBezTo>
                  <a:lnTo>
                    <a:pt x="786" y="4882"/>
                  </a:lnTo>
                  <a:cubicBezTo>
                    <a:pt x="786" y="4668"/>
                    <a:pt x="953" y="4501"/>
                    <a:pt x="1167" y="4501"/>
                  </a:cubicBezTo>
                  <a:cubicBezTo>
                    <a:pt x="1358" y="4501"/>
                    <a:pt x="1548" y="4668"/>
                    <a:pt x="1548" y="4882"/>
                  </a:cubicBezTo>
                  <a:lnTo>
                    <a:pt x="1548" y="5621"/>
                  </a:lnTo>
                  <a:cubicBezTo>
                    <a:pt x="1548" y="5835"/>
                    <a:pt x="1715" y="6002"/>
                    <a:pt x="1905" y="6002"/>
                  </a:cubicBezTo>
                  <a:cubicBezTo>
                    <a:pt x="2120" y="6002"/>
                    <a:pt x="2286" y="5835"/>
                    <a:pt x="2286" y="5621"/>
                  </a:cubicBezTo>
                  <a:lnTo>
                    <a:pt x="2286" y="4882"/>
                  </a:lnTo>
                  <a:cubicBezTo>
                    <a:pt x="2286" y="4358"/>
                    <a:pt x="1929" y="3930"/>
                    <a:pt x="1477" y="3811"/>
                  </a:cubicBezTo>
                  <a:lnTo>
                    <a:pt x="858" y="1477"/>
                  </a:lnTo>
                  <a:cubicBezTo>
                    <a:pt x="1215" y="1429"/>
                    <a:pt x="1501" y="1143"/>
                    <a:pt x="1501" y="762"/>
                  </a:cubicBezTo>
                  <a:cubicBezTo>
                    <a:pt x="1501" y="334"/>
                    <a:pt x="1167" y="0"/>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3421688" y="2110525"/>
              <a:ext cx="375759" cy="126623"/>
            </a:xfrm>
            <a:custGeom>
              <a:avLst/>
              <a:gdLst/>
              <a:ahLst/>
              <a:cxnLst/>
              <a:rect l="l" t="t" r="r" b="b"/>
              <a:pathLst>
                <a:path w="11241" h="3788" extrusionOk="0">
                  <a:moveTo>
                    <a:pt x="4882" y="1144"/>
                  </a:moveTo>
                  <a:cubicBezTo>
                    <a:pt x="5073" y="1144"/>
                    <a:pt x="5263" y="1310"/>
                    <a:pt x="5263" y="1501"/>
                  </a:cubicBezTo>
                  <a:lnTo>
                    <a:pt x="5263" y="2263"/>
                  </a:lnTo>
                  <a:cubicBezTo>
                    <a:pt x="5263" y="2453"/>
                    <a:pt x="5073" y="2620"/>
                    <a:pt x="4882" y="2620"/>
                  </a:cubicBezTo>
                  <a:cubicBezTo>
                    <a:pt x="4668" y="2620"/>
                    <a:pt x="4501" y="2453"/>
                    <a:pt x="4501" y="2263"/>
                  </a:cubicBezTo>
                  <a:lnTo>
                    <a:pt x="4501" y="1501"/>
                  </a:lnTo>
                  <a:cubicBezTo>
                    <a:pt x="4501" y="1310"/>
                    <a:pt x="4668" y="1144"/>
                    <a:pt x="4882" y="1144"/>
                  </a:cubicBezTo>
                  <a:close/>
                  <a:moveTo>
                    <a:pt x="6382" y="1144"/>
                  </a:moveTo>
                  <a:cubicBezTo>
                    <a:pt x="6573" y="1144"/>
                    <a:pt x="6740" y="1310"/>
                    <a:pt x="6740" y="1501"/>
                  </a:cubicBezTo>
                  <a:lnTo>
                    <a:pt x="6740" y="2263"/>
                  </a:lnTo>
                  <a:cubicBezTo>
                    <a:pt x="6740" y="2453"/>
                    <a:pt x="6573" y="2620"/>
                    <a:pt x="6382" y="2620"/>
                  </a:cubicBezTo>
                  <a:cubicBezTo>
                    <a:pt x="6168" y="2620"/>
                    <a:pt x="6001" y="2453"/>
                    <a:pt x="6001" y="2263"/>
                  </a:cubicBezTo>
                  <a:lnTo>
                    <a:pt x="6001" y="1501"/>
                  </a:lnTo>
                  <a:cubicBezTo>
                    <a:pt x="6001" y="1310"/>
                    <a:pt x="6168" y="1144"/>
                    <a:pt x="6382" y="1144"/>
                  </a:cubicBezTo>
                  <a:close/>
                  <a:moveTo>
                    <a:pt x="4596" y="1"/>
                  </a:moveTo>
                  <a:cubicBezTo>
                    <a:pt x="3715" y="1"/>
                    <a:pt x="2953" y="644"/>
                    <a:pt x="2763" y="1501"/>
                  </a:cubicBezTo>
                  <a:lnTo>
                    <a:pt x="2191" y="1501"/>
                  </a:lnTo>
                  <a:cubicBezTo>
                    <a:pt x="2024" y="1072"/>
                    <a:pt x="1620" y="763"/>
                    <a:pt x="1119" y="763"/>
                  </a:cubicBezTo>
                  <a:cubicBezTo>
                    <a:pt x="500" y="763"/>
                    <a:pt x="0" y="1263"/>
                    <a:pt x="0" y="1882"/>
                  </a:cubicBezTo>
                  <a:cubicBezTo>
                    <a:pt x="0" y="2501"/>
                    <a:pt x="500" y="3025"/>
                    <a:pt x="1119" y="3025"/>
                  </a:cubicBezTo>
                  <a:cubicBezTo>
                    <a:pt x="1620" y="3025"/>
                    <a:pt x="2024" y="2692"/>
                    <a:pt x="2191" y="2263"/>
                  </a:cubicBezTo>
                  <a:lnTo>
                    <a:pt x="2620" y="2263"/>
                  </a:lnTo>
                  <a:lnTo>
                    <a:pt x="2310" y="3787"/>
                  </a:lnTo>
                  <a:lnTo>
                    <a:pt x="8931" y="3787"/>
                  </a:lnTo>
                  <a:lnTo>
                    <a:pt x="8645" y="2263"/>
                  </a:lnTo>
                  <a:lnTo>
                    <a:pt x="9073" y="2263"/>
                  </a:lnTo>
                  <a:cubicBezTo>
                    <a:pt x="9216" y="2692"/>
                    <a:pt x="9645" y="3025"/>
                    <a:pt x="10121" y="3025"/>
                  </a:cubicBezTo>
                  <a:cubicBezTo>
                    <a:pt x="10740" y="3025"/>
                    <a:pt x="11241" y="2501"/>
                    <a:pt x="11241" y="1882"/>
                  </a:cubicBezTo>
                  <a:cubicBezTo>
                    <a:pt x="11241" y="1263"/>
                    <a:pt x="10740" y="763"/>
                    <a:pt x="10121" y="763"/>
                  </a:cubicBezTo>
                  <a:cubicBezTo>
                    <a:pt x="9645" y="763"/>
                    <a:pt x="9216" y="1072"/>
                    <a:pt x="9073" y="1501"/>
                  </a:cubicBezTo>
                  <a:lnTo>
                    <a:pt x="8478" y="1501"/>
                  </a:lnTo>
                  <a:cubicBezTo>
                    <a:pt x="8311" y="644"/>
                    <a:pt x="7526" y="1"/>
                    <a:pt x="6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3497301" y="2261785"/>
              <a:ext cx="225335" cy="226104"/>
            </a:xfrm>
            <a:custGeom>
              <a:avLst/>
              <a:gdLst/>
              <a:ahLst/>
              <a:cxnLst/>
              <a:rect l="l" t="t" r="r" b="b"/>
              <a:pathLst>
                <a:path w="6741" h="6764" extrusionOk="0">
                  <a:moveTo>
                    <a:pt x="1858" y="762"/>
                  </a:moveTo>
                  <a:cubicBezTo>
                    <a:pt x="2072" y="762"/>
                    <a:pt x="2239" y="929"/>
                    <a:pt x="2239" y="1143"/>
                  </a:cubicBezTo>
                  <a:cubicBezTo>
                    <a:pt x="2239" y="1334"/>
                    <a:pt x="2072" y="1501"/>
                    <a:pt x="1858" y="1501"/>
                  </a:cubicBezTo>
                  <a:cubicBezTo>
                    <a:pt x="1668" y="1501"/>
                    <a:pt x="1501" y="1334"/>
                    <a:pt x="1501" y="1143"/>
                  </a:cubicBezTo>
                  <a:cubicBezTo>
                    <a:pt x="1501" y="929"/>
                    <a:pt x="1668" y="762"/>
                    <a:pt x="1858" y="762"/>
                  </a:cubicBezTo>
                  <a:close/>
                  <a:moveTo>
                    <a:pt x="3358" y="762"/>
                  </a:moveTo>
                  <a:cubicBezTo>
                    <a:pt x="3573" y="762"/>
                    <a:pt x="3739" y="929"/>
                    <a:pt x="3739" y="1143"/>
                  </a:cubicBezTo>
                  <a:cubicBezTo>
                    <a:pt x="3739" y="1334"/>
                    <a:pt x="3573" y="1501"/>
                    <a:pt x="3358" y="1501"/>
                  </a:cubicBezTo>
                  <a:cubicBezTo>
                    <a:pt x="3168" y="1501"/>
                    <a:pt x="3001" y="1334"/>
                    <a:pt x="3001" y="1143"/>
                  </a:cubicBezTo>
                  <a:cubicBezTo>
                    <a:pt x="3001" y="929"/>
                    <a:pt x="3168" y="762"/>
                    <a:pt x="3358" y="762"/>
                  </a:cubicBezTo>
                  <a:close/>
                  <a:moveTo>
                    <a:pt x="4859" y="762"/>
                  </a:moveTo>
                  <a:cubicBezTo>
                    <a:pt x="5073" y="762"/>
                    <a:pt x="5240" y="929"/>
                    <a:pt x="5240" y="1143"/>
                  </a:cubicBezTo>
                  <a:cubicBezTo>
                    <a:pt x="5240" y="1334"/>
                    <a:pt x="5073" y="1501"/>
                    <a:pt x="4859" y="1501"/>
                  </a:cubicBezTo>
                  <a:cubicBezTo>
                    <a:pt x="4668" y="1501"/>
                    <a:pt x="4478" y="1334"/>
                    <a:pt x="4478" y="1143"/>
                  </a:cubicBezTo>
                  <a:cubicBezTo>
                    <a:pt x="4478" y="929"/>
                    <a:pt x="4668" y="762"/>
                    <a:pt x="4859" y="762"/>
                  </a:cubicBezTo>
                  <a:close/>
                  <a:moveTo>
                    <a:pt x="1" y="0"/>
                  </a:moveTo>
                  <a:lnTo>
                    <a:pt x="1" y="5621"/>
                  </a:lnTo>
                  <a:cubicBezTo>
                    <a:pt x="1" y="6264"/>
                    <a:pt x="501" y="6764"/>
                    <a:pt x="1120" y="6764"/>
                  </a:cubicBezTo>
                  <a:lnTo>
                    <a:pt x="1120" y="4120"/>
                  </a:lnTo>
                  <a:cubicBezTo>
                    <a:pt x="1120" y="3311"/>
                    <a:pt x="1787" y="2620"/>
                    <a:pt x="2620" y="2620"/>
                  </a:cubicBezTo>
                  <a:lnTo>
                    <a:pt x="4120" y="2620"/>
                  </a:lnTo>
                  <a:cubicBezTo>
                    <a:pt x="4930" y="2620"/>
                    <a:pt x="5621" y="3311"/>
                    <a:pt x="5621" y="4120"/>
                  </a:cubicBezTo>
                  <a:lnTo>
                    <a:pt x="5621" y="6764"/>
                  </a:lnTo>
                  <a:cubicBezTo>
                    <a:pt x="6240" y="6764"/>
                    <a:pt x="6740" y="6264"/>
                    <a:pt x="6740" y="5621"/>
                  </a:cubicBezTo>
                  <a:lnTo>
                    <a:pt x="67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3559410" y="2437714"/>
              <a:ext cx="100316" cy="37439"/>
            </a:xfrm>
            <a:custGeom>
              <a:avLst/>
              <a:gdLst/>
              <a:ahLst/>
              <a:cxnLst/>
              <a:rect l="l" t="t" r="r" b="b"/>
              <a:pathLst>
                <a:path w="3001" h="1120" extrusionOk="0">
                  <a:moveTo>
                    <a:pt x="0" y="0"/>
                  </a:moveTo>
                  <a:lnTo>
                    <a:pt x="0" y="1120"/>
                  </a:lnTo>
                  <a:lnTo>
                    <a:pt x="3001" y="1120"/>
                  </a:lnTo>
                  <a:lnTo>
                    <a:pt x="3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3559410" y="2374804"/>
              <a:ext cx="100316" cy="37472"/>
            </a:xfrm>
            <a:custGeom>
              <a:avLst/>
              <a:gdLst/>
              <a:ahLst/>
              <a:cxnLst/>
              <a:rect l="l" t="t" r="r" b="b"/>
              <a:pathLst>
                <a:path w="3001" h="1121" extrusionOk="0">
                  <a:moveTo>
                    <a:pt x="762" y="1"/>
                  </a:moveTo>
                  <a:cubicBezTo>
                    <a:pt x="333" y="1"/>
                    <a:pt x="0" y="334"/>
                    <a:pt x="0" y="739"/>
                  </a:cubicBezTo>
                  <a:lnTo>
                    <a:pt x="0" y="1120"/>
                  </a:lnTo>
                  <a:lnTo>
                    <a:pt x="3001" y="1120"/>
                  </a:lnTo>
                  <a:lnTo>
                    <a:pt x="3001" y="739"/>
                  </a:lnTo>
                  <a:cubicBezTo>
                    <a:pt x="3001" y="334"/>
                    <a:pt x="2667" y="1"/>
                    <a:pt x="2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3559410" y="2499790"/>
              <a:ext cx="100316" cy="39043"/>
            </a:xfrm>
            <a:custGeom>
              <a:avLst/>
              <a:gdLst/>
              <a:ahLst/>
              <a:cxnLst/>
              <a:rect l="l" t="t" r="r" b="b"/>
              <a:pathLst>
                <a:path w="3001" h="1168" extrusionOk="0">
                  <a:moveTo>
                    <a:pt x="0" y="1"/>
                  </a:moveTo>
                  <a:lnTo>
                    <a:pt x="0" y="382"/>
                  </a:lnTo>
                  <a:cubicBezTo>
                    <a:pt x="0" y="811"/>
                    <a:pt x="333" y="1168"/>
                    <a:pt x="762" y="1168"/>
                  </a:cubicBezTo>
                  <a:lnTo>
                    <a:pt x="2262" y="1168"/>
                  </a:lnTo>
                  <a:cubicBezTo>
                    <a:pt x="2667" y="1168"/>
                    <a:pt x="3001" y="811"/>
                    <a:pt x="3001" y="382"/>
                  </a:cubicBezTo>
                  <a:lnTo>
                    <a:pt x="3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3" name="Google Shape;3023;p65"/>
          <p:cNvGrpSpPr/>
          <p:nvPr/>
        </p:nvGrpSpPr>
        <p:grpSpPr>
          <a:xfrm>
            <a:off x="2163655" y="1463395"/>
            <a:ext cx="364436" cy="414515"/>
            <a:chOff x="2083513" y="1513475"/>
            <a:chExt cx="376561" cy="428307"/>
          </a:xfrm>
        </p:grpSpPr>
        <p:sp>
          <p:nvSpPr>
            <p:cNvPr id="3024" name="Google Shape;3024;p65"/>
            <p:cNvSpPr/>
            <p:nvPr/>
          </p:nvSpPr>
          <p:spPr>
            <a:xfrm>
              <a:off x="2183796" y="1614593"/>
              <a:ext cx="125019" cy="125788"/>
            </a:xfrm>
            <a:custGeom>
              <a:avLst/>
              <a:gdLst/>
              <a:ahLst/>
              <a:cxnLst/>
              <a:rect l="l" t="t" r="r" b="b"/>
              <a:pathLst>
                <a:path w="3740" h="3763" extrusionOk="0">
                  <a:moveTo>
                    <a:pt x="1858" y="762"/>
                  </a:moveTo>
                  <a:cubicBezTo>
                    <a:pt x="2477" y="762"/>
                    <a:pt x="3001" y="1262"/>
                    <a:pt x="3001" y="1882"/>
                  </a:cubicBezTo>
                  <a:cubicBezTo>
                    <a:pt x="3001" y="2501"/>
                    <a:pt x="2477" y="3001"/>
                    <a:pt x="1858" y="3001"/>
                  </a:cubicBezTo>
                  <a:cubicBezTo>
                    <a:pt x="1239" y="3001"/>
                    <a:pt x="739" y="2501"/>
                    <a:pt x="739" y="1882"/>
                  </a:cubicBezTo>
                  <a:cubicBezTo>
                    <a:pt x="739" y="1262"/>
                    <a:pt x="1239" y="762"/>
                    <a:pt x="1858" y="762"/>
                  </a:cubicBezTo>
                  <a:close/>
                  <a:moveTo>
                    <a:pt x="1858" y="0"/>
                  </a:moveTo>
                  <a:cubicBezTo>
                    <a:pt x="834" y="0"/>
                    <a:pt x="1" y="858"/>
                    <a:pt x="1" y="1882"/>
                  </a:cubicBezTo>
                  <a:cubicBezTo>
                    <a:pt x="1" y="2906"/>
                    <a:pt x="834" y="3763"/>
                    <a:pt x="1858" y="3763"/>
                  </a:cubicBezTo>
                  <a:cubicBezTo>
                    <a:pt x="2906" y="3763"/>
                    <a:pt x="3740" y="2906"/>
                    <a:pt x="3740" y="1882"/>
                  </a:cubicBezTo>
                  <a:cubicBezTo>
                    <a:pt x="3740" y="858"/>
                    <a:pt x="2906" y="0"/>
                    <a:pt x="1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2258640" y="1513475"/>
              <a:ext cx="93162" cy="93965"/>
            </a:xfrm>
            <a:custGeom>
              <a:avLst/>
              <a:gdLst/>
              <a:ahLst/>
              <a:cxnLst/>
              <a:rect l="l" t="t" r="r" b="b"/>
              <a:pathLst>
                <a:path w="2787" h="2811" extrusionOk="0">
                  <a:moveTo>
                    <a:pt x="0" y="1"/>
                  </a:moveTo>
                  <a:lnTo>
                    <a:pt x="0" y="2311"/>
                  </a:lnTo>
                  <a:cubicBezTo>
                    <a:pt x="429" y="2382"/>
                    <a:pt x="834" y="2549"/>
                    <a:pt x="1191" y="2811"/>
                  </a:cubicBezTo>
                  <a:lnTo>
                    <a:pt x="2786" y="1215"/>
                  </a:lnTo>
                  <a:cubicBezTo>
                    <a:pt x="2024" y="549"/>
                    <a:pt x="1048" y="9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2233937" y="1664735"/>
              <a:ext cx="24736" cy="25505"/>
            </a:xfrm>
            <a:custGeom>
              <a:avLst/>
              <a:gdLst/>
              <a:ahLst/>
              <a:cxnLst/>
              <a:rect l="l" t="t" r="r" b="b"/>
              <a:pathLst>
                <a:path w="740" h="763" extrusionOk="0">
                  <a:moveTo>
                    <a:pt x="358" y="1"/>
                  </a:moveTo>
                  <a:cubicBezTo>
                    <a:pt x="168" y="1"/>
                    <a:pt x="1" y="167"/>
                    <a:pt x="1" y="382"/>
                  </a:cubicBezTo>
                  <a:cubicBezTo>
                    <a:pt x="1" y="596"/>
                    <a:pt x="168" y="763"/>
                    <a:pt x="358" y="763"/>
                  </a:cubicBezTo>
                  <a:cubicBezTo>
                    <a:pt x="572" y="763"/>
                    <a:pt x="739" y="596"/>
                    <a:pt x="739" y="382"/>
                  </a:cubicBezTo>
                  <a:cubicBezTo>
                    <a:pt x="739" y="167"/>
                    <a:pt x="5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2083513" y="1571606"/>
              <a:ext cx="376561" cy="370176"/>
            </a:xfrm>
            <a:custGeom>
              <a:avLst/>
              <a:gdLst/>
              <a:ahLst/>
              <a:cxnLst/>
              <a:rect l="l" t="t" r="r" b="b"/>
              <a:pathLst>
                <a:path w="11265" h="11074" extrusionOk="0">
                  <a:moveTo>
                    <a:pt x="8573" y="0"/>
                  </a:moveTo>
                  <a:lnTo>
                    <a:pt x="6954" y="1596"/>
                  </a:lnTo>
                  <a:cubicBezTo>
                    <a:pt x="7311" y="2072"/>
                    <a:pt x="7525" y="2644"/>
                    <a:pt x="7502" y="3287"/>
                  </a:cubicBezTo>
                  <a:cubicBezTo>
                    <a:pt x="7430" y="4668"/>
                    <a:pt x="6311" y="5763"/>
                    <a:pt x="4930" y="5787"/>
                  </a:cubicBezTo>
                  <a:cubicBezTo>
                    <a:pt x="4913" y="5787"/>
                    <a:pt x="4897" y="5788"/>
                    <a:pt x="4881" y="5788"/>
                  </a:cubicBezTo>
                  <a:cubicBezTo>
                    <a:pt x="3546" y="5788"/>
                    <a:pt x="2474" y="4819"/>
                    <a:pt x="2286" y="3549"/>
                  </a:cubicBezTo>
                  <a:lnTo>
                    <a:pt x="0" y="3549"/>
                  </a:lnTo>
                  <a:cubicBezTo>
                    <a:pt x="95" y="4739"/>
                    <a:pt x="619" y="5859"/>
                    <a:pt x="1477" y="6692"/>
                  </a:cubicBezTo>
                  <a:lnTo>
                    <a:pt x="1477" y="10693"/>
                  </a:lnTo>
                  <a:cubicBezTo>
                    <a:pt x="1477" y="10907"/>
                    <a:pt x="1643" y="11074"/>
                    <a:pt x="1858" y="11074"/>
                  </a:cubicBezTo>
                  <a:lnTo>
                    <a:pt x="3739" y="11074"/>
                  </a:lnTo>
                  <a:lnTo>
                    <a:pt x="3739" y="8716"/>
                  </a:lnTo>
                  <a:cubicBezTo>
                    <a:pt x="3286" y="8573"/>
                    <a:pt x="2953" y="8121"/>
                    <a:pt x="2977" y="7597"/>
                  </a:cubicBezTo>
                  <a:cubicBezTo>
                    <a:pt x="3024" y="7049"/>
                    <a:pt x="3453" y="6597"/>
                    <a:pt x="4025" y="6549"/>
                  </a:cubicBezTo>
                  <a:cubicBezTo>
                    <a:pt x="4053" y="6547"/>
                    <a:pt x="4081" y="6546"/>
                    <a:pt x="4109" y="6546"/>
                  </a:cubicBezTo>
                  <a:cubicBezTo>
                    <a:pt x="4737" y="6546"/>
                    <a:pt x="5239" y="7053"/>
                    <a:pt x="5239" y="7669"/>
                  </a:cubicBezTo>
                  <a:cubicBezTo>
                    <a:pt x="5239" y="8169"/>
                    <a:pt x="4930" y="8573"/>
                    <a:pt x="4477" y="8716"/>
                  </a:cubicBezTo>
                  <a:lnTo>
                    <a:pt x="4477" y="11074"/>
                  </a:lnTo>
                  <a:lnTo>
                    <a:pt x="6358" y="11074"/>
                  </a:lnTo>
                  <a:cubicBezTo>
                    <a:pt x="6573" y="11074"/>
                    <a:pt x="6740" y="10907"/>
                    <a:pt x="6740" y="10693"/>
                  </a:cubicBezTo>
                  <a:lnTo>
                    <a:pt x="6740" y="8788"/>
                  </a:lnTo>
                  <a:lnTo>
                    <a:pt x="8621" y="8788"/>
                  </a:lnTo>
                  <a:cubicBezTo>
                    <a:pt x="9240" y="8788"/>
                    <a:pt x="9740" y="8288"/>
                    <a:pt x="9740" y="7669"/>
                  </a:cubicBezTo>
                  <a:lnTo>
                    <a:pt x="9740" y="7287"/>
                  </a:lnTo>
                  <a:lnTo>
                    <a:pt x="7883" y="7287"/>
                  </a:lnTo>
                  <a:cubicBezTo>
                    <a:pt x="7668" y="7287"/>
                    <a:pt x="7502" y="7145"/>
                    <a:pt x="7478" y="6954"/>
                  </a:cubicBezTo>
                  <a:cubicBezTo>
                    <a:pt x="7454" y="6740"/>
                    <a:pt x="7644" y="6549"/>
                    <a:pt x="7859" y="6549"/>
                  </a:cubicBezTo>
                  <a:lnTo>
                    <a:pt x="9740" y="6549"/>
                  </a:lnTo>
                  <a:lnTo>
                    <a:pt x="9740" y="5787"/>
                  </a:lnTo>
                  <a:lnTo>
                    <a:pt x="10859" y="5787"/>
                  </a:lnTo>
                  <a:cubicBezTo>
                    <a:pt x="10955" y="5787"/>
                    <a:pt x="11050" y="5763"/>
                    <a:pt x="11121" y="5692"/>
                  </a:cubicBezTo>
                  <a:cubicBezTo>
                    <a:pt x="11264" y="5549"/>
                    <a:pt x="11264" y="5359"/>
                    <a:pt x="11169" y="5216"/>
                  </a:cubicBezTo>
                  <a:lnTo>
                    <a:pt x="10074" y="3549"/>
                  </a:lnTo>
                  <a:lnTo>
                    <a:pt x="8621" y="3549"/>
                  </a:lnTo>
                  <a:cubicBezTo>
                    <a:pt x="8430" y="3549"/>
                    <a:pt x="8264" y="3406"/>
                    <a:pt x="8240" y="3215"/>
                  </a:cubicBezTo>
                  <a:cubicBezTo>
                    <a:pt x="8216" y="2977"/>
                    <a:pt x="8407" y="2787"/>
                    <a:pt x="8621" y="2787"/>
                  </a:cubicBezTo>
                  <a:lnTo>
                    <a:pt x="9716" y="2787"/>
                  </a:lnTo>
                  <a:cubicBezTo>
                    <a:pt x="9645" y="1739"/>
                    <a:pt x="9216" y="762"/>
                    <a:pt x="8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2083513" y="1513475"/>
              <a:ext cx="149688" cy="151293"/>
            </a:xfrm>
            <a:custGeom>
              <a:avLst/>
              <a:gdLst/>
              <a:ahLst/>
              <a:cxnLst/>
              <a:rect l="l" t="t" r="r" b="b"/>
              <a:pathLst>
                <a:path w="4478" h="4526" extrusionOk="0">
                  <a:moveTo>
                    <a:pt x="4477" y="1"/>
                  </a:moveTo>
                  <a:cubicBezTo>
                    <a:pt x="2048" y="191"/>
                    <a:pt x="191" y="2097"/>
                    <a:pt x="0" y="4526"/>
                  </a:cubicBezTo>
                  <a:lnTo>
                    <a:pt x="2262" y="4526"/>
                  </a:lnTo>
                  <a:cubicBezTo>
                    <a:pt x="2429" y="3382"/>
                    <a:pt x="3334" y="2478"/>
                    <a:pt x="4477" y="2311"/>
                  </a:cubicBezTo>
                  <a:lnTo>
                    <a:pt x="4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2208465" y="1815192"/>
              <a:ext cx="25505" cy="25505"/>
            </a:xfrm>
            <a:custGeom>
              <a:avLst/>
              <a:gdLst/>
              <a:ahLst/>
              <a:cxnLst/>
              <a:rect l="l" t="t" r="r" b="b"/>
              <a:pathLst>
                <a:path w="763" h="763" extrusionOk="0">
                  <a:moveTo>
                    <a:pt x="382" y="0"/>
                  </a:moveTo>
                  <a:cubicBezTo>
                    <a:pt x="168" y="0"/>
                    <a:pt x="1" y="167"/>
                    <a:pt x="1" y="382"/>
                  </a:cubicBezTo>
                  <a:cubicBezTo>
                    <a:pt x="1" y="596"/>
                    <a:pt x="168" y="763"/>
                    <a:pt x="382" y="763"/>
                  </a:cubicBezTo>
                  <a:cubicBezTo>
                    <a:pt x="596" y="763"/>
                    <a:pt x="763" y="596"/>
                    <a:pt x="763" y="382"/>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0" name="Google Shape;3030;p65"/>
          <p:cNvGrpSpPr/>
          <p:nvPr/>
        </p:nvGrpSpPr>
        <p:grpSpPr>
          <a:xfrm>
            <a:off x="2779203" y="1463395"/>
            <a:ext cx="413771" cy="414515"/>
            <a:chOff x="2719540" y="1513475"/>
            <a:chExt cx="427538" cy="428307"/>
          </a:xfrm>
        </p:grpSpPr>
        <p:sp>
          <p:nvSpPr>
            <p:cNvPr id="3031" name="Google Shape;3031;p65"/>
            <p:cNvSpPr/>
            <p:nvPr/>
          </p:nvSpPr>
          <p:spPr>
            <a:xfrm>
              <a:off x="2920942" y="1614593"/>
              <a:ext cx="24736" cy="70064"/>
            </a:xfrm>
            <a:custGeom>
              <a:avLst/>
              <a:gdLst/>
              <a:ahLst/>
              <a:cxnLst/>
              <a:rect l="l" t="t" r="r" b="b"/>
              <a:pathLst>
                <a:path w="740" h="2096" extrusionOk="0">
                  <a:moveTo>
                    <a:pt x="1" y="0"/>
                  </a:moveTo>
                  <a:lnTo>
                    <a:pt x="1" y="1715"/>
                  </a:lnTo>
                  <a:lnTo>
                    <a:pt x="358" y="2096"/>
                  </a:lnTo>
                  <a:lnTo>
                    <a:pt x="739" y="1715"/>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2795187" y="1614593"/>
              <a:ext cx="100316" cy="25505"/>
            </a:xfrm>
            <a:custGeom>
              <a:avLst/>
              <a:gdLst/>
              <a:ahLst/>
              <a:cxnLst/>
              <a:rect l="l" t="t" r="r" b="b"/>
              <a:pathLst>
                <a:path w="3001" h="763" extrusionOk="0">
                  <a:moveTo>
                    <a:pt x="0" y="0"/>
                  </a:moveTo>
                  <a:lnTo>
                    <a:pt x="0" y="762"/>
                  </a:lnTo>
                  <a:lnTo>
                    <a:pt x="3001" y="762"/>
                  </a:lnTo>
                  <a:lnTo>
                    <a:pt x="3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2795187" y="1664735"/>
              <a:ext cx="201434" cy="200632"/>
            </a:xfrm>
            <a:custGeom>
              <a:avLst/>
              <a:gdLst/>
              <a:ahLst/>
              <a:cxnLst/>
              <a:rect l="l" t="t" r="r" b="b"/>
              <a:pathLst>
                <a:path w="6026" h="6002" extrusionOk="0">
                  <a:moveTo>
                    <a:pt x="0" y="1"/>
                  </a:moveTo>
                  <a:lnTo>
                    <a:pt x="0" y="6002"/>
                  </a:lnTo>
                  <a:lnTo>
                    <a:pt x="1500" y="6002"/>
                  </a:lnTo>
                  <a:lnTo>
                    <a:pt x="1500" y="5264"/>
                  </a:lnTo>
                  <a:lnTo>
                    <a:pt x="1143" y="5264"/>
                  </a:lnTo>
                  <a:cubicBezTo>
                    <a:pt x="953" y="5264"/>
                    <a:pt x="762" y="5121"/>
                    <a:pt x="762" y="4930"/>
                  </a:cubicBezTo>
                  <a:cubicBezTo>
                    <a:pt x="738" y="4692"/>
                    <a:pt x="905" y="4501"/>
                    <a:pt x="1119" y="4501"/>
                  </a:cubicBezTo>
                  <a:lnTo>
                    <a:pt x="3001" y="4501"/>
                  </a:lnTo>
                  <a:lnTo>
                    <a:pt x="3001" y="3382"/>
                  </a:lnTo>
                  <a:cubicBezTo>
                    <a:pt x="3001" y="3168"/>
                    <a:pt x="3167" y="3001"/>
                    <a:pt x="3382" y="3001"/>
                  </a:cubicBezTo>
                  <a:lnTo>
                    <a:pt x="5620" y="3001"/>
                  </a:lnTo>
                  <a:cubicBezTo>
                    <a:pt x="5859" y="3001"/>
                    <a:pt x="6025" y="2811"/>
                    <a:pt x="6001" y="2596"/>
                  </a:cubicBezTo>
                  <a:cubicBezTo>
                    <a:pt x="5978" y="2406"/>
                    <a:pt x="5811" y="2263"/>
                    <a:pt x="5620" y="2263"/>
                  </a:cubicBezTo>
                  <a:lnTo>
                    <a:pt x="4882" y="2263"/>
                  </a:lnTo>
                  <a:cubicBezTo>
                    <a:pt x="4311" y="2263"/>
                    <a:pt x="3858" y="1834"/>
                    <a:pt x="3763" y="1310"/>
                  </a:cubicBezTo>
                  <a:lnTo>
                    <a:pt x="3120" y="644"/>
                  </a:lnTo>
                  <a:cubicBezTo>
                    <a:pt x="3048" y="572"/>
                    <a:pt x="3001" y="477"/>
                    <a:pt x="3001" y="382"/>
                  </a:cubicBezTo>
                  <a:lnTo>
                    <a:pt x="3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2870801" y="1840664"/>
              <a:ext cx="125019" cy="24703"/>
            </a:xfrm>
            <a:custGeom>
              <a:avLst/>
              <a:gdLst/>
              <a:ahLst/>
              <a:cxnLst/>
              <a:rect l="l" t="t" r="r" b="b"/>
              <a:pathLst>
                <a:path w="3740" h="739" extrusionOk="0">
                  <a:moveTo>
                    <a:pt x="1" y="1"/>
                  </a:moveTo>
                  <a:lnTo>
                    <a:pt x="1" y="739"/>
                  </a:lnTo>
                  <a:lnTo>
                    <a:pt x="3739" y="739"/>
                  </a:lnTo>
                  <a:lnTo>
                    <a:pt x="3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2719540" y="1513475"/>
              <a:ext cx="427538" cy="428307"/>
            </a:xfrm>
            <a:custGeom>
              <a:avLst/>
              <a:gdLst/>
              <a:ahLst/>
              <a:cxnLst/>
              <a:rect l="l" t="t" r="r" b="b"/>
              <a:pathLst>
                <a:path w="12790" h="12813" extrusionOk="0">
                  <a:moveTo>
                    <a:pt x="1882" y="1"/>
                  </a:moveTo>
                  <a:cubicBezTo>
                    <a:pt x="1787" y="1"/>
                    <a:pt x="1692" y="48"/>
                    <a:pt x="1620" y="120"/>
                  </a:cubicBezTo>
                  <a:lnTo>
                    <a:pt x="96" y="1620"/>
                  </a:lnTo>
                  <a:cubicBezTo>
                    <a:pt x="25" y="1692"/>
                    <a:pt x="1" y="1787"/>
                    <a:pt x="1" y="1882"/>
                  </a:cubicBezTo>
                  <a:lnTo>
                    <a:pt x="1" y="12432"/>
                  </a:lnTo>
                  <a:cubicBezTo>
                    <a:pt x="1" y="12646"/>
                    <a:pt x="167" y="12813"/>
                    <a:pt x="358" y="12813"/>
                  </a:cubicBezTo>
                  <a:lnTo>
                    <a:pt x="12408" y="12813"/>
                  </a:lnTo>
                  <a:cubicBezTo>
                    <a:pt x="12622" y="12813"/>
                    <a:pt x="12789" y="12646"/>
                    <a:pt x="12789" y="12432"/>
                  </a:cubicBezTo>
                  <a:lnTo>
                    <a:pt x="12789" y="1882"/>
                  </a:lnTo>
                  <a:cubicBezTo>
                    <a:pt x="12789" y="1787"/>
                    <a:pt x="12742" y="1692"/>
                    <a:pt x="12670" y="1620"/>
                  </a:cubicBezTo>
                  <a:lnTo>
                    <a:pt x="11146" y="120"/>
                  </a:lnTo>
                  <a:cubicBezTo>
                    <a:pt x="11075" y="48"/>
                    <a:pt x="10979" y="1"/>
                    <a:pt x="10884" y="1"/>
                  </a:cubicBezTo>
                  <a:lnTo>
                    <a:pt x="9765" y="1"/>
                  </a:lnTo>
                  <a:lnTo>
                    <a:pt x="9765" y="2287"/>
                  </a:lnTo>
                  <a:lnTo>
                    <a:pt x="10884" y="2287"/>
                  </a:lnTo>
                  <a:cubicBezTo>
                    <a:pt x="11098" y="2287"/>
                    <a:pt x="11265" y="2454"/>
                    <a:pt x="11265" y="2668"/>
                  </a:cubicBezTo>
                  <a:lnTo>
                    <a:pt x="11265" y="10908"/>
                  </a:lnTo>
                  <a:cubicBezTo>
                    <a:pt x="11265" y="11122"/>
                    <a:pt x="11098" y="11289"/>
                    <a:pt x="10884" y="11289"/>
                  </a:cubicBezTo>
                  <a:lnTo>
                    <a:pt x="1882" y="11289"/>
                  </a:lnTo>
                  <a:cubicBezTo>
                    <a:pt x="1692" y="11289"/>
                    <a:pt x="1525" y="11122"/>
                    <a:pt x="1525" y="10908"/>
                  </a:cubicBezTo>
                  <a:lnTo>
                    <a:pt x="1525" y="2668"/>
                  </a:lnTo>
                  <a:cubicBezTo>
                    <a:pt x="1525" y="2454"/>
                    <a:pt x="1692" y="2287"/>
                    <a:pt x="1882" y="2287"/>
                  </a:cubicBezTo>
                  <a:lnTo>
                    <a:pt x="3025" y="2287"/>
                  </a:lnTo>
                  <a:lnTo>
                    <a:pt x="30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2845329" y="1513475"/>
              <a:ext cx="175160" cy="76482"/>
            </a:xfrm>
            <a:custGeom>
              <a:avLst/>
              <a:gdLst/>
              <a:ahLst/>
              <a:cxnLst/>
              <a:rect l="l" t="t" r="r" b="b"/>
              <a:pathLst>
                <a:path w="5240" h="2288" extrusionOk="0">
                  <a:moveTo>
                    <a:pt x="0" y="1"/>
                  </a:moveTo>
                  <a:lnTo>
                    <a:pt x="0" y="2287"/>
                  </a:lnTo>
                  <a:lnTo>
                    <a:pt x="5240" y="2287"/>
                  </a:lnTo>
                  <a:lnTo>
                    <a:pt x="52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2970315" y="1614593"/>
              <a:ext cx="100316" cy="25505"/>
            </a:xfrm>
            <a:custGeom>
              <a:avLst/>
              <a:gdLst/>
              <a:ahLst/>
              <a:cxnLst/>
              <a:rect l="l" t="t" r="r" b="b"/>
              <a:pathLst>
                <a:path w="3001" h="763" extrusionOk="0">
                  <a:moveTo>
                    <a:pt x="0" y="0"/>
                  </a:moveTo>
                  <a:lnTo>
                    <a:pt x="0" y="762"/>
                  </a:lnTo>
                  <a:lnTo>
                    <a:pt x="3001" y="762"/>
                  </a:lnTo>
                  <a:lnTo>
                    <a:pt x="3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2920942" y="1790523"/>
              <a:ext cx="24736" cy="24703"/>
            </a:xfrm>
            <a:custGeom>
              <a:avLst/>
              <a:gdLst/>
              <a:ahLst/>
              <a:cxnLst/>
              <a:rect l="l" t="t" r="r" b="b"/>
              <a:pathLst>
                <a:path w="740" h="739" extrusionOk="0">
                  <a:moveTo>
                    <a:pt x="1" y="0"/>
                  </a:moveTo>
                  <a:lnTo>
                    <a:pt x="1" y="738"/>
                  </a:lnTo>
                  <a:lnTo>
                    <a:pt x="739" y="738"/>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2946414" y="1664735"/>
              <a:ext cx="124217" cy="200632"/>
            </a:xfrm>
            <a:custGeom>
              <a:avLst/>
              <a:gdLst/>
              <a:ahLst/>
              <a:cxnLst/>
              <a:rect l="l" t="t" r="r" b="b"/>
              <a:pathLst>
                <a:path w="3716" h="6002" extrusionOk="0">
                  <a:moveTo>
                    <a:pt x="692" y="1"/>
                  </a:moveTo>
                  <a:lnTo>
                    <a:pt x="692" y="382"/>
                  </a:lnTo>
                  <a:cubicBezTo>
                    <a:pt x="692" y="382"/>
                    <a:pt x="692" y="572"/>
                    <a:pt x="620" y="644"/>
                  </a:cubicBezTo>
                  <a:lnTo>
                    <a:pt x="1" y="1263"/>
                  </a:lnTo>
                  <a:cubicBezTo>
                    <a:pt x="49" y="1406"/>
                    <a:pt x="191" y="1501"/>
                    <a:pt x="358" y="1501"/>
                  </a:cubicBezTo>
                  <a:lnTo>
                    <a:pt x="1096" y="1501"/>
                  </a:lnTo>
                  <a:cubicBezTo>
                    <a:pt x="1716" y="1501"/>
                    <a:pt x="2216" y="2001"/>
                    <a:pt x="2216" y="2620"/>
                  </a:cubicBezTo>
                  <a:cubicBezTo>
                    <a:pt x="2216" y="3263"/>
                    <a:pt x="1716" y="3763"/>
                    <a:pt x="1096" y="3763"/>
                  </a:cubicBezTo>
                  <a:lnTo>
                    <a:pt x="715" y="3763"/>
                  </a:lnTo>
                  <a:lnTo>
                    <a:pt x="715" y="4501"/>
                  </a:lnTo>
                  <a:lnTo>
                    <a:pt x="2597" y="4501"/>
                  </a:lnTo>
                  <a:cubicBezTo>
                    <a:pt x="2787" y="4501"/>
                    <a:pt x="2954" y="4644"/>
                    <a:pt x="2978" y="4835"/>
                  </a:cubicBezTo>
                  <a:cubicBezTo>
                    <a:pt x="3002" y="5073"/>
                    <a:pt x="2835" y="5264"/>
                    <a:pt x="2597" y="5264"/>
                  </a:cubicBezTo>
                  <a:lnTo>
                    <a:pt x="2216" y="5264"/>
                  </a:lnTo>
                  <a:lnTo>
                    <a:pt x="2216" y="6002"/>
                  </a:lnTo>
                  <a:lnTo>
                    <a:pt x="3716" y="6002"/>
                  </a:lnTo>
                  <a:lnTo>
                    <a:pt x="37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0" name="Google Shape;3040;p65"/>
          <p:cNvGrpSpPr/>
          <p:nvPr/>
        </p:nvGrpSpPr>
        <p:grpSpPr>
          <a:xfrm>
            <a:off x="3434090" y="1463395"/>
            <a:ext cx="414515" cy="414516"/>
            <a:chOff x="3396216" y="1513475"/>
            <a:chExt cx="428307" cy="428307"/>
          </a:xfrm>
        </p:grpSpPr>
        <p:sp>
          <p:nvSpPr>
            <p:cNvPr id="3041" name="Google Shape;3041;p65"/>
            <p:cNvSpPr/>
            <p:nvPr/>
          </p:nvSpPr>
          <p:spPr>
            <a:xfrm>
              <a:off x="3672429" y="1613791"/>
              <a:ext cx="99547" cy="50175"/>
            </a:xfrm>
            <a:custGeom>
              <a:avLst/>
              <a:gdLst/>
              <a:ahLst/>
              <a:cxnLst/>
              <a:rect l="l" t="t" r="r" b="b"/>
              <a:pathLst>
                <a:path w="2978" h="1501" extrusionOk="0">
                  <a:moveTo>
                    <a:pt x="739" y="0"/>
                  </a:moveTo>
                  <a:cubicBezTo>
                    <a:pt x="334" y="0"/>
                    <a:pt x="1" y="334"/>
                    <a:pt x="1" y="763"/>
                  </a:cubicBezTo>
                  <a:cubicBezTo>
                    <a:pt x="1" y="1167"/>
                    <a:pt x="334" y="1501"/>
                    <a:pt x="739" y="1501"/>
                  </a:cubicBezTo>
                  <a:lnTo>
                    <a:pt x="2978" y="1501"/>
                  </a:lnTo>
                  <a:cubicBezTo>
                    <a:pt x="2930" y="977"/>
                    <a:pt x="2811" y="477"/>
                    <a:pt x="2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3447160" y="1689404"/>
              <a:ext cx="249971" cy="252378"/>
            </a:xfrm>
            <a:custGeom>
              <a:avLst/>
              <a:gdLst/>
              <a:ahLst/>
              <a:cxnLst/>
              <a:rect l="l" t="t" r="r" b="b"/>
              <a:pathLst>
                <a:path w="7478" h="7550" extrusionOk="0">
                  <a:moveTo>
                    <a:pt x="357" y="1"/>
                  </a:moveTo>
                  <a:cubicBezTo>
                    <a:pt x="167" y="1"/>
                    <a:pt x="0" y="168"/>
                    <a:pt x="0" y="358"/>
                  </a:cubicBezTo>
                  <a:cubicBezTo>
                    <a:pt x="0" y="1692"/>
                    <a:pt x="524" y="2978"/>
                    <a:pt x="1501" y="3883"/>
                  </a:cubicBezTo>
                  <a:lnTo>
                    <a:pt x="1501" y="7169"/>
                  </a:lnTo>
                  <a:cubicBezTo>
                    <a:pt x="1501" y="7383"/>
                    <a:pt x="1667" y="7550"/>
                    <a:pt x="1858" y="7550"/>
                  </a:cubicBezTo>
                  <a:lnTo>
                    <a:pt x="6359" y="7550"/>
                  </a:lnTo>
                  <a:cubicBezTo>
                    <a:pt x="6573" y="7550"/>
                    <a:pt x="6740" y="7383"/>
                    <a:pt x="6740" y="7169"/>
                  </a:cubicBezTo>
                  <a:lnTo>
                    <a:pt x="6740" y="5240"/>
                  </a:lnTo>
                  <a:lnTo>
                    <a:pt x="7478" y="5240"/>
                  </a:lnTo>
                  <a:lnTo>
                    <a:pt x="7478" y="2811"/>
                  </a:lnTo>
                  <a:lnTo>
                    <a:pt x="3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3396216" y="1513475"/>
              <a:ext cx="428307" cy="351089"/>
            </a:xfrm>
            <a:custGeom>
              <a:avLst/>
              <a:gdLst/>
              <a:ahLst/>
              <a:cxnLst/>
              <a:rect l="l" t="t" r="r" b="b"/>
              <a:pathLst>
                <a:path w="12813" h="10503" extrusionOk="0">
                  <a:moveTo>
                    <a:pt x="3382" y="1"/>
                  </a:moveTo>
                  <a:cubicBezTo>
                    <a:pt x="2763" y="1"/>
                    <a:pt x="2262" y="501"/>
                    <a:pt x="2262" y="1144"/>
                  </a:cubicBezTo>
                  <a:cubicBezTo>
                    <a:pt x="2262" y="1763"/>
                    <a:pt x="2763" y="2263"/>
                    <a:pt x="3382" y="2263"/>
                  </a:cubicBezTo>
                  <a:cubicBezTo>
                    <a:pt x="3882" y="2263"/>
                    <a:pt x="4287" y="1954"/>
                    <a:pt x="4453" y="1501"/>
                  </a:cubicBezTo>
                  <a:lnTo>
                    <a:pt x="6025" y="1501"/>
                  </a:lnTo>
                  <a:lnTo>
                    <a:pt x="6025" y="3001"/>
                  </a:lnTo>
                  <a:lnTo>
                    <a:pt x="2191" y="3001"/>
                  </a:lnTo>
                  <a:cubicBezTo>
                    <a:pt x="2048" y="2573"/>
                    <a:pt x="1619" y="2263"/>
                    <a:pt x="1143" y="2263"/>
                  </a:cubicBezTo>
                  <a:cubicBezTo>
                    <a:pt x="524" y="2263"/>
                    <a:pt x="0" y="2763"/>
                    <a:pt x="0" y="3382"/>
                  </a:cubicBezTo>
                  <a:cubicBezTo>
                    <a:pt x="0" y="4002"/>
                    <a:pt x="524" y="4502"/>
                    <a:pt x="1143" y="4502"/>
                  </a:cubicBezTo>
                  <a:cubicBezTo>
                    <a:pt x="1619" y="4502"/>
                    <a:pt x="2048" y="4192"/>
                    <a:pt x="2191" y="3764"/>
                  </a:cubicBezTo>
                  <a:lnTo>
                    <a:pt x="6025" y="3764"/>
                  </a:lnTo>
                  <a:lnTo>
                    <a:pt x="6025" y="4883"/>
                  </a:lnTo>
                  <a:lnTo>
                    <a:pt x="9621" y="7574"/>
                  </a:lnTo>
                  <a:cubicBezTo>
                    <a:pt x="9716" y="7645"/>
                    <a:pt x="9764" y="7764"/>
                    <a:pt x="9764" y="7883"/>
                  </a:cubicBezTo>
                  <a:lnTo>
                    <a:pt x="9764" y="10503"/>
                  </a:lnTo>
                  <a:lnTo>
                    <a:pt x="10145" y="10503"/>
                  </a:lnTo>
                  <a:cubicBezTo>
                    <a:pt x="10764" y="10503"/>
                    <a:pt x="11264" y="10003"/>
                    <a:pt x="11264" y="9384"/>
                  </a:cubicBezTo>
                  <a:lnTo>
                    <a:pt x="11264" y="7502"/>
                  </a:lnTo>
                  <a:lnTo>
                    <a:pt x="12407" y="7502"/>
                  </a:lnTo>
                  <a:cubicBezTo>
                    <a:pt x="12550" y="7502"/>
                    <a:pt x="12669" y="7431"/>
                    <a:pt x="12741" y="7312"/>
                  </a:cubicBezTo>
                  <a:cubicBezTo>
                    <a:pt x="12812" y="7193"/>
                    <a:pt x="12812" y="7050"/>
                    <a:pt x="12717" y="6931"/>
                  </a:cubicBezTo>
                  <a:lnTo>
                    <a:pt x="11598" y="5264"/>
                  </a:lnTo>
                  <a:lnTo>
                    <a:pt x="9002" y="5264"/>
                  </a:lnTo>
                  <a:cubicBezTo>
                    <a:pt x="8192" y="5264"/>
                    <a:pt x="7502" y="4573"/>
                    <a:pt x="7502" y="3764"/>
                  </a:cubicBezTo>
                  <a:cubicBezTo>
                    <a:pt x="7502" y="2930"/>
                    <a:pt x="8192" y="2263"/>
                    <a:pt x="9002" y="2263"/>
                  </a:cubicBezTo>
                  <a:lnTo>
                    <a:pt x="10478" y="2263"/>
                  </a:lnTo>
                  <a:cubicBezTo>
                    <a:pt x="9621" y="906"/>
                    <a:pt x="8121" y="1"/>
                    <a:pt x="6382" y="1"/>
                  </a:cubicBezTo>
                  <a:cubicBezTo>
                    <a:pt x="6192" y="1"/>
                    <a:pt x="6025" y="168"/>
                    <a:pt x="6025" y="382"/>
                  </a:cubicBezTo>
                  <a:lnTo>
                    <a:pt x="6025" y="763"/>
                  </a:lnTo>
                  <a:lnTo>
                    <a:pt x="4453" y="763"/>
                  </a:lnTo>
                  <a:cubicBezTo>
                    <a:pt x="4287" y="310"/>
                    <a:pt x="3882" y="1"/>
                    <a:pt x="3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65"/>
          <p:cNvGrpSpPr/>
          <p:nvPr/>
        </p:nvGrpSpPr>
        <p:grpSpPr>
          <a:xfrm>
            <a:off x="2137451" y="3884852"/>
            <a:ext cx="416068" cy="406234"/>
            <a:chOff x="2056436" y="4015497"/>
            <a:chExt cx="429911" cy="419749"/>
          </a:xfrm>
        </p:grpSpPr>
        <p:sp>
          <p:nvSpPr>
            <p:cNvPr id="3045" name="Google Shape;3045;p65"/>
            <p:cNvSpPr/>
            <p:nvPr/>
          </p:nvSpPr>
          <p:spPr>
            <a:xfrm>
              <a:off x="2149566" y="4015497"/>
              <a:ext cx="243620" cy="101118"/>
            </a:xfrm>
            <a:custGeom>
              <a:avLst/>
              <a:gdLst/>
              <a:ahLst/>
              <a:cxnLst/>
              <a:rect l="l" t="t" r="r" b="b"/>
              <a:pathLst>
                <a:path w="7288" h="3025" extrusionOk="0">
                  <a:moveTo>
                    <a:pt x="1382" y="0"/>
                  </a:moveTo>
                  <a:cubicBezTo>
                    <a:pt x="1239" y="0"/>
                    <a:pt x="1096" y="96"/>
                    <a:pt x="1048" y="239"/>
                  </a:cubicBezTo>
                  <a:lnTo>
                    <a:pt x="1" y="3025"/>
                  </a:lnTo>
                  <a:lnTo>
                    <a:pt x="1811" y="3025"/>
                  </a:lnTo>
                  <a:cubicBezTo>
                    <a:pt x="1977" y="2167"/>
                    <a:pt x="2739" y="1524"/>
                    <a:pt x="3644" y="1524"/>
                  </a:cubicBezTo>
                  <a:cubicBezTo>
                    <a:pt x="4549" y="1524"/>
                    <a:pt x="5311" y="2167"/>
                    <a:pt x="5478" y="3025"/>
                  </a:cubicBezTo>
                  <a:lnTo>
                    <a:pt x="7288" y="3025"/>
                  </a:lnTo>
                  <a:lnTo>
                    <a:pt x="6240" y="239"/>
                  </a:lnTo>
                  <a:cubicBezTo>
                    <a:pt x="6192" y="96"/>
                    <a:pt x="6049" y="0"/>
                    <a:pt x="5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2233937" y="4091110"/>
              <a:ext cx="74878" cy="75680"/>
            </a:xfrm>
            <a:custGeom>
              <a:avLst/>
              <a:gdLst/>
              <a:ahLst/>
              <a:cxnLst/>
              <a:rect l="l" t="t" r="r" b="b"/>
              <a:pathLst>
                <a:path w="2240" h="2264" extrusionOk="0">
                  <a:moveTo>
                    <a:pt x="1120" y="763"/>
                  </a:moveTo>
                  <a:cubicBezTo>
                    <a:pt x="1335" y="763"/>
                    <a:pt x="1501" y="930"/>
                    <a:pt x="1501" y="1144"/>
                  </a:cubicBezTo>
                  <a:cubicBezTo>
                    <a:pt x="1501" y="1334"/>
                    <a:pt x="1335" y="1501"/>
                    <a:pt x="1120" y="1501"/>
                  </a:cubicBezTo>
                  <a:cubicBezTo>
                    <a:pt x="906" y="1501"/>
                    <a:pt x="739" y="1334"/>
                    <a:pt x="739" y="1144"/>
                  </a:cubicBezTo>
                  <a:cubicBezTo>
                    <a:pt x="739" y="930"/>
                    <a:pt x="906" y="763"/>
                    <a:pt x="1120" y="763"/>
                  </a:cubicBezTo>
                  <a:close/>
                  <a:moveTo>
                    <a:pt x="1120" y="1"/>
                  </a:moveTo>
                  <a:cubicBezTo>
                    <a:pt x="501" y="1"/>
                    <a:pt x="1" y="525"/>
                    <a:pt x="1" y="1144"/>
                  </a:cubicBezTo>
                  <a:cubicBezTo>
                    <a:pt x="1" y="1763"/>
                    <a:pt x="501" y="2263"/>
                    <a:pt x="1120" y="2263"/>
                  </a:cubicBezTo>
                  <a:cubicBezTo>
                    <a:pt x="1739" y="2263"/>
                    <a:pt x="2240" y="1763"/>
                    <a:pt x="2240" y="1144"/>
                  </a:cubicBezTo>
                  <a:cubicBezTo>
                    <a:pt x="2240" y="525"/>
                    <a:pt x="1739"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2056436" y="4141285"/>
              <a:ext cx="429911" cy="293961"/>
            </a:xfrm>
            <a:custGeom>
              <a:avLst/>
              <a:gdLst/>
              <a:ahLst/>
              <a:cxnLst/>
              <a:rect l="l" t="t" r="r" b="b"/>
              <a:pathLst>
                <a:path w="12861" h="8794" extrusionOk="0">
                  <a:moveTo>
                    <a:pt x="2525" y="0"/>
                  </a:moveTo>
                  <a:lnTo>
                    <a:pt x="1596" y="2477"/>
                  </a:lnTo>
                  <a:cubicBezTo>
                    <a:pt x="1572" y="2596"/>
                    <a:pt x="1572" y="2715"/>
                    <a:pt x="1644" y="2834"/>
                  </a:cubicBezTo>
                  <a:cubicBezTo>
                    <a:pt x="1715" y="2929"/>
                    <a:pt x="1834" y="2977"/>
                    <a:pt x="1953" y="2977"/>
                  </a:cubicBezTo>
                  <a:lnTo>
                    <a:pt x="3001" y="2977"/>
                  </a:lnTo>
                  <a:cubicBezTo>
                    <a:pt x="3001" y="2977"/>
                    <a:pt x="2620" y="3906"/>
                    <a:pt x="1905" y="4358"/>
                  </a:cubicBezTo>
                  <a:cubicBezTo>
                    <a:pt x="1858" y="4263"/>
                    <a:pt x="1810" y="4168"/>
                    <a:pt x="1739" y="4096"/>
                  </a:cubicBezTo>
                  <a:cubicBezTo>
                    <a:pt x="1524" y="3882"/>
                    <a:pt x="1233" y="3775"/>
                    <a:pt x="941" y="3775"/>
                  </a:cubicBezTo>
                  <a:cubicBezTo>
                    <a:pt x="649" y="3775"/>
                    <a:pt x="358" y="3882"/>
                    <a:pt x="143" y="4096"/>
                  </a:cubicBezTo>
                  <a:cubicBezTo>
                    <a:pt x="0" y="4239"/>
                    <a:pt x="0" y="4477"/>
                    <a:pt x="143" y="4620"/>
                  </a:cubicBezTo>
                  <a:cubicBezTo>
                    <a:pt x="215" y="4691"/>
                    <a:pt x="310" y="4727"/>
                    <a:pt x="405" y="4727"/>
                  </a:cubicBezTo>
                  <a:cubicBezTo>
                    <a:pt x="500" y="4727"/>
                    <a:pt x="596" y="4691"/>
                    <a:pt x="667" y="4620"/>
                  </a:cubicBezTo>
                  <a:cubicBezTo>
                    <a:pt x="739" y="4549"/>
                    <a:pt x="834" y="4513"/>
                    <a:pt x="929" y="4513"/>
                  </a:cubicBezTo>
                  <a:cubicBezTo>
                    <a:pt x="1024" y="4513"/>
                    <a:pt x="1120" y="4549"/>
                    <a:pt x="1191" y="4620"/>
                  </a:cubicBezTo>
                  <a:cubicBezTo>
                    <a:pt x="1334" y="4763"/>
                    <a:pt x="1334" y="5001"/>
                    <a:pt x="1191" y="5144"/>
                  </a:cubicBezTo>
                  <a:cubicBezTo>
                    <a:pt x="1120" y="5215"/>
                    <a:pt x="1024" y="5251"/>
                    <a:pt x="929" y="5251"/>
                  </a:cubicBezTo>
                  <a:cubicBezTo>
                    <a:pt x="834" y="5251"/>
                    <a:pt x="739" y="5215"/>
                    <a:pt x="667" y="5144"/>
                  </a:cubicBezTo>
                  <a:cubicBezTo>
                    <a:pt x="596" y="5073"/>
                    <a:pt x="500" y="5037"/>
                    <a:pt x="405" y="5037"/>
                  </a:cubicBezTo>
                  <a:cubicBezTo>
                    <a:pt x="310" y="5037"/>
                    <a:pt x="215" y="5073"/>
                    <a:pt x="143" y="5144"/>
                  </a:cubicBezTo>
                  <a:cubicBezTo>
                    <a:pt x="0" y="5311"/>
                    <a:pt x="0" y="5525"/>
                    <a:pt x="143" y="5692"/>
                  </a:cubicBezTo>
                  <a:cubicBezTo>
                    <a:pt x="358" y="5906"/>
                    <a:pt x="643" y="6013"/>
                    <a:pt x="932" y="6013"/>
                  </a:cubicBezTo>
                  <a:cubicBezTo>
                    <a:pt x="1221" y="6013"/>
                    <a:pt x="1513" y="5906"/>
                    <a:pt x="1739" y="5692"/>
                  </a:cubicBezTo>
                  <a:cubicBezTo>
                    <a:pt x="1882" y="5525"/>
                    <a:pt x="1953" y="5334"/>
                    <a:pt x="2001" y="5144"/>
                  </a:cubicBezTo>
                  <a:cubicBezTo>
                    <a:pt x="3287" y="4477"/>
                    <a:pt x="3763" y="3001"/>
                    <a:pt x="3763" y="3001"/>
                  </a:cubicBezTo>
                  <a:lnTo>
                    <a:pt x="4549" y="3001"/>
                  </a:lnTo>
                  <a:cubicBezTo>
                    <a:pt x="4549" y="3001"/>
                    <a:pt x="4025" y="5215"/>
                    <a:pt x="3239" y="6049"/>
                  </a:cubicBezTo>
                  <a:cubicBezTo>
                    <a:pt x="3001" y="6097"/>
                    <a:pt x="2810" y="6168"/>
                    <a:pt x="2644" y="6335"/>
                  </a:cubicBezTo>
                  <a:cubicBezTo>
                    <a:pt x="2191" y="6787"/>
                    <a:pt x="2191" y="7502"/>
                    <a:pt x="2644" y="7930"/>
                  </a:cubicBezTo>
                  <a:cubicBezTo>
                    <a:pt x="2715" y="8002"/>
                    <a:pt x="2810" y="8037"/>
                    <a:pt x="2906" y="8037"/>
                  </a:cubicBezTo>
                  <a:cubicBezTo>
                    <a:pt x="3001" y="8037"/>
                    <a:pt x="3096" y="8002"/>
                    <a:pt x="3168" y="7930"/>
                  </a:cubicBezTo>
                  <a:cubicBezTo>
                    <a:pt x="3311" y="7787"/>
                    <a:pt x="3311" y="7549"/>
                    <a:pt x="3168" y="7406"/>
                  </a:cubicBezTo>
                  <a:cubicBezTo>
                    <a:pt x="3025" y="7263"/>
                    <a:pt x="3025" y="7025"/>
                    <a:pt x="3168" y="6859"/>
                  </a:cubicBezTo>
                  <a:cubicBezTo>
                    <a:pt x="3239" y="6787"/>
                    <a:pt x="3334" y="6751"/>
                    <a:pt x="3430" y="6751"/>
                  </a:cubicBezTo>
                  <a:cubicBezTo>
                    <a:pt x="3525" y="6751"/>
                    <a:pt x="3620" y="6787"/>
                    <a:pt x="3692" y="6859"/>
                  </a:cubicBezTo>
                  <a:cubicBezTo>
                    <a:pt x="3834" y="7025"/>
                    <a:pt x="3834" y="7263"/>
                    <a:pt x="3692" y="7406"/>
                  </a:cubicBezTo>
                  <a:cubicBezTo>
                    <a:pt x="3549" y="7549"/>
                    <a:pt x="3549" y="7787"/>
                    <a:pt x="3692" y="7930"/>
                  </a:cubicBezTo>
                  <a:cubicBezTo>
                    <a:pt x="3763" y="8002"/>
                    <a:pt x="3858" y="8037"/>
                    <a:pt x="3954" y="8037"/>
                  </a:cubicBezTo>
                  <a:cubicBezTo>
                    <a:pt x="4049" y="8037"/>
                    <a:pt x="4144" y="8002"/>
                    <a:pt x="4215" y="7930"/>
                  </a:cubicBezTo>
                  <a:cubicBezTo>
                    <a:pt x="4668" y="7502"/>
                    <a:pt x="4668" y="6787"/>
                    <a:pt x="4215" y="6335"/>
                  </a:cubicBezTo>
                  <a:cubicBezTo>
                    <a:pt x="4168" y="6287"/>
                    <a:pt x="4120" y="6263"/>
                    <a:pt x="4073" y="6239"/>
                  </a:cubicBezTo>
                  <a:cubicBezTo>
                    <a:pt x="4644" y="5525"/>
                    <a:pt x="5216" y="4453"/>
                    <a:pt x="5287" y="3001"/>
                  </a:cubicBezTo>
                  <a:lnTo>
                    <a:pt x="6049" y="3001"/>
                  </a:lnTo>
                  <a:lnTo>
                    <a:pt x="6049" y="6835"/>
                  </a:lnTo>
                  <a:cubicBezTo>
                    <a:pt x="5906" y="6882"/>
                    <a:pt x="5763" y="6954"/>
                    <a:pt x="5644" y="7073"/>
                  </a:cubicBezTo>
                  <a:cubicBezTo>
                    <a:pt x="5192" y="7525"/>
                    <a:pt x="5192" y="8264"/>
                    <a:pt x="5668" y="8692"/>
                  </a:cubicBezTo>
                  <a:cubicBezTo>
                    <a:pt x="5727" y="8751"/>
                    <a:pt x="5834" y="8794"/>
                    <a:pt x="5937" y="8794"/>
                  </a:cubicBezTo>
                  <a:cubicBezTo>
                    <a:pt x="5959" y="8794"/>
                    <a:pt x="5980" y="8792"/>
                    <a:pt x="6002" y="8788"/>
                  </a:cubicBezTo>
                  <a:cubicBezTo>
                    <a:pt x="6311" y="8668"/>
                    <a:pt x="6359" y="8311"/>
                    <a:pt x="6144" y="8121"/>
                  </a:cubicBezTo>
                  <a:cubicBezTo>
                    <a:pt x="6049" y="8049"/>
                    <a:pt x="6025" y="7930"/>
                    <a:pt x="6049" y="7811"/>
                  </a:cubicBezTo>
                  <a:cubicBezTo>
                    <a:pt x="6097" y="7609"/>
                    <a:pt x="6258" y="7508"/>
                    <a:pt x="6421" y="7508"/>
                  </a:cubicBezTo>
                  <a:cubicBezTo>
                    <a:pt x="6585" y="7508"/>
                    <a:pt x="6752" y="7609"/>
                    <a:pt x="6811" y="7811"/>
                  </a:cubicBezTo>
                  <a:cubicBezTo>
                    <a:pt x="6835" y="7930"/>
                    <a:pt x="6787" y="8049"/>
                    <a:pt x="6716" y="8121"/>
                  </a:cubicBezTo>
                  <a:cubicBezTo>
                    <a:pt x="6502" y="8311"/>
                    <a:pt x="6549" y="8668"/>
                    <a:pt x="6859" y="8788"/>
                  </a:cubicBezTo>
                  <a:cubicBezTo>
                    <a:pt x="6876" y="8792"/>
                    <a:pt x="6895" y="8794"/>
                    <a:pt x="6915" y="8794"/>
                  </a:cubicBezTo>
                  <a:cubicBezTo>
                    <a:pt x="7010" y="8794"/>
                    <a:pt x="7134" y="8751"/>
                    <a:pt x="7192" y="8692"/>
                  </a:cubicBezTo>
                  <a:cubicBezTo>
                    <a:pt x="7669" y="8264"/>
                    <a:pt x="7669" y="7525"/>
                    <a:pt x="7216" y="7073"/>
                  </a:cubicBezTo>
                  <a:cubicBezTo>
                    <a:pt x="7097" y="6954"/>
                    <a:pt x="6954" y="6882"/>
                    <a:pt x="6811" y="6835"/>
                  </a:cubicBezTo>
                  <a:lnTo>
                    <a:pt x="6811" y="3001"/>
                  </a:lnTo>
                  <a:lnTo>
                    <a:pt x="7573" y="3001"/>
                  </a:lnTo>
                  <a:cubicBezTo>
                    <a:pt x="7645" y="4453"/>
                    <a:pt x="8216" y="5525"/>
                    <a:pt x="8788" y="6239"/>
                  </a:cubicBezTo>
                  <a:cubicBezTo>
                    <a:pt x="8740" y="6263"/>
                    <a:pt x="8669" y="6287"/>
                    <a:pt x="8621" y="6335"/>
                  </a:cubicBezTo>
                  <a:cubicBezTo>
                    <a:pt x="8193" y="6787"/>
                    <a:pt x="8193" y="7525"/>
                    <a:pt x="8645" y="7954"/>
                  </a:cubicBezTo>
                  <a:cubicBezTo>
                    <a:pt x="8714" y="8006"/>
                    <a:pt x="8807" y="8045"/>
                    <a:pt x="8898" y="8045"/>
                  </a:cubicBezTo>
                  <a:cubicBezTo>
                    <a:pt x="8934" y="8045"/>
                    <a:pt x="8969" y="8039"/>
                    <a:pt x="9002" y="8025"/>
                  </a:cubicBezTo>
                  <a:cubicBezTo>
                    <a:pt x="9312" y="7930"/>
                    <a:pt x="9359" y="7573"/>
                    <a:pt x="9145" y="7382"/>
                  </a:cubicBezTo>
                  <a:cubicBezTo>
                    <a:pt x="9050" y="7311"/>
                    <a:pt x="9026" y="7192"/>
                    <a:pt x="9050" y="7073"/>
                  </a:cubicBezTo>
                  <a:cubicBezTo>
                    <a:pt x="9097" y="6859"/>
                    <a:pt x="9258" y="6751"/>
                    <a:pt x="9422" y="6751"/>
                  </a:cubicBezTo>
                  <a:cubicBezTo>
                    <a:pt x="9586" y="6751"/>
                    <a:pt x="9752" y="6859"/>
                    <a:pt x="9812" y="7073"/>
                  </a:cubicBezTo>
                  <a:cubicBezTo>
                    <a:pt x="9836" y="7192"/>
                    <a:pt x="9788" y="7311"/>
                    <a:pt x="9717" y="7382"/>
                  </a:cubicBezTo>
                  <a:cubicBezTo>
                    <a:pt x="9502" y="7573"/>
                    <a:pt x="9550" y="7930"/>
                    <a:pt x="9860" y="8025"/>
                  </a:cubicBezTo>
                  <a:cubicBezTo>
                    <a:pt x="9886" y="8039"/>
                    <a:pt x="9918" y="8045"/>
                    <a:pt x="9952" y="8045"/>
                  </a:cubicBezTo>
                  <a:cubicBezTo>
                    <a:pt x="10040" y="8045"/>
                    <a:pt x="10141" y="8006"/>
                    <a:pt x="10193" y="7954"/>
                  </a:cubicBezTo>
                  <a:cubicBezTo>
                    <a:pt x="10669" y="7525"/>
                    <a:pt x="10669" y="6787"/>
                    <a:pt x="10217" y="6335"/>
                  </a:cubicBezTo>
                  <a:cubicBezTo>
                    <a:pt x="10050" y="6168"/>
                    <a:pt x="9836" y="6097"/>
                    <a:pt x="9621" y="6049"/>
                  </a:cubicBezTo>
                  <a:cubicBezTo>
                    <a:pt x="8835" y="5215"/>
                    <a:pt x="8383" y="4191"/>
                    <a:pt x="8312" y="3001"/>
                  </a:cubicBezTo>
                  <a:lnTo>
                    <a:pt x="9097" y="3001"/>
                  </a:lnTo>
                  <a:cubicBezTo>
                    <a:pt x="9193" y="3572"/>
                    <a:pt x="9574" y="4477"/>
                    <a:pt x="10836" y="5120"/>
                  </a:cubicBezTo>
                  <a:cubicBezTo>
                    <a:pt x="10884" y="5334"/>
                    <a:pt x="10979" y="5525"/>
                    <a:pt x="11122" y="5668"/>
                  </a:cubicBezTo>
                  <a:cubicBezTo>
                    <a:pt x="11345" y="5891"/>
                    <a:pt x="11638" y="6004"/>
                    <a:pt x="11929" y="6004"/>
                  </a:cubicBezTo>
                  <a:cubicBezTo>
                    <a:pt x="12228" y="6004"/>
                    <a:pt x="12524" y="5885"/>
                    <a:pt x="12741" y="5644"/>
                  </a:cubicBezTo>
                  <a:cubicBezTo>
                    <a:pt x="12813" y="5573"/>
                    <a:pt x="12860" y="5406"/>
                    <a:pt x="12813" y="5311"/>
                  </a:cubicBezTo>
                  <a:cubicBezTo>
                    <a:pt x="12755" y="5123"/>
                    <a:pt x="12609" y="5031"/>
                    <a:pt x="12461" y="5031"/>
                  </a:cubicBezTo>
                  <a:cubicBezTo>
                    <a:pt x="12365" y="5031"/>
                    <a:pt x="12268" y="5069"/>
                    <a:pt x="12193" y="5144"/>
                  </a:cubicBezTo>
                  <a:cubicBezTo>
                    <a:pt x="12122" y="5215"/>
                    <a:pt x="12021" y="5251"/>
                    <a:pt x="11919" y="5251"/>
                  </a:cubicBezTo>
                  <a:cubicBezTo>
                    <a:pt x="11818" y="5251"/>
                    <a:pt x="11717" y="5215"/>
                    <a:pt x="11646" y="5144"/>
                  </a:cubicBezTo>
                  <a:cubicBezTo>
                    <a:pt x="11503" y="5001"/>
                    <a:pt x="11503" y="4763"/>
                    <a:pt x="11669" y="4620"/>
                  </a:cubicBezTo>
                  <a:cubicBezTo>
                    <a:pt x="11729" y="4549"/>
                    <a:pt x="11824" y="4513"/>
                    <a:pt x="11922" y="4513"/>
                  </a:cubicBezTo>
                  <a:cubicBezTo>
                    <a:pt x="12021" y="4513"/>
                    <a:pt x="12122" y="4549"/>
                    <a:pt x="12193" y="4620"/>
                  </a:cubicBezTo>
                  <a:cubicBezTo>
                    <a:pt x="12265" y="4691"/>
                    <a:pt x="12360" y="4727"/>
                    <a:pt x="12455" y="4727"/>
                  </a:cubicBezTo>
                  <a:cubicBezTo>
                    <a:pt x="12551" y="4727"/>
                    <a:pt x="12646" y="4691"/>
                    <a:pt x="12717" y="4620"/>
                  </a:cubicBezTo>
                  <a:cubicBezTo>
                    <a:pt x="12860" y="4477"/>
                    <a:pt x="12860" y="4239"/>
                    <a:pt x="12717" y="4096"/>
                  </a:cubicBezTo>
                  <a:cubicBezTo>
                    <a:pt x="12503" y="3882"/>
                    <a:pt x="12211" y="3775"/>
                    <a:pt x="11919" y="3775"/>
                  </a:cubicBezTo>
                  <a:cubicBezTo>
                    <a:pt x="11628" y="3775"/>
                    <a:pt x="11336" y="3882"/>
                    <a:pt x="11122" y="4096"/>
                  </a:cubicBezTo>
                  <a:cubicBezTo>
                    <a:pt x="11050" y="4168"/>
                    <a:pt x="11003" y="4263"/>
                    <a:pt x="10955" y="4334"/>
                  </a:cubicBezTo>
                  <a:cubicBezTo>
                    <a:pt x="10241" y="3906"/>
                    <a:pt x="9955" y="3382"/>
                    <a:pt x="9860" y="3001"/>
                  </a:cubicBezTo>
                  <a:lnTo>
                    <a:pt x="10931" y="3001"/>
                  </a:lnTo>
                  <a:cubicBezTo>
                    <a:pt x="11050" y="3001"/>
                    <a:pt x="11169" y="2953"/>
                    <a:pt x="11241" y="2858"/>
                  </a:cubicBezTo>
                  <a:cubicBezTo>
                    <a:pt x="11312" y="2739"/>
                    <a:pt x="11312" y="2620"/>
                    <a:pt x="11288" y="2501"/>
                  </a:cubicBezTo>
                  <a:lnTo>
                    <a:pt x="10336" y="0"/>
                  </a:lnTo>
                  <a:lnTo>
                    <a:pt x="8240" y="0"/>
                  </a:lnTo>
                  <a:cubicBezTo>
                    <a:pt x="8073" y="857"/>
                    <a:pt x="7311" y="1500"/>
                    <a:pt x="6406" y="1500"/>
                  </a:cubicBezTo>
                  <a:cubicBezTo>
                    <a:pt x="5525" y="1500"/>
                    <a:pt x="4763" y="857"/>
                    <a:pt x="4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8" name="Google Shape;3048;p65"/>
          <p:cNvGrpSpPr/>
          <p:nvPr/>
        </p:nvGrpSpPr>
        <p:grpSpPr>
          <a:xfrm>
            <a:off x="3430240" y="3881002"/>
            <a:ext cx="417589" cy="413933"/>
            <a:chOff x="3392238" y="4011519"/>
            <a:chExt cx="431483" cy="427706"/>
          </a:xfrm>
        </p:grpSpPr>
        <p:sp>
          <p:nvSpPr>
            <p:cNvPr id="3049" name="Google Shape;3049;p65"/>
            <p:cNvSpPr/>
            <p:nvPr/>
          </p:nvSpPr>
          <p:spPr>
            <a:xfrm>
              <a:off x="3648562" y="4111802"/>
              <a:ext cx="24703" cy="24736"/>
            </a:xfrm>
            <a:custGeom>
              <a:avLst/>
              <a:gdLst/>
              <a:ahLst/>
              <a:cxnLst/>
              <a:rect l="l" t="t" r="r" b="b"/>
              <a:pathLst>
                <a:path w="739" h="740" extrusionOk="0">
                  <a:moveTo>
                    <a:pt x="358" y="1"/>
                  </a:moveTo>
                  <a:cubicBezTo>
                    <a:pt x="167" y="1"/>
                    <a:pt x="0" y="168"/>
                    <a:pt x="0" y="358"/>
                  </a:cubicBezTo>
                  <a:lnTo>
                    <a:pt x="0" y="739"/>
                  </a:lnTo>
                  <a:lnTo>
                    <a:pt x="739" y="739"/>
                  </a:lnTo>
                  <a:lnTo>
                    <a:pt x="739" y="358"/>
                  </a:lnTo>
                  <a:cubicBezTo>
                    <a:pt x="739" y="168"/>
                    <a:pt x="5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3648562" y="4161977"/>
              <a:ext cx="24703" cy="74844"/>
            </a:xfrm>
            <a:custGeom>
              <a:avLst/>
              <a:gdLst/>
              <a:ahLst/>
              <a:cxnLst/>
              <a:rect l="l" t="t" r="r" b="b"/>
              <a:pathLst>
                <a:path w="739" h="2239" extrusionOk="0">
                  <a:moveTo>
                    <a:pt x="0" y="0"/>
                  </a:moveTo>
                  <a:lnTo>
                    <a:pt x="0" y="1858"/>
                  </a:lnTo>
                  <a:cubicBezTo>
                    <a:pt x="0" y="2072"/>
                    <a:pt x="167" y="2239"/>
                    <a:pt x="358" y="2239"/>
                  </a:cubicBezTo>
                  <a:cubicBezTo>
                    <a:pt x="572" y="2239"/>
                    <a:pt x="739" y="2072"/>
                    <a:pt x="739" y="1858"/>
                  </a:cubicBez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3498104" y="4011519"/>
              <a:ext cx="325617" cy="325617"/>
            </a:xfrm>
            <a:custGeom>
              <a:avLst/>
              <a:gdLst/>
              <a:ahLst/>
              <a:cxnLst/>
              <a:rect l="l" t="t" r="r" b="b"/>
              <a:pathLst>
                <a:path w="9741" h="9741" extrusionOk="0">
                  <a:moveTo>
                    <a:pt x="6344" y="1497"/>
                  </a:moveTo>
                  <a:cubicBezTo>
                    <a:pt x="6487" y="1497"/>
                    <a:pt x="6622" y="1568"/>
                    <a:pt x="6692" y="1691"/>
                  </a:cubicBezTo>
                  <a:lnTo>
                    <a:pt x="7454" y="3191"/>
                  </a:lnTo>
                  <a:cubicBezTo>
                    <a:pt x="7502" y="3311"/>
                    <a:pt x="7502" y="3453"/>
                    <a:pt x="7430" y="3572"/>
                  </a:cubicBezTo>
                  <a:cubicBezTo>
                    <a:pt x="7359" y="3668"/>
                    <a:pt x="7240" y="3739"/>
                    <a:pt x="7121" y="3739"/>
                  </a:cubicBezTo>
                  <a:lnTo>
                    <a:pt x="6002" y="3739"/>
                  </a:lnTo>
                  <a:lnTo>
                    <a:pt x="6002" y="4501"/>
                  </a:lnTo>
                  <a:lnTo>
                    <a:pt x="7121" y="4501"/>
                  </a:lnTo>
                  <a:cubicBezTo>
                    <a:pt x="7311" y="4501"/>
                    <a:pt x="7502" y="4668"/>
                    <a:pt x="7502" y="4858"/>
                  </a:cubicBezTo>
                  <a:cubicBezTo>
                    <a:pt x="7502" y="5073"/>
                    <a:pt x="7311" y="5239"/>
                    <a:pt x="7121" y="5239"/>
                  </a:cubicBezTo>
                  <a:lnTo>
                    <a:pt x="6002" y="5239"/>
                  </a:lnTo>
                  <a:lnTo>
                    <a:pt x="6002" y="6002"/>
                  </a:lnTo>
                  <a:lnTo>
                    <a:pt x="6359" y="6002"/>
                  </a:lnTo>
                  <a:cubicBezTo>
                    <a:pt x="6454" y="6002"/>
                    <a:pt x="6549" y="6025"/>
                    <a:pt x="6621" y="6097"/>
                  </a:cubicBezTo>
                  <a:lnTo>
                    <a:pt x="7383" y="6859"/>
                  </a:lnTo>
                  <a:cubicBezTo>
                    <a:pt x="7526" y="7002"/>
                    <a:pt x="7526" y="7240"/>
                    <a:pt x="7383" y="7383"/>
                  </a:cubicBezTo>
                  <a:cubicBezTo>
                    <a:pt x="7311" y="7454"/>
                    <a:pt x="7216" y="7490"/>
                    <a:pt x="7121" y="7490"/>
                  </a:cubicBezTo>
                  <a:cubicBezTo>
                    <a:pt x="7026" y="7490"/>
                    <a:pt x="6930" y="7454"/>
                    <a:pt x="6859" y="7383"/>
                  </a:cubicBezTo>
                  <a:lnTo>
                    <a:pt x="6216" y="6740"/>
                  </a:lnTo>
                  <a:lnTo>
                    <a:pt x="5930" y="6740"/>
                  </a:lnTo>
                  <a:cubicBezTo>
                    <a:pt x="5811" y="7073"/>
                    <a:pt x="5549" y="7311"/>
                    <a:pt x="5240" y="7430"/>
                  </a:cubicBezTo>
                  <a:lnTo>
                    <a:pt x="5240" y="7859"/>
                  </a:lnTo>
                  <a:cubicBezTo>
                    <a:pt x="5240" y="8073"/>
                    <a:pt x="5073" y="8240"/>
                    <a:pt x="4859" y="8240"/>
                  </a:cubicBezTo>
                  <a:cubicBezTo>
                    <a:pt x="4668" y="8240"/>
                    <a:pt x="4501" y="8073"/>
                    <a:pt x="4501" y="7859"/>
                  </a:cubicBezTo>
                  <a:lnTo>
                    <a:pt x="4501" y="7430"/>
                  </a:lnTo>
                  <a:cubicBezTo>
                    <a:pt x="4168" y="7311"/>
                    <a:pt x="3930" y="7073"/>
                    <a:pt x="3811" y="6740"/>
                  </a:cubicBezTo>
                  <a:lnTo>
                    <a:pt x="3525" y="6740"/>
                  </a:lnTo>
                  <a:lnTo>
                    <a:pt x="2882" y="7383"/>
                  </a:lnTo>
                  <a:cubicBezTo>
                    <a:pt x="2810" y="7454"/>
                    <a:pt x="2715" y="7490"/>
                    <a:pt x="2620" y="7490"/>
                  </a:cubicBezTo>
                  <a:cubicBezTo>
                    <a:pt x="2525" y="7490"/>
                    <a:pt x="2429" y="7454"/>
                    <a:pt x="2358" y="7383"/>
                  </a:cubicBezTo>
                  <a:cubicBezTo>
                    <a:pt x="2215" y="7240"/>
                    <a:pt x="2215" y="7002"/>
                    <a:pt x="2358" y="6859"/>
                  </a:cubicBezTo>
                  <a:lnTo>
                    <a:pt x="3096" y="6097"/>
                  </a:lnTo>
                  <a:cubicBezTo>
                    <a:pt x="3168" y="6025"/>
                    <a:pt x="3263" y="6002"/>
                    <a:pt x="3358" y="6002"/>
                  </a:cubicBezTo>
                  <a:lnTo>
                    <a:pt x="3739" y="6002"/>
                  </a:lnTo>
                  <a:lnTo>
                    <a:pt x="3739" y="5239"/>
                  </a:lnTo>
                  <a:lnTo>
                    <a:pt x="2620" y="5239"/>
                  </a:lnTo>
                  <a:cubicBezTo>
                    <a:pt x="2406" y="5239"/>
                    <a:pt x="2239" y="5073"/>
                    <a:pt x="2239" y="4858"/>
                  </a:cubicBezTo>
                  <a:cubicBezTo>
                    <a:pt x="2239" y="4668"/>
                    <a:pt x="2406" y="4501"/>
                    <a:pt x="2620" y="4501"/>
                  </a:cubicBezTo>
                  <a:lnTo>
                    <a:pt x="3739" y="4501"/>
                  </a:lnTo>
                  <a:lnTo>
                    <a:pt x="3739" y="3739"/>
                  </a:lnTo>
                  <a:lnTo>
                    <a:pt x="2620" y="3739"/>
                  </a:lnTo>
                  <a:cubicBezTo>
                    <a:pt x="2477" y="3739"/>
                    <a:pt x="2358" y="3668"/>
                    <a:pt x="2287" y="3572"/>
                  </a:cubicBezTo>
                  <a:cubicBezTo>
                    <a:pt x="2239" y="3453"/>
                    <a:pt x="2215" y="3311"/>
                    <a:pt x="2287" y="3191"/>
                  </a:cubicBezTo>
                  <a:lnTo>
                    <a:pt x="3025" y="1691"/>
                  </a:lnTo>
                  <a:cubicBezTo>
                    <a:pt x="3095" y="1568"/>
                    <a:pt x="3243" y="1497"/>
                    <a:pt x="3383" y="1497"/>
                  </a:cubicBezTo>
                  <a:cubicBezTo>
                    <a:pt x="3433" y="1497"/>
                    <a:pt x="3481" y="1506"/>
                    <a:pt x="3525" y="1524"/>
                  </a:cubicBezTo>
                  <a:cubicBezTo>
                    <a:pt x="3715" y="1620"/>
                    <a:pt x="3787" y="1858"/>
                    <a:pt x="3692" y="2048"/>
                  </a:cubicBezTo>
                  <a:lnTo>
                    <a:pt x="3215" y="3001"/>
                  </a:lnTo>
                  <a:lnTo>
                    <a:pt x="3811" y="3001"/>
                  </a:lnTo>
                  <a:cubicBezTo>
                    <a:pt x="3954" y="2548"/>
                    <a:pt x="4382" y="2239"/>
                    <a:pt x="4859" y="2239"/>
                  </a:cubicBezTo>
                  <a:cubicBezTo>
                    <a:pt x="5359" y="2239"/>
                    <a:pt x="5763" y="2548"/>
                    <a:pt x="5930" y="3001"/>
                  </a:cubicBezTo>
                  <a:lnTo>
                    <a:pt x="6502" y="3001"/>
                  </a:lnTo>
                  <a:lnTo>
                    <a:pt x="6025" y="2048"/>
                  </a:lnTo>
                  <a:cubicBezTo>
                    <a:pt x="5930" y="1858"/>
                    <a:pt x="6002" y="1620"/>
                    <a:pt x="6192" y="1524"/>
                  </a:cubicBezTo>
                  <a:cubicBezTo>
                    <a:pt x="6242" y="1506"/>
                    <a:pt x="6293" y="1497"/>
                    <a:pt x="6344" y="1497"/>
                  </a:cubicBezTo>
                  <a:close/>
                  <a:moveTo>
                    <a:pt x="4859" y="0"/>
                  </a:moveTo>
                  <a:cubicBezTo>
                    <a:pt x="2167" y="0"/>
                    <a:pt x="0" y="2191"/>
                    <a:pt x="0" y="4858"/>
                  </a:cubicBezTo>
                  <a:cubicBezTo>
                    <a:pt x="0" y="7549"/>
                    <a:pt x="2167" y="9740"/>
                    <a:pt x="4859" y="9740"/>
                  </a:cubicBezTo>
                  <a:cubicBezTo>
                    <a:pt x="7550" y="9740"/>
                    <a:pt x="9740" y="7549"/>
                    <a:pt x="9740" y="4858"/>
                  </a:cubicBezTo>
                  <a:cubicBezTo>
                    <a:pt x="9740" y="2191"/>
                    <a:pt x="7550" y="0"/>
                    <a:pt x="4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3392238" y="4278204"/>
              <a:ext cx="164798" cy="161020"/>
            </a:xfrm>
            <a:custGeom>
              <a:avLst/>
              <a:gdLst/>
              <a:ahLst/>
              <a:cxnLst/>
              <a:rect l="l" t="t" r="r" b="b"/>
              <a:pathLst>
                <a:path w="4930" h="4817" extrusionOk="0">
                  <a:moveTo>
                    <a:pt x="3334" y="0"/>
                  </a:moveTo>
                  <a:lnTo>
                    <a:pt x="429" y="2905"/>
                  </a:lnTo>
                  <a:cubicBezTo>
                    <a:pt x="0" y="3334"/>
                    <a:pt x="0" y="4049"/>
                    <a:pt x="429" y="4477"/>
                  </a:cubicBezTo>
                  <a:cubicBezTo>
                    <a:pt x="655" y="4703"/>
                    <a:pt x="947" y="4817"/>
                    <a:pt x="1235" y="4817"/>
                  </a:cubicBezTo>
                  <a:cubicBezTo>
                    <a:pt x="1524" y="4817"/>
                    <a:pt x="1810" y="4703"/>
                    <a:pt x="2024" y="4477"/>
                  </a:cubicBezTo>
                  <a:lnTo>
                    <a:pt x="4930" y="1572"/>
                  </a:lnTo>
                  <a:cubicBezTo>
                    <a:pt x="4310" y="1167"/>
                    <a:pt x="3763" y="619"/>
                    <a:pt x="3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3" name="Google Shape;3053;p65"/>
          <p:cNvGrpSpPr/>
          <p:nvPr/>
        </p:nvGrpSpPr>
        <p:grpSpPr>
          <a:xfrm>
            <a:off x="2779203" y="3881002"/>
            <a:ext cx="413772" cy="413740"/>
            <a:chOff x="2719540" y="4011519"/>
            <a:chExt cx="427539" cy="427505"/>
          </a:xfrm>
        </p:grpSpPr>
        <p:sp>
          <p:nvSpPr>
            <p:cNvPr id="3054" name="Google Shape;3054;p65"/>
            <p:cNvSpPr/>
            <p:nvPr/>
          </p:nvSpPr>
          <p:spPr>
            <a:xfrm>
              <a:off x="2778473" y="4012321"/>
              <a:ext cx="368605" cy="385319"/>
            </a:xfrm>
            <a:custGeom>
              <a:avLst/>
              <a:gdLst/>
              <a:ahLst/>
              <a:cxnLst/>
              <a:rect l="l" t="t" r="r" b="b"/>
              <a:pathLst>
                <a:path w="11027" h="11527" extrusionOk="0">
                  <a:moveTo>
                    <a:pt x="7645" y="0"/>
                  </a:moveTo>
                  <a:cubicBezTo>
                    <a:pt x="7025" y="0"/>
                    <a:pt x="6525" y="500"/>
                    <a:pt x="6525" y="1119"/>
                  </a:cubicBezTo>
                  <a:cubicBezTo>
                    <a:pt x="6525" y="1739"/>
                    <a:pt x="7025" y="2239"/>
                    <a:pt x="7645" y="2239"/>
                  </a:cubicBezTo>
                  <a:cubicBezTo>
                    <a:pt x="8121" y="2239"/>
                    <a:pt x="8526" y="1953"/>
                    <a:pt x="8692" y="1524"/>
                  </a:cubicBezTo>
                  <a:cubicBezTo>
                    <a:pt x="9597" y="1667"/>
                    <a:pt x="10288" y="2429"/>
                    <a:pt x="10288" y="3382"/>
                  </a:cubicBezTo>
                  <a:lnTo>
                    <a:pt x="10288" y="3906"/>
                  </a:lnTo>
                  <a:lnTo>
                    <a:pt x="0" y="7549"/>
                  </a:lnTo>
                  <a:lnTo>
                    <a:pt x="905" y="8454"/>
                  </a:lnTo>
                  <a:cubicBezTo>
                    <a:pt x="1310" y="7883"/>
                    <a:pt x="1977" y="7502"/>
                    <a:pt x="2715" y="7502"/>
                  </a:cubicBezTo>
                  <a:cubicBezTo>
                    <a:pt x="3977" y="7502"/>
                    <a:pt x="4977" y="8502"/>
                    <a:pt x="4977" y="9740"/>
                  </a:cubicBezTo>
                  <a:cubicBezTo>
                    <a:pt x="4977" y="10407"/>
                    <a:pt x="4668" y="11026"/>
                    <a:pt x="4215" y="11431"/>
                  </a:cubicBezTo>
                  <a:cubicBezTo>
                    <a:pt x="4382" y="11479"/>
                    <a:pt x="4549" y="11526"/>
                    <a:pt x="4739" y="11526"/>
                  </a:cubicBezTo>
                  <a:cubicBezTo>
                    <a:pt x="5144" y="11526"/>
                    <a:pt x="5573" y="11383"/>
                    <a:pt x="5906" y="11145"/>
                  </a:cubicBezTo>
                  <a:lnTo>
                    <a:pt x="7597" y="9883"/>
                  </a:lnTo>
                  <a:lnTo>
                    <a:pt x="7287" y="7811"/>
                  </a:lnTo>
                  <a:cubicBezTo>
                    <a:pt x="7287" y="7597"/>
                    <a:pt x="7287" y="7502"/>
                    <a:pt x="7287" y="7502"/>
                  </a:cubicBezTo>
                  <a:cubicBezTo>
                    <a:pt x="7287" y="6263"/>
                    <a:pt x="8287" y="5239"/>
                    <a:pt x="9526" y="5239"/>
                  </a:cubicBezTo>
                  <a:cubicBezTo>
                    <a:pt x="10097" y="5239"/>
                    <a:pt x="10621" y="5477"/>
                    <a:pt x="11026" y="5835"/>
                  </a:cubicBezTo>
                  <a:lnTo>
                    <a:pt x="11026" y="3382"/>
                  </a:lnTo>
                  <a:cubicBezTo>
                    <a:pt x="11026" y="2024"/>
                    <a:pt x="10002" y="929"/>
                    <a:pt x="8716" y="786"/>
                  </a:cubicBezTo>
                  <a:cubicBezTo>
                    <a:pt x="8573" y="334"/>
                    <a:pt x="8145" y="0"/>
                    <a:pt x="76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3046730" y="4325170"/>
              <a:ext cx="91591" cy="113854"/>
            </a:xfrm>
            <a:custGeom>
              <a:avLst/>
              <a:gdLst/>
              <a:ahLst/>
              <a:cxnLst/>
              <a:rect l="l" t="t" r="r" b="b"/>
              <a:pathLst>
                <a:path w="2740" h="3406" extrusionOk="0">
                  <a:moveTo>
                    <a:pt x="262" y="0"/>
                  </a:moveTo>
                  <a:lnTo>
                    <a:pt x="644" y="2667"/>
                  </a:lnTo>
                  <a:lnTo>
                    <a:pt x="382" y="2667"/>
                  </a:lnTo>
                  <a:cubicBezTo>
                    <a:pt x="167" y="2667"/>
                    <a:pt x="1" y="2834"/>
                    <a:pt x="1" y="3025"/>
                  </a:cubicBezTo>
                  <a:cubicBezTo>
                    <a:pt x="1" y="3239"/>
                    <a:pt x="167" y="3406"/>
                    <a:pt x="382" y="3406"/>
                  </a:cubicBezTo>
                  <a:lnTo>
                    <a:pt x="1930" y="3406"/>
                  </a:lnTo>
                  <a:cubicBezTo>
                    <a:pt x="2120" y="3406"/>
                    <a:pt x="2263" y="3287"/>
                    <a:pt x="2287" y="3096"/>
                  </a:cubicBezTo>
                  <a:lnTo>
                    <a:pt x="2739" y="0"/>
                  </a:lnTo>
                  <a:lnTo>
                    <a:pt x="2739" y="0"/>
                  </a:lnTo>
                  <a:cubicBezTo>
                    <a:pt x="2382" y="238"/>
                    <a:pt x="1953" y="381"/>
                    <a:pt x="1501" y="381"/>
                  </a:cubicBezTo>
                  <a:cubicBezTo>
                    <a:pt x="1048" y="381"/>
                    <a:pt x="620" y="238"/>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2719540" y="4049727"/>
              <a:ext cx="50208" cy="50175"/>
            </a:xfrm>
            <a:custGeom>
              <a:avLst/>
              <a:gdLst/>
              <a:ahLst/>
              <a:cxnLst/>
              <a:rect l="l" t="t" r="r" b="b"/>
              <a:pathLst>
                <a:path w="1502" h="1501" extrusionOk="0">
                  <a:moveTo>
                    <a:pt x="358" y="0"/>
                  </a:moveTo>
                  <a:cubicBezTo>
                    <a:pt x="167" y="0"/>
                    <a:pt x="1" y="167"/>
                    <a:pt x="1" y="381"/>
                  </a:cubicBezTo>
                  <a:lnTo>
                    <a:pt x="1" y="1501"/>
                  </a:lnTo>
                  <a:lnTo>
                    <a:pt x="358" y="1501"/>
                  </a:lnTo>
                  <a:cubicBezTo>
                    <a:pt x="977" y="1501"/>
                    <a:pt x="1501" y="1001"/>
                    <a:pt x="1501" y="381"/>
                  </a:cubicBezTo>
                  <a:lnTo>
                    <a:pt x="15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2725925" y="4011519"/>
              <a:ext cx="168775" cy="138524"/>
            </a:xfrm>
            <a:custGeom>
              <a:avLst/>
              <a:gdLst/>
              <a:ahLst/>
              <a:cxnLst/>
              <a:rect l="l" t="t" r="r" b="b"/>
              <a:pathLst>
                <a:path w="5049" h="4144" extrusionOk="0">
                  <a:moveTo>
                    <a:pt x="4669" y="0"/>
                  </a:moveTo>
                  <a:cubicBezTo>
                    <a:pt x="4575" y="0"/>
                    <a:pt x="4485" y="32"/>
                    <a:pt x="4406" y="96"/>
                  </a:cubicBezTo>
                  <a:lnTo>
                    <a:pt x="3549" y="1143"/>
                  </a:lnTo>
                  <a:lnTo>
                    <a:pt x="2048" y="1143"/>
                  </a:lnTo>
                  <a:lnTo>
                    <a:pt x="2048" y="1524"/>
                  </a:lnTo>
                  <a:cubicBezTo>
                    <a:pt x="2048" y="2548"/>
                    <a:pt x="1215" y="3406"/>
                    <a:pt x="167" y="3406"/>
                  </a:cubicBezTo>
                  <a:lnTo>
                    <a:pt x="0" y="3406"/>
                  </a:lnTo>
                  <a:cubicBezTo>
                    <a:pt x="262" y="3834"/>
                    <a:pt x="739" y="4144"/>
                    <a:pt x="1286" y="4144"/>
                  </a:cubicBezTo>
                  <a:lnTo>
                    <a:pt x="3549" y="4144"/>
                  </a:lnTo>
                  <a:cubicBezTo>
                    <a:pt x="4382" y="4144"/>
                    <a:pt x="5049" y="3477"/>
                    <a:pt x="5049" y="2644"/>
                  </a:cubicBezTo>
                  <a:lnTo>
                    <a:pt x="5049" y="381"/>
                  </a:lnTo>
                  <a:cubicBezTo>
                    <a:pt x="5049" y="215"/>
                    <a:pt x="4954" y="72"/>
                    <a:pt x="4811" y="24"/>
                  </a:cubicBezTo>
                  <a:cubicBezTo>
                    <a:pt x="4763" y="8"/>
                    <a:pt x="4716" y="0"/>
                    <a:pt x="4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3046730" y="4212920"/>
              <a:ext cx="100349" cy="100316"/>
            </a:xfrm>
            <a:custGeom>
              <a:avLst/>
              <a:gdLst/>
              <a:ahLst/>
              <a:cxnLst/>
              <a:rect l="l" t="t" r="r" b="b"/>
              <a:pathLst>
                <a:path w="3002" h="3001" extrusionOk="0">
                  <a:moveTo>
                    <a:pt x="1501" y="1120"/>
                  </a:moveTo>
                  <a:cubicBezTo>
                    <a:pt x="1715" y="1120"/>
                    <a:pt x="1882" y="1286"/>
                    <a:pt x="1882" y="1501"/>
                  </a:cubicBezTo>
                  <a:cubicBezTo>
                    <a:pt x="1882" y="1691"/>
                    <a:pt x="1715" y="1858"/>
                    <a:pt x="1501" y="1858"/>
                  </a:cubicBezTo>
                  <a:cubicBezTo>
                    <a:pt x="1287" y="1858"/>
                    <a:pt x="1120" y="1691"/>
                    <a:pt x="1120" y="1501"/>
                  </a:cubicBezTo>
                  <a:cubicBezTo>
                    <a:pt x="1120" y="1286"/>
                    <a:pt x="1287" y="1120"/>
                    <a:pt x="1501" y="1120"/>
                  </a:cubicBezTo>
                  <a:close/>
                  <a:moveTo>
                    <a:pt x="1501" y="0"/>
                  </a:moveTo>
                  <a:cubicBezTo>
                    <a:pt x="667" y="0"/>
                    <a:pt x="1" y="667"/>
                    <a:pt x="1" y="1501"/>
                  </a:cubicBezTo>
                  <a:cubicBezTo>
                    <a:pt x="1" y="2334"/>
                    <a:pt x="667" y="3001"/>
                    <a:pt x="1501" y="3001"/>
                  </a:cubicBezTo>
                  <a:cubicBezTo>
                    <a:pt x="2334" y="3001"/>
                    <a:pt x="3001" y="2334"/>
                    <a:pt x="3001" y="1501"/>
                  </a:cubicBezTo>
                  <a:cubicBezTo>
                    <a:pt x="3001" y="667"/>
                    <a:pt x="2334" y="0"/>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2819055" y="4287731"/>
              <a:ext cx="100349" cy="100349"/>
            </a:xfrm>
            <a:custGeom>
              <a:avLst/>
              <a:gdLst/>
              <a:ahLst/>
              <a:cxnLst/>
              <a:rect l="l" t="t" r="r" b="b"/>
              <a:pathLst>
                <a:path w="3002" h="3002" extrusionOk="0">
                  <a:moveTo>
                    <a:pt x="1501" y="1120"/>
                  </a:moveTo>
                  <a:cubicBezTo>
                    <a:pt x="1715" y="1120"/>
                    <a:pt x="1882" y="1311"/>
                    <a:pt x="1882" y="1501"/>
                  </a:cubicBezTo>
                  <a:cubicBezTo>
                    <a:pt x="1882" y="1716"/>
                    <a:pt x="1715" y="1882"/>
                    <a:pt x="1501" y="1882"/>
                  </a:cubicBezTo>
                  <a:cubicBezTo>
                    <a:pt x="1310" y="1882"/>
                    <a:pt x="1144" y="1716"/>
                    <a:pt x="1144" y="1501"/>
                  </a:cubicBezTo>
                  <a:cubicBezTo>
                    <a:pt x="1144" y="1311"/>
                    <a:pt x="1310" y="1120"/>
                    <a:pt x="1501" y="1120"/>
                  </a:cubicBezTo>
                  <a:close/>
                  <a:moveTo>
                    <a:pt x="1501" y="1"/>
                  </a:moveTo>
                  <a:cubicBezTo>
                    <a:pt x="691" y="1"/>
                    <a:pt x="1" y="668"/>
                    <a:pt x="1" y="1501"/>
                  </a:cubicBezTo>
                  <a:cubicBezTo>
                    <a:pt x="1" y="2335"/>
                    <a:pt x="691" y="3001"/>
                    <a:pt x="1501" y="3001"/>
                  </a:cubicBezTo>
                  <a:cubicBezTo>
                    <a:pt x="2334" y="3001"/>
                    <a:pt x="3001" y="2335"/>
                    <a:pt x="3001" y="1501"/>
                  </a:cubicBezTo>
                  <a:cubicBezTo>
                    <a:pt x="3001" y="668"/>
                    <a:pt x="2334" y="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2719540" y="4356993"/>
              <a:ext cx="126623" cy="82031"/>
            </a:xfrm>
            <a:custGeom>
              <a:avLst/>
              <a:gdLst/>
              <a:ahLst/>
              <a:cxnLst/>
              <a:rect l="l" t="t" r="r" b="b"/>
              <a:pathLst>
                <a:path w="3788" h="2454" extrusionOk="0">
                  <a:moveTo>
                    <a:pt x="2311" y="1"/>
                  </a:moveTo>
                  <a:lnTo>
                    <a:pt x="1239" y="1715"/>
                  </a:lnTo>
                  <a:lnTo>
                    <a:pt x="358" y="1715"/>
                  </a:lnTo>
                  <a:cubicBezTo>
                    <a:pt x="167" y="1715"/>
                    <a:pt x="1" y="1882"/>
                    <a:pt x="1" y="2073"/>
                  </a:cubicBezTo>
                  <a:cubicBezTo>
                    <a:pt x="1" y="2287"/>
                    <a:pt x="167" y="2454"/>
                    <a:pt x="358" y="2454"/>
                  </a:cubicBezTo>
                  <a:lnTo>
                    <a:pt x="2144" y="2454"/>
                  </a:lnTo>
                  <a:cubicBezTo>
                    <a:pt x="2216" y="2454"/>
                    <a:pt x="2263" y="2454"/>
                    <a:pt x="2335" y="2406"/>
                  </a:cubicBezTo>
                  <a:lnTo>
                    <a:pt x="3787" y="1549"/>
                  </a:lnTo>
                  <a:cubicBezTo>
                    <a:pt x="3073" y="1311"/>
                    <a:pt x="2525" y="739"/>
                    <a:pt x="2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2772089" y="4155592"/>
              <a:ext cx="122612" cy="85207"/>
            </a:xfrm>
            <a:custGeom>
              <a:avLst/>
              <a:gdLst/>
              <a:ahLst/>
              <a:cxnLst/>
              <a:rect l="l" t="t" r="r" b="b"/>
              <a:pathLst>
                <a:path w="3668" h="2549" extrusionOk="0">
                  <a:moveTo>
                    <a:pt x="3668" y="1"/>
                  </a:moveTo>
                  <a:cubicBezTo>
                    <a:pt x="3263" y="358"/>
                    <a:pt x="2739" y="596"/>
                    <a:pt x="2168" y="596"/>
                  </a:cubicBezTo>
                  <a:lnTo>
                    <a:pt x="786" y="596"/>
                  </a:lnTo>
                  <a:lnTo>
                    <a:pt x="1" y="2549"/>
                  </a:lnTo>
                  <a:lnTo>
                    <a:pt x="3668" y="1239"/>
                  </a:lnTo>
                  <a:lnTo>
                    <a:pt x="3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2" name="Google Shape;3062;p65"/>
          <p:cNvGrpSpPr/>
          <p:nvPr/>
        </p:nvGrpSpPr>
        <p:grpSpPr>
          <a:xfrm>
            <a:off x="4035791" y="2638295"/>
            <a:ext cx="413739" cy="414516"/>
            <a:chOff x="4017937" y="2727465"/>
            <a:chExt cx="427504" cy="428307"/>
          </a:xfrm>
        </p:grpSpPr>
        <p:sp>
          <p:nvSpPr>
            <p:cNvPr id="3063" name="Google Shape;3063;p65"/>
            <p:cNvSpPr/>
            <p:nvPr/>
          </p:nvSpPr>
          <p:spPr>
            <a:xfrm>
              <a:off x="4017937" y="2727465"/>
              <a:ext cx="427504" cy="302552"/>
            </a:xfrm>
            <a:custGeom>
              <a:avLst/>
              <a:gdLst/>
              <a:ahLst/>
              <a:cxnLst/>
              <a:rect l="l" t="t" r="r" b="b"/>
              <a:pathLst>
                <a:path w="12789" h="9051" extrusionOk="0">
                  <a:moveTo>
                    <a:pt x="4906" y="4906"/>
                  </a:moveTo>
                  <a:cubicBezTo>
                    <a:pt x="5097" y="4906"/>
                    <a:pt x="5263" y="5073"/>
                    <a:pt x="5263" y="5288"/>
                  </a:cubicBezTo>
                  <a:lnTo>
                    <a:pt x="5263" y="6026"/>
                  </a:lnTo>
                  <a:cubicBezTo>
                    <a:pt x="5263" y="6240"/>
                    <a:pt x="5097" y="6407"/>
                    <a:pt x="4906" y="6407"/>
                  </a:cubicBezTo>
                  <a:cubicBezTo>
                    <a:pt x="4692" y="6407"/>
                    <a:pt x="4525" y="6240"/>
                    <a:pt x="4525" y="6026"/>
                  </a:cubicBezTo>
                  <a:lnTo>
                    <a:pt x="4525" y="5288"/>
                  </a:lnTo>
                  <a:cubicBezTo>
                    <a:pt x="4525" y="5073"/>
                    <a:pt x="4692" y="4906"/>
                    <a:pt x="4906" y="4906"/>
                  </a:cubicBezTo>
                  <a:close/>
                  <a:moveTo>
                    <a:pt x="7883" y="4906"/>
                  </a:moveTo>
                  <a:cubicBezTo>
                    <a:pt x="8097" y="4906"/>
                    <a:pt x="8264" y="5073"/>
                    <a:pt x="8264" y="5288"/>
                  </a:cubicBezTo>
                  <a:lnTo>
                    <a:pt x="8264" y="6026"/>
                  </a:lnTo>
                  <a:cubicBezTo>
                    <a:pt x="8264" y="6240"/>
                    <a:pt x="8097" y="6407"/>
                    <a:pt x="7883" y="6407"/>
                  </a:cubicBezTo>
                  <a:cubicBezTo>
                    <a:pt x="7692" y="6407"/>
                    <a:pt x="7526" y="6240"/>
                    <a:pt x="7526" y="6026"/>
                  </a:cubicBezTo>
                  <a:lnTo>
                    <a:pt x="7526" y="5288"/>
                  </a:lnTo>
                  <a:cubicBezTo>
                    <a:pt x="7526" y="5073"/>
                    <a:pt x="7692" y="4906"/>
                    <a:pt x="7883" y="4906"/>
                  </a:cubicBezTo>
                  <a:close/>
                  <a:moveTo>
                    <a:pt x="7883" y="7145"/>
                  </a:moveTo>
                  <a:cubicBezTo>
                    <a:pt x="8097" y="7145"/>
                    <a:pt x="8264" y="7336"/>
                    <a:pt x="8264" y="7526"/>
                  </a:cubicBezTo>
                  <a:cubicBezTo>
                    <a:pt x="8264" y="7740"/>
                    <a:pt x="8097" y="7907"/>
                    <a:pt x="7883" y="7907"/>
                  </a:cubicBezTo>
                  <a:lnTo>
                    <a:pt x="4906" y="7907"/>
                  </a:lnTo>
                  <a:cubicBezTo>
                    <a:pt x="4692" y="7907"/>
                    <a:pt x="4525" y="7740"/>
                    <a:pt x="4525" y="7526"/>
                  </a:cubicBezTo>
                  <a:cubicBezTo>
                    <a:pt x="4525" y="7336"/>
                    <a:pt x="4692" y="7145"/>
                    <a:pt x="4906" y="7145"/>
                  </a:cubicBezTo>
                  <a:close/>
                  <a:moveTo>
                    <a:pt x="1524" y="1"/>
                  </a:moveTo>
                  <a:cubicBezTo>
                    <a:pt x="667" y="191"/>
                    <a:pt x="0" y="977"/>
                    <a:pt x="0" y="1882"/>
                  </a:cubicBezTo>
                  <a:cubicBezTo>
                    <a:pt x="0" y="2716"/>
                    <a:pt x="572" y="3430"/>
                    <a:pt x="1334" y="3668"/>
                  </a:cubicBezTo>
                  <a:lnTo>
                    <a:pt x="905" y="4549"/>
                  </a:lnTo>
                  <a:cubicBezTo>
                    <a:pt x="405" y="4668"/>
                    <a:pt x="0" y="5121"/>
                    <a:pt x="0" y="5645"/>
                  </a:cubicBezTo>
                  <a:cubicBezTo>
                    <a:pt x="0" y="6240"/>
                    <a:pt x="453" y="6693"/>
                    <a:pt x="1000" y="6764"/>
                  </a:cubicBezTo>
                  <a:lnTo>
                    <a:pt x="3025" y="8098"/>
                  </a:lnTo>
                  <a:lnTo>
                    <a:pt x="3025" y="8693"/>
                  </a:lnTo>
                  <a:cubicBezTo>
                    <a:pt x="3025" y="8883"/>
                    <a:pt x="3191" y="9050"/>
                    <a:pt x="3382" y="9050"/>
                  </a:cubicBezTo>
                  <a:lnTo>
                    <a:pt x="9383" y="9050"/>
                  </a:lnTo>
                  <a:cubicBezTo>
                    <a:pt x="9597" y="9050"/>
                    <a:pt x="9764" y="8883"/>
                    <a:pt x="9764" y="8693"/>
                  </a:cubicBezTo>
                  <a:lnTo>
                    <a:pt x="9764" y="8098"/>
                  </a:lnTo>
                  <a:lnTo>
                    <a:pt x="11788" y="6764"/>
                  </a:lnTo>
                  <a:cubicBezTo>
                    <a:pt x="12336" y="6693"/>
                    <a:pt x="12789" y="6240"/>
                    <a:pt x="12789" y="5645"/>
                  </a:cubicBezTo>
                  <a:cubicBezTo>
                    <a:pt x="12789" y="5121"/>
                    <a:pt x="12384" y="4668"/>
                    <a:pt x="11884" y="4549"/>
                  </a:cubicBezTo>
                  <a:lnTo>
                    <a:pt x="11455" y="3668"/>
                  </a:lnTo>
                  <a:cubicBezTo>
                    <a:pt x="12217" y="3430"/>
                    <a:pt x="12789" y="2716"/>
                    <a:pt x="12789" y="1882"/>
                  </a:cubicBezTo>
                  <a:cubicBezTo>
                    <a:pt x="12789" y="977"/>
                    <a:pt x="12122" y="191"/>
                    <a:pt x="11264" y="1"/>
                  </a:cubicBezTo>
                  <a:lnTo>
                    <a:pt x="11264" y="1882"/>
                  </a:lnTo>
                  <a:cubicBezTo>
                    <a:pt x="11264" y="2096"/>
                    <a:pt x="11098" y="2263"/>
                    <a:pt x="10883" y="2263"/>
                  </a:cubicBezTo>
                  <a:cubicBezTo>
                    <a:pt x="10693" y="2263"/>
                    <a:pt x="10526" y="2096"/>
                    <a:pt x="10526" y="1882"/>
                  </a:cubicBezTo>
                  <a:lnTo>
                    <a:pt x="10526" y="1"/>
                  </a:lnTo>
                  <a:cubicBezTo>
                    <a:pt x="9669" y="191"/>
                    <a:pt x="9026" y="977"/>
                    <a:pt x="9026" y="1882"/>
                  </a:cubicBezTo>
                  <a:cubicBezTo>
                    <a:pt x="9026" y="2835"/>
                    <a:pt x="9740" y="3621"/>
                    <a:pt x="10645" y="3740"/>
                  </a:cubicBezTo>
                  <a:lnTo>
                    <a:pt x="11098" y="4668"/>
                  </a:lnTo>
                  <a:cubicBezTo>
                    <a:pt x="10764" y="4859"/>
                    <a:pt x="10526" y="5240"/>
                    <a:pt x="10526" y="5669"/>
                  </a:cubicBezTo>
                  <a:cubicBezTo>
                    <a:pt x="10526" y="5978"/>
                    <a:pt x="10645" y="6264"/>
                    <a:pt x="10883" y="6478"/>
                  </a:cubicBezTo>
                  <a:lnTo>
                    <a:pt x="9764" y="7216"/>
                  </a:lnTo>
                  <a:lnTo>
                    <a:pt x="9764" y="4121"/>
                  </a:lnTo>
                  <a:cubicBezTo>
                    <a:pt x="9764" y="3930"/>
                    <a:pt x="9597" y="3763"/>
                    <a:pt x="9383" y="3763"/>
                  </a:cubicBezTo>
                  <a:lnTo>
                    <a:pt x="3406" y="3763"/>
                  </a:lnTo>
                  <a:cubicBezTo>
                    <a:pt x="3191" y="3763"/>
                    <a:pt x="3025" y="3930"/>
                    <a:pt x="3025" y="4121"/>
                  </a:cubicBezTo>
                  <a:lnTo>
                    <a:pt x="3025" y="7216"/>
                  </a:lnTo>
                  <a:lnTo>
                    <a:pt x="1905" y="6478"/>
                  </a:lnTo>
                  <a:cubicBezTo>
                    <a:pt x="2144" y="6264"/>
                    <a:pt x="2263" y="5978"/>
                    <a:pt x="2263" y="5669"/>
                  </a:cubicBezTo>
                  <a:cubicBezTo>
                    <a:pt x="2263" y="5240"/>
                    <a:pt x="2024" y="4859"/>
                    <a:pt x="1691" y="4668"/>
                  </a:cubicBezTo>
                  <a:lnTo>
                    <a:pt x="2144" y="3740"/>
                  </a:lnTo>
                  <a:cubicBezTo>
                    <a:pt x="3048" y="3621"/>
                    <a:pt x="3763" y="2835"/>
                    <a:pt x="3763" y="1882"/>
                  </a:cubicBezTo>
                  <a:cubicBezTo>
                    <a:pt x="3763" y="977"/>
                    <a:pt x="3120" y="191"/>
                    <a:pt x="2263" y="1"/>
                  </a:cubicBezTo>
                  <a:lnTo>
                    <a:pt x="2263" y="1882"/>
                  </a:lnTo>
                  <a:cubicBezTo>
                    <a:pt x="2263" y="2096"/>
                    <a:pt x="2096" y="2263"/>
                    <a:pt x="1905" y="2263"/>
                  </a:cubicBezTo>
                  <a:cubicBezTo>
                    <a:pt x="1691" y="2263"/>
                    <a:pt x="1524" y="2096"/>
                    <a:pt x="1524" y="1882"/>
                  </a:cubicBezTo>
                  <a:lnTo>
                    <a:pt x="1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5"/>
            <p:cNvSpPr/>
            <p:nvPr/>
          </p:nvSpPr>
          <p:spPr>
            <a:xfrm>
              <a:off x="4142923" y="2727866"/>
              <a:ext cx="52548" cy="50175"/>
            </a:xfrm>
            <a:custGeom>
              <a:avLst/>
              <a:gdLst/>
              <a:ahLst/>
              <a:cxnLst/>
              <a:rect l="l" t="t" r="r" b="b"/>
              <a:pathLst>
                <a:path w="1572" h="1501" extrusionOk="0">
                  <a:moveTo>
                    <a:pt x="405" y="1"/>
                  </a:moveTo>
                  <a:cubicBezTo>
                    <a:pt x="310" y="1"/>
                    <a:pt x="214" y="36"/>
                    <a:pt x="143" y="108"/>
                  </a:cubicBezTo>
                  <a:cubicBezTo>
                    <a:pt x="0" y="251"/>
                    <a:pt x="0" y="489"/>
                    <a:pt x="143" y="632"/>
                  </a:cubicBezTo>
                  <a:lnTo>
                    <a:pt x="881" y="1394"/>
                  </a:lnTo>
                  <a:cubicBezTo>
                    <a:pt x="965" y="1465"/>
                    <a:pt x="1066" y="1501"/>
                    <a:pt x="1164" y="1501"/>
                  </a:cubicBezTo>
                  <a:cubicBezTo>
                    <a:pt x="1262" y="1501"/>
                    <a:pt x="1358" y="1465"/>
                    <a:pt x="1429" y="1394"/>
                  </a:cubicBezTo>
                  <a:cubicBezTo>
                    <a:pt x="1572" y="1227"/>
                    <a:pt x="1572" y="1013"/>
                    <a:pt x="1429" y="846"/>
                  </a:cubicBezTo>
                  <a:lnTo>
                    <a:pt x="667" y="108"/>
                  </a:lnTo>
                  <a:cubicBezTo>
                    <a:pt x="595" y="36"/>
                    <a:pt x="500"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5"/>
            <p:cNvSpPr/>
            <p:nvPr/>
          </p:nvSpPr>
          <p:spPr>
            <a:xfrm>
              <a:off x="4267876" y="2727866"/>
              <a:ext cx="52581" cy="50175"/>
            </a:xfrm>
            <a:custGeom>
              <a:avLst/>
              <a:gdLst/>
              <a:ahLst/>
              <a:cxnLst/>
              <a:rect l="l" t="t" r="r" b="b"/>
              <a:pathLst>
                <a:path w="1573" h="1501" extrusionOk="0">
                  <a:moveTo>
                    <a:pt x="1168" y="1"/>
                  </a:moveTo>
                  <a:cubicBezTo>
                    <a:pt x="1073" y="1"/>
                    <a:pt x="977" y="36"/>
                    <a:pt x="906" y="108"/>
                  </a:cubicBezTo>
                  <a:lnTo>
                    <a:pt x="144" y="846"/>
                  </a:lnTo>
                  <a:cubicBezTo>
                    <a:pt x="1" y="1013"/>
                    <a:pt x="1" y="1227"/>
                    <a:pt x="144" y="1394"/>
                  </a:cubicBezTo>
                  <a:cubicBezTo>
                    <a:pt x="227" y="1465"/>
                    <a:pt x="322" y="1501"/>
                    <a:pt x="418" y="1501"/>
                  </a:cubicBezTo>
                  <a:cubicBezTo>
                    <a:pt x="513" y="1501"/>
                    <a:pt x="608" y="1465"/>
                    <a:pt x="692" y="1394"/>
                  </a:cubicBezTo>
                  <a:lnTo>
                    <a:pt x="1430" y="632"/>
                  </a:lnTo>
                  <a:cubicBezTo>
                    <a:pt x="1573" y="489"/>
                    <a:pt x="1573" y="251"/>
                    <a:pt x="1430" y="108"/>
                  </a:cubicBezTo>
                  <a:cubicBezTo>
                    <a:pt x="1358" y="36"/>
                    <a:pt x="1263"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4219339" y="2727465"/>
              <a:ext cx="24703" cy="50208"/>
            </a:xfrm>
            <a:custGeom>
              <a:avLst/>
              <a:gdLst/>
              <a:ahLst/>
              <a:cxnLst/>
              <a:rect l="l" t="t" r="r" b="b"/>
              <a:pathLst>
                <a:path w="739" h="1502" extrusionOk="0">
                  <a:moveTo>
                    <a:pt x="381" y="1"/>
                  </a:moveTo>
                  <a:cubicBezTo>
                    <a:pt x="167" y="1"/>
                    <a:pt x="0" y="167"/>
                    <a:pt x="0" y="382"/>
                  </a:cubicBezTo>
                  <a:lnTo>
                    <a:pt x="0" y="1120"/>
                  </a:lnTo>
                  <a:cubicBezTo>
                    <a:pt x="0" y="1334"/>
                    <a:pt x="167" y="1501"/>
                    <a:pt x="381" y="1501"/>
                  </a:cubicBezTo>
                  <a:cubicBezTo>
                    <a:pt x="572" y="1501"/>
                    <a:pt x="739" y="1334"/>
                    <a:pt x="739" y="1120"/>
                  </a:cubicBezTo>
                  <a:lnTo>
                    <a:pt x="739" y="382"/>
                  </a:lnTo>
                  <a:cubicBezTo>
                    <a:pt x="739" y="167"/>
                    <a:pt x="572"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4181900" y="3055456"/>
              <a:ext cx="99547" cy="100316"/>
            </a:xfrm>
            <a:custGeom>
              <a:avLst/>
              <a:gdLst/>
              <a:ahLst/>
              <a:cxnLst/>
              <a:rect l="l" t="t" r="r" b="b"/>
              <a:pathLst>
                <a:path w="2978" h="3001" extrusionOk="0">
                  <a:moveTo>
                    <a:pt x="1501" y="1120"/>
                  </a:moveTo>
                  <a:cubicBezTo>
                    <a:pt x="1692" y="1120"/>
                    <a:pt x="1859" y="1286"/>
                    <a:pt x="1859" y="1501"/>
                  </a:cubicBezTo>
                  <a:cubicBezTo>
                    <a:pt x="1859" y="1691"/>
                    <a:pt x="1692" y="1882"/>
                    <a:pt x="1501" y="1882"/>
                  </a:cubicBezTo>
                  <a:cubicBezTo>
                    <a:pt x="1287" y="1882"/>
                    <a:pt x="1120" y="1691"/>
                    <a:pt x="1120" y="1501"/>
                  </a:cubicBezTo>
                  <a:cubicBezTo>
                    <a:pt x="1120" y="1286"/>
                    <a:pt x="1287" y="1120"/>
                    <a:pt x="1501" y="1120"/>
                  </a:cubicBezTo>
                  <a:close/>
                  <a:moveTo>
                    <a:pt x="1501" y="0"/>
                  </a:moveTo>
                  <a:cubicBezTo>
                    <a:pt x="668" y="0"/>
                    <a:pt x="1" y="667"/>
                    <a:pt x="1" y="1501"/>
                  </a:cubicBezTo>
                  <a:cubicBezTo>
                    <a:pt x="1" y="2334"/>
                    <a:pt x="668" y="3001"/>
                    <a:pt x="1501" y="3001"/>
                  </a:cubicBezTo>
                  <a:cubicBezTo>
                    <a:pt x="2311" y="3001"/>
                    <a:pt x="2978" y="2334"/>
                    <a:pt x="2978" y="1501"/>
                  </a:cubicBezTo>
                  <a:cubicBezTo>
                    <a:pt x="2978" y="667"/>
                    <a:pt x="2311" y="0"/>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5"/>
            <p:cNvSpPr/>
            <p:nvPr/>
          </p:nvSpPr>
          <p:spPr>
            <a:xfrm>
              <a:off x="4196240" y="2803112"/>
              <a:ext cx="70900" cy="24703"/>
            </a:xfrm>
            <a:custGeom>
              <a:avLst/>
              <a:gdLst/>
              <a:ahLst/>
              <a:cxnLst/>
              <a:rect l="l" t="t" r="r" b="b"/>
              <a:pathLst>
                <a:path w="2121" h="739" extrusionOk="0">
                  <a:moveTo>
                    <a:pt x="1048" y="0"/>
                  </a:moveTo>
                  <a:cubicBezTo>
                    <a:pt x="572" y="0"/>
                    <a:pt x="167" y="310"/>
                    <a:pt x="1" y="738"/>
                  </a:cubicBezTo>
                  <a:lnTo>
                    <a:pt x="2120" y="738"/>
                  </a:lnTo>
                  <a:cubicBezTo>
                    <a:pt x="1953" y="310"/>
                    <a:pt x="1549"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9" name="Google Shape;3069;p65"/>
          <p:cNvGrpSpPr/>
          <p:nvPr/>
        </p:nvGrpSpPr>
        <p:grpSpPr>
          <a:xfrm>
            <a:off x="4035791" y="1463395"/>
            <a:ext cx="413739" cy="414515"/>
            <a:chOff x="4017937" y="1513475"/>
            <a:chExt cx="427504" cy="428307"/>
          </a:xfrm>
        </p:grpSpPr>
        <p:sp>
          <p:nvSpPr>
            <p:cNvPr id="3070" name="Google Shape;3070;p65"/>
            <p:cNvSpPr/>
            <p:nvPr/>
          </p:nvSpPr>
          <p:spPr>
            <a:xfrm>
              <a:off x="4093550" y="1640065"/>
              <a:ext cx="175962" cy="150491"/>
            </a:xfrm>
            <a:custGeom>
              <a:avLst/>
              <a:gdLst/>
              <a:ahLst/>
              <a:cxnLst/>
              <a:rect l="l" t="t" r="r" b="b"/>
              <a:pathLst>
                <a:path w="5264" h="4502" extrusionOk="0">
                  <a:moveTo>
                    <a:pt x="1" y="0"/>
                  </a:moveTo>
                  <a:lnTo>
                    <a:pt x="1" y="4501"/>
                  </a:lnTo>
                  <a:lnTo>
                    <a:pt x="763" y="4501"/>
                  </a:lnTo>
                  <a:lnTo>
                    <a:pt x="763" y="4120"/>
                  </a:lnTo>
                  <a:cubicBezTo>
                    <a:pt x="763" y="3906"/>
                    <a:pt x="929" y="3739"/>
                    <a:pt x="1144" y="3739"/>
                  </a:cubicBezTo>
                  <a:lnTo>
                    <a:pt x="4144" y="3739"/>
                  </a:lnTo>
                  <a:cubicBezTo>
                    <a:pt x="4335" y="3739"/>
                    <a:pt x="4502" y="3906"/>
                    <a:pt x="4502" y="4120"/>
                  </a:cubicBezTo>
                  <a:lnTo>
                    <a:pt x="4502" y="4501"/>
                  </a:lnTo>
                  <a:lnTo>
                    <a:pt x="5264" y="4501"/>
                  </a:lnTo>
                  <a:lnTo>
                    <a:pt x="5264" y="3001"/>
                  </a:lnTo>
                  <a:lnTo>
                    <a:pt x="4144" y="3001"/>
                  </a:lnTo>
                  <a:cubicBezTo>
                    <a:pt x="3930" y="3001"/>
                    <a:pt x="3763" y="2834"/>
                    <a:pt x="3763" y="2620"/>
                  </a:cubicBezTo>
                  <a:lnTo>
                    <a:pt x="3763" y="2239"/>
                  </a:lnTo>
                  <a:lnTo>
                    <a:pt x="3001" y="2239"/>
                  </a:lnTo>
                  <a:lnTo>
                    <a:pt x="3001" y="2620"/>
                  </a:lnTo>
                  <a:cubicBezTo>
                    <a:pt x="3001" y="2834"/>
                    <a:pt x="2835" y="3001"/>
                    <a:pt x="2644" y="3001"/>
                  </a:cubicBezTo>
                  <a:lnTo>
                    <a:pt x="1144" y="3001"/>
                  </a:lnTo>
                  <a:cubicBezTo>
                    <a:pt x="929" y="3001"/>
                    <a:pt x="763" y="2834"/>
                    <a:pt x="763" y="2620"/>
                  </a:cubicBezTo>
                  <a:lnTo>
                    <a:pt x="7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4244008" y="1640065"/>
              <a:ext cx="75646" cy="74844"/>
            </a:xfrm>
            <a:custGeom>
              <a:avLst/>
              <a:gdLst/>
              <a:ahLst/>
              <a:cxnLst/>
              <a:rect l="l" t="t" r="r" b="b"/>
              <a:pathLst>
                <a:path w="2263" h="2239" extrusionOk="0">
                  <a:moveTo>
                    <a:pt x="1" y="0"/>
                  </a:moveTo>
                  <a:lnTo>
                    <a:pt x="1" y="2239"/>
                  </a:lnTo>
                  <a:lnTo>
                    <a:pt x="2263" y="2239"/>
                  </a:lnTo>
                  <a:lnTo>
                    <a:pt x="2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4143692" y="1790523"/>
              <a:ext cx="75680" cy="24703"/>
            </a:xfrm>
            <a:custGeom>
              <a:avLst/>
              <a:gdLst/>
              <a:ahLst/>
              <a:cxnLst/>
              <a:rect l="l" t="t" r="r" b="b"/>
              <a:pathLst>
                <a:path w="2264" h="739" extrusionOk="0">
                  <a:moveTo>
                    <a:pt x="1" y="0"/>
                  </a:moveTo>
                  <a:lnTo>
                    <a:pt x="1" y="738"/>
                  </a:lnTo>
                  <a:lnTo>
                    <a:pt x="2263" y="738"/>
                  </a:lnTo>
                  <a:lnTo>
                    <a:pt x="2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4017937" y="1513475"/>
              <a:ext cx="427504" cy="428307"/>
            </a:xfrm>
            <a:custGeom>
              <a:avLst/>
              <a:gdLst/>
              <a:ahLst/>
              <a:cxnLst/>
              <a:rect l="l" t="t" r="r" b="b"/>
              <a:pathLst>
                <a:path w="12789" h="12813" extrusionOk="0">
                  <a:moveTo>
                    <a:pt x="1905" y="1525"/>
                  </a:moveTo>
                  <a:cubicBezTo>
                    <a:pt x="2096" y="1525"/>
                    <a:pt x="2263" y="1692"/>
                    <a:pt x="2263" y="1906"/>
                  </a:cubicBezTo>
                  <a:cubicBezTo>
                    <a:pt x="2263" y="2120"/>
                    <a:pt x="2096" y="2287"/>
                    <a:pt x="1905" y="2287"/>
                  </a:cubicBezTo>
                  <a:cubicBezTo>
                    <a:pt x="1691" y="2287"/>
                    <a:pt x="1524" y="2120"/>
                    <a:pt x="1524" y="1906"/>
                  </a:cubicBezTo>
                  <a:cubicBezTo>
                    <a:pt x="1524" y="1692"/>
                    <a:pt x="1691" y="1525"/>
                    <a:pt x="1905" y="1525"/>
                  </a:cubicBezTo>
                  <a:close/>
                  <a:moveTo>
                    <a:pt x="10883" y="1525"/>
                  </a:moveTo>
                  <a:cubicBezTo>
                    <a:pt x="11098" y="1525"/>
                    <a:pt x="11264" y="1692"/>
                    <a:pt x="11264" y="1906"/>
                  </a:cubicBezTo>
                  <a:cubicBezTo>
                    <a:pt x="11264" y="2120"/>
                    <a:pt x="11098" y="2287"/>
                    <a:pt x="10883" y="2287"/>
                  </a:cubicBezTo>
                  <a:cubicBezTo>
                    <a:pt x="10693" y="2287"/>
                    <a:pt x="10526" y="2120"/>
                    <a:pt x="10526" y="1906"/>
                  </a:cubicBezTo>
                  <a:cubicBezTo>
                    <a:pt x="10526" y="1692"/>
                    <a:pt x="10693" y="1525"/>
                    <a:pt x="10883" y="1525"/>
                  </a:cubicBezTo>
                  <a:close/>
                  <a:moveTo>
                    <a:pt x="1905" y="10527"/>
                  </a:moveTo>
                  <a:cubicBezTo>
                    <a:pt x="2096" y="10527"/>
                    <a:pt x="2263" y="10693"/>
                    <a:pt x="2263" y="10908"/>
                  </a:cubicBezTo>
                  <a:cubicBezTo>
                    <a:pt x="2263" y="11122"/>
                    <a:pt x="2096" y="11289"/>
                    <a:pt x="1905" y="11289"/>
                  </a:cubicBezTo>
                  <a:cubicBezTo>
                    <a:pt x="1691" y="11289"/>
                    <a:pt x="1524" y="11122"/>
                    <a:pt x="1524" y="10908"/>
                  </a:cubicBezTo>
                  <a:cubicBezTo>
                    <a:pt x="1524" y="10693"/>
                    <a:pt x="1691" y="10527"/>
                    <a:pt x="1905" y="10527"/>
                  </a:cubicBezTo>
                  <a:close/>
                  <a:moveTo>
                    <a:pt x="8645" y="1525"/>
                  </a:moveTo>
                  <a:cubicBezTo>
                    <a:pt x="8859" y="1525"/>
                    <a:pt x="9026" y="1692"/>
                    <a:pt x="9026" y="1906"/>
                  </a:cubicBezTo>
                  <a:lnTo>
                    <a:pt x="9026" y="3025"/>
                  </a:lnTo>
                  <a:lnTo>
                    <a:pt x="9383" y="3025"/>
                  </a:lnTo>
                  <a:cubicBezTo>
                    <a:pt x="9597" y="3025"/>
                    <a:pt x="9764" y="3192"/>
                    <a:pt x="9764" y="3406"/>
                  </a:cubicBezTo>
                  <a:lnTo>
                    <a:pt x="9764" y="3787"/>
                  </a:lnTo>
                  <a:lnTo>
                    <a:pt x="10526" y="3787"/>
                  </a:lnTo>
                  <a:lnTo>
                    <a:pt x="10526" y="3406"/>
                  </a:lnTo>
                  <a:cubicBezTo>
                    <a:pt x="10526" y="3192"/>
                    <a:pt x="10693" y="3025"/>
                    <a:pt x="10883" y="3025"/>
                  </a:cubicBezTo>
                  <a:cubicBezTo>
                    <a:pt x="11098" y="3025"/>
                    <a:pt x="11264" y="3192"/>
                    <a:pt x="11264" y="3406"/>
                  </a:cubicBezTo>
                  <a:lnTo>
                    <a:pt x="11264" y="4168"/>
                  </a:lnTo>
                  <a:cubicBezTo>
                    <a:pt x="11264" y="4359"/>
                    <a:pt x="11098" y="4526"/>
                    <a:pt x="10883" y="4526"/>
                  </a:cubicBezTo>
                  <a:lnTo>
                    <a:pt x="9764" y="4526"/>
                  </a:lnTo>
                  <a:lnTo>
                    <a:pt x="9764" y="5288"/>
                  </a:lnTo>
                  <a:lnTo>
                    <a:pt x="10883" y="5288"/>
                  </a:lnTo>
                  <a:cubicBezTo>
                    <a:pt x="11098" y="5288"/>
                    <a:pt x="11264" y="5454"/>
                    <a:pt x="11264" y="5669"/>
                  </a:cubicBezTo>
                  <a:lnTo>
                    <a:pt x="11264" y="7169"/>
                  </a:lnTo>
                  <a:cubicBezTo>
                    <a:pt x="11264" y="7264"/>
                    <a:pt x="11241" y="7359"/>
                    <a:pt x="11169" y="7431"/>
                  </a:cubicBezTo>
                  <a:lnTo>
                    <a:pt x="9764" y="8812"/>
                  </a:lnTo>
                  <a:lnTo>
                    <a:pt x="9764" y="10908"/>
                  </a:lnTo>
                  <a:cubicBezTo>
                    <a:pt x="9764" y="11122"/>
                    <a:pt x="9597" y="11289"/>
                    <a:pt x="9383" y="11289"/>
                  </a:cubicBezTo>
                  <a:cubicBezTo>
                    <a:pt x="9193" y="11289"/>
                    <a:pt x="9026" y="11122"/>
                    <a:pt x="9026" y="10908"/>
                  </a:cubicBezTo>
                  <a:lnTo>
                    <a:pt x="9026" y="8645"/>
                  </a:lnTo>
                  <a:cubicBezTo>
                    <a:pt x="9026" y="8550"/>
                    <a:pt x="9050" y="8455"/>
                    <a:pt x="9121" y="8383"/>
                  </a:cubicBezTo>
                  <a:lnTo>
                    <a:pt x="10526" y="7002"/>
                  </a:lnTo>
                  <a:lnTo>
                    <a:pt x="10526" y="6026"/>
                  </a:lnTo>
                  <a:lnTo>
                    <a:pt x="9764" y="6026"/>
                  </a:lnTo>
                  <a:lnTo>
                    <a:pt x="9764" y="6407"/>
                  </a:lnTo>
                  <a:cubicBezTo>
                    <a:pt x="9764" y="6621"/>
                    <a:pt x="9597" y="6788"/>
                    <a:pt x="9383" y="6788"/>
                  </a:cubicBezTo>
                  <a:lnTo>
                    <a:pt x="8264" y="6788"/>
                  </a:lnTo>
                  <a:lnTo>
                    <a:pt x="8264" y="10908"/>
                  </a:lnTo>
                  <a:cubicBezTo>
                    <a:pt x="8264" y="11122"/>
                    <a:pt x="8097" y="11289"/>
                    <a:pt x="7883" y="11289"/>
                  </a:cubicBezTo>
                  <a:lnTo>
                    <a:pt x="3406" y="11289"/>
                  </a:lnTo>
                  <a:cubicBezTo>
                    <a:pt x="3191" y="11289"/>
                    <a:pt x="3025" y="11122"/>
                    <a:pt x="3025" y="10908"/>
                  </a:cubicBezTo>
                  <a:cubicBezTo>
                    <a:pt x="3025" y="10693"/>
                    <a:pt x="3191" y="10527"/>
                    <a:pt x="3406" y="10527"/>
                  </a:cubicBezTo>
                  <a:lnTo>
                    <a:pt x="7526" y="10527"/>
                  </a:lnTo>
                  <a:lnTo>
                    <a:pt x="7526" y="9026"/>
                  </a:lnTo>
                  <a:lnTo>
                    <a:pt x="6764" y="9026"/>
                  </a:lnTo>
                  <a:lnTo>
                    <a:pt x="6764" y="9408"/>
                  </a:lnTo>
                  <a:cubicBezTo>
                    <a:pt x="6764" y="9622"/>
                    <a:pt x="6597" y="9789"/>
                    <a:pt x="6382" y="9789"/>
                  </a:cubicBezTo>
                  <a:lnTo>
                    <a:pt x="3406" y="9789"/>
                  </a:lnTo>
                  <a:cubicBezTo>
                    <a:pt x="3191" y="9789"/>
                    <a:pt x="3025" y="9622"/>
                    <a:pt x="3025" y="9408"/>
                  </a:cubicBezTo>
                  <a:lnTo>
                    <a:pt x="3025" y="9026"/>
                  </a:lnTo>
                  <a:lnTo>
                    <a:pt x="1905" y="9026"/>
                  </a:lnTo>
                  <a:cubicBezTo>
                    <a:pt x="1691" y="9026"/>
                    <a:pt x="1524" y="8860"/>
                    <a:pt x="1524" y="8645"/>
                  </a:cubicBezTo>
                  <a:lnTo>
                    <a:pt x="1524" y="3406"/>
                  </a:lnTo>
                  <a:cubicBezTo>
                    <a:pt x="1524" y="3192"/>
                    <a:pt x="1691" y="3025"/>
                    <a:pt x="1905" y="3025"/>
                  </a:cubicBezTo>
                  <a:lnTo>
                    <a:pt x="3406" y="3025"/>
                  </a:lnTo>
                  <a:cubicBezTo>
                    <a:pt x="3596" y="3025"/>
                    <a:pt x="3763" y="3192"/>
                    <a:pt x="3763" y="3406"/>
                  </a:cubicBezTo>
                  <a:lnTo>
                    <a:pt x="3763" y="6026"/>
                  </a:lnTo>
                  <a:lnTo>
                    <a:pt x="4525" y="6026"/>
                  </a:lnTo>
                  <a:lnTo>
                    <a:pt x="4525" y="5669"/>
                  </a:lnTo>
                  <a:cubicBezTo>
                    <a:pt x="4525" y="5454"/>
                    <a:pt x="4692" y="5288"/>
                    <a:pt x="4906" y="5288"/>
                  </a:cubicBezTo>
                  <a:lnTo>
                    <a:pt x="6025" y="5288"/>
                  </a:lnTo>
                  <a:lnTo>
                    <a:pt x="6025" y="4526"/>
                  </a:lnTo>
                  <a:lnTo>
                    <a:pt x="4906" y="4526"/>
                  </a:lnTo>
                  <a:cubicBezTo>
                    <a:pt x="4692" y="4526"/>
                    <a:pt x="4525" y="4359"/>
                    <a:pt x="4525" y="4168"/>
                  </a:cubicBezTo>
                  <a:lnTo>
                    <a:pt x="4525" y="3406"/>
                  </a:lnTo>
                  <a:cubicBezTo>
                    <a:pt x="4525" y="3192"/>
                    <a:pt x="4692" y="3025"/>
                    <a:pt x="4906" y="3025"/>
                  </a:cubicBezTo>
                  <a:cubicBezTo>
                    <a:pt x="5097" y="3025"/>
                    <a:pt x="5263" y="3192"/>
                    <a:pt x="5263" y="3406"/>
                  </a:cubicBezTo>
                  <a:lnTo>
                    <a:pt x="5263" y="3787"/>
                  </a:lnTo>
                  <a:lnTo>
                    <a:pt x="6025" y="3787"/>
                  </a:lnTo>
                  <a:lnTo>
                    <a:pt x="6025" y="3406"/>
                  </a:lnTo>
                  <a:cubicBezTo>
                    <a:pt x="6025" y="3192"/>
                    <a:pt x="6192" y="3025"/>
                    <a:pt x="6382" y="3025"/>
                  </a:cubicBezTo>
                  <a:lnTo>
                    <a:pt x="6764" y="3025"/>
                  </a:lnTo>
                  <a:lnTo>
                    <a:pt x="6764" y="2287"/>
                  </a:lnTo>
                  <a:lnTo>
                    <a:pt x="3406" y="2287"/>
                  </a:lnTo>
                  <a:cubicBezTo>
                    <a:pt x="3191" y="2287"/>
                    <a:pt x="3025" y="2120"/>
                    <a:pt x="3025" y="1906"/>
                  </a:cubicBezTo>
                  <a:cubicBezTo>
                    <a:pt x="3025" y="1692"/>
                    <a:pt x="3191" y="1525"/>
                    <a:pt x="3406" y="1525"/>
                  </a:cubicBezTo>
                  <a:lnTo>
                    <a:pt x="7145" y="1525"/>
                  </a:lnTo>
                  <a:cubicBezTo>
                    <a:pt x="7359" y="1525"/>
                    <a:pt x="7526" y="1692"/>
                    <a:pt x="7526" y="1906"/>
                  </a:cubicBezTo>
                  <a:lnTo>
                    <a:pt x="7526" y="3025"/>
                  </a:lnTo>
                  <a:lnTo>
                    <a:pt x="8264" y="3025"/>
                  </a:lnTo>
                  <a:lnTo>
                    <a:pt x="8264" y="1906"/>
                  </a:lnTo>
                  <a:cubicBezTo>
                    <a:pt x="8264" y="1692"/>
                    <a:pt x="8431" y="1525"/>
                    <a:pt x="8645" y="1525"/>
                  </a:cubicBezTo>
                  <a:close/>
                  <a:moveTo>
                    <a:pt x="10883" y="10527"/>
                  </a:moveTo>
                  <a:cubicBezTo>
                    <a:pt x="11098" y="10527"/>
                    <a:pt x="11264" y="10693"/>
                    <a:pt x="11264" y="10908"/>
                  </a:cubicBezTo>
                  <a:cubicBezTo>
                    <a:pt x="11264" y="11122"/>
                    <a:pt x="11098" y="11289"/>
                    <a:pt x="10883" y="11289"/>
                  </a:cubicBezTo>
                  <a:cubicBezTo>
                    <a:pt x="10693" y="11289"/>
                    <a:pt x="10526" y="11122"/>
                    <a:pt x="10526" y="10908"/>
                  </a:cubicBezTo>
                  <a:cubicBezTo>
                    <a:pt x="10526" y="10693"/>
                    <a:pt x="10693" y="10527"/>
                    <a:pt x="10883" y="10527"/>
                  </a:cubicBezTo>
                  <a:close/>
                  <a:moveTo>
                    <a:pt x="381" y="1"/>
                  </a:moveTo>
                  <a:cubicBezTo>
                    <a:pt x="167" y="1"/>
                    <a:pt x="0" y="168"/>
                    <a:pt x="0" y="382"/>
                  </a:cubicBezTo>
                  <a:lnTo>
                    <a:pt x="0" y="10908"/>
                  </a:lnTo>
                  <a:cubicBezTo>
                    <a:pt x="0" y="11003"/>
                    <a:pt x="24" y="11098"/>
                    <a:pt x="95" y="11170"/>
                  </a:cubicBezTo>
                  <a:lnTo>
                    <a:pt x="1620" y="12694"/>
                  </a:lnTo>
                  <a:cubicBezTo>
                    <a:pt x="1691" y="12765"/>
                    <a:pt x="1786" y="12813"/>
                    <a:pt x="1905" y="12813"/>
                  </a:cubicBezTo>
                  <a:lnTo>
                    <a:pt x="12408" y="12813"/>
                  </a:lnTo>
                  <a:cubicBezTo>
                    <a:pt x="12622" y="12813"/>
                    <a:pt x="12789" y="12646"/>
                    <a:pt x="12789" y="12432"/>
                  </a:cubicBezTo>
                  <a:lnTo>
                    <a:pt x="12789" y="382"/>
                  </a:lnTo>
                  <a:cubicBezTo>
                    <a:pt x="12789" y="168"/>
                    <a:pt x="12622" y="1"/>
                    <a:pt x="124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65"/>
          <p:cNvGrpSpPr/>
          <p:nvPr/>
        </p:nvGrpSpPr>
        <p:grpSpPr>
          <a:xfrm>
            <a:off x="4035791" y="2041220"/>
            <a:ext cx="413740" cy="414516"/>
            <a:chOff x="4017937" y="2110525"/>
            <a:chExt cx="427505" cy="428307"/>
          </a:xfrm>
        </p:grpSpPr>
        <p:sp>
          <p:nvSpPr>
            <p:cNvPr id="3075" name="Google Shape;3075;p65"/>
            <p:cNvSpPr/>
            <p:nvPr/>
          </p:nvSpPr>
          <p:spPr>
            <a:xfrm>
              <a:off x="4219339" y="2110525"/>
              <a:ext cx="226104" cy="257158"/>
            </a:xfrm>
            <a:custGeom>
              <a:avLst/>
              <a:gdLst/>
              <a:ahLst/>
              <a:cxnLst/>
              <a:rect l="l" t="t" r="r" b="b"/>
              <a:pathLst>
                <a:path w="6764" h="7693" extrusionOk="0">
                  <a:moveTo>
                    <a:pt x="381" y="1"/>
                  </a:moveTo>
                  <a:cubicBezTo>
                    <a:pt x="167" y="1"/>
                    <a:pt x="0" y="167"/>
                    <a:pt x="0" y="382"/>
                  </a:cubicBezTo>
                  <a:cubicBezTo>
                    <a:pt x="0" y="596"/>
                    <a:pt x="167" y="763"/>
                    <a:pt x="381" y="763"/>
                  </a:cubicBezTo>
                  <a:lnTo>
                    <a:pt x="2239" y="763"/>
                  </a:lnTo>
                  <a:lnTo>
                    <a:pt x="2239" y="3025"/>
                  </a:lnTo>
                  <a:lnTo>
                    <a:pt x="1858" y="3025"/>
                  </a:lnTo>
                  <a:cubicBezTo>
                    <a:pt x="1763" y="3025"/>
                    <a:pt x="1667" y="3073"/>
                    <a:pt x="1596" y="3144"/>
                  </a:cubicBezTo>
                  <a:lnTo>
                    <a:pt x="96" y="4644"/>
                  </a:lnTo>
                  <a:cubicBezTo>
                    <a:pt x="24" y="4716"/>
                    <a:pt x="0" y="4811"/>
                    <a:pt x="0" y="4906"/>
                  </a:cubicBezTo>
                  <a:lnTo>
                    <a:pt x="0" y="6407"/>
                  </a:lnTo>
                  <a:cubicBezTo>
                    <a:pt x="0" y="6502"/>
                    <a:pt x="24" y="6597"/>
                    <a:pt x="96" y="6669"/>
                  </a:cubicBezTo>
                  <a:lnTo>
                    <a:pt x="1120" y="7693"/>
                  </a:lnTo>
                  <a:lnTo>
                    <a:pt x="1120" y="6621"/>
                  </a:lnTo>
                  <a:lnTo>
                    <a:pt x="739" y="6240"/>
                  </a:lnTo>
                  <a:lnTo>
                    <a:pt x="739" y="5073"/>
                  </a:lnTo>
                  <a:lnTo>
                    <a:pt x="2025" y="3787"/>
                  </a:lnTo>
                  <a:lnTo>
                    <a:pt x="4739" y="3787"/>
                  </a:lnTo>
                  <a:lnTo>
                    <a:pt x="6025" y="5073"/>
                  </a:lnTo>
                  <a:lnTo>
                    <a:pt x="6025" y="6240"/>
                  </a:lnTo>
                  <a:lnTo>
                    <a:pt x="5644" y="6621"/>
                  </a:lnTo>
                  <a:lnTo>
                    <a:pt x="5644" y="7693"/>
                  </a:lnTo>
                  <a:lnTo>
                    <a:pt x="6668" y="6669"/>
                  </a:lnTo>
                  <a:cubicBezTo>
                    <a:pt x="6740" y="6597"/>
                    <a:pt x="6764" y="6502"/>
                    <a:pt x="6764" y="6407"/>
                  </a:cubicBezTo>
                  <a:lnTo>
                    <a:pt x="6764" y="4906"/>
                  </a:lnTo>
                  <a:cubicBezTo>
                    <a:pt x="6764" y="4811"/>
                    <a:pt x="6740" y="4716"/>
                    <a:pt x="6668" y="4644"/>
                  </a:cubicBezTo>
                  <a:lnTo>
                    <a:pt x="5168" y="3144"/>
                  </a:lnTo>
                  <a:cubicBezTo>
                    <a:pt x="5097" y="3073"/>
                    <a:pt x="5001" y="3025"/>
                    <a:pt x="4882" y="3025"/>
                  </a:cubicBezTo>
                  <a:lnTo>
                    <a:pt x="4525" y="3025"/>
                  </a:lnTo>
                  <a:lnTo>
                    <a:pt x="4525" y="763"/>
                  </a:lnTo>
                  <a:lnTo>
                    <a:pt x="6383" y="763"/>
                  </a:lnTo>
                  <a:cubicBezTo>
                    <a:pt x="6597" y="763"/>
                    <a:pt x="6764" y="596"/>
                    <a:pt x="6764" y="382"/>
                  </a:cubicBezTo>
                  <a:cubicBezTo>
                    <a:pt x="6764" y="167"/>
                    <a:pt x="6597" y="1"/>
                    <a:pt x="6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4017937" y="2438517"/>
              <a:ext cx="427504" cy="100316"/>
            </a:xfrm>
            <a:custGeom>
              <a:avLst/>
              <a:gdLst/>
              <a:ahLst/>
              <a:cxnLst/>
              <a:rect l="l" t="t" r="r" b="b"/>
              <a:pathLst>
                <a:path w="12789" h="3001" extrusionOk="0">
                  <a:moveTo>
                    <a:pt x="1905" y="1119"/>
                  </a:moveTo>
                  <a:cubicBezTo>
                    <a:pt x="2096" y="1119"/>
                    <a:pt x="2263" y="1286"/>
                    <a:pt x="2263" y="1500"/>
                  </a:cubicBezTo>
                  <a:cubicBezTo>
                    <a:pt x="2263" y="1691"/>
                    <a:pt x="2096" y="1881"/>
                    <a:pt x="1905" y="1881"/>
                  </a:cubicBezTo>
                  <a:cubicBezTo>
                    <a:pt x="1691" y="1881"/>
                    <a:pt x="1524" y="1691"/>
                    <a:pt x="1524" y="1500"/>
                  </a:cubicBezTo>
                  <a:cubicBezTo>
                    <a:pt x="1524" y="1286"/>
                    <a:pt x="1691" y="1119"/>
                    <a:pt x="1905" y="1119"/>
                  </a:cubicBezTo>
                  <a:close/>
                  <a:moveTo>
                    <a:pt x="3406" y="1119"/>
                  </a:moveTo>
                  <a:cubicBezTo>
                    <a:pt x="3596" y="1119"/>
                    <a:pt x="3763" y="1286"/>
                    <a:pt x="3763" y="1500"/>
                  </a:cubicBezTo>
                  <a:cubicBezTo>
                    <a:pt x="3763" y="1691"/>
                    <a:pt x="3596" y="1881"/>
                    <a:pt x="3406" y="1881"/>
                  </a:cubicBezTo>
                  <a:cubicBezTo>
                    <a:pt x="3191" y="1881"/>
                    <a:pt x="3025" y="1691"/>
                    <a:pt x="3025" y="1500"/>
                  </a:cubicBezTo>
                  <a:cubicBezTo>
                    <a:pt x="3025" y="1286"/>
                    <a:pt x="3191" y="1119"/>
                    <a:pt x="3406" y="1119"/>
                  </a:cubicBezTo>
                  <a:close/>
                  <a:moveTo>
                    <a:pt x="4906" y="1119"/>
                  </a:moveTo>
                  <a:cubicBezTo>
                    <a:pt x="5097" y="1119"/>
                    <a:pt x="5263" y="1286"/>
                    <a:pt x="5263" y="1500"/>
                  </a:cubicBezTo>
                  <a:cubicBezTo>
                    <a:pt x="5263" y="1691"/>
                    <a:pt x="5097" y="1881"/>
                    <a:pt x="4906" y="1881"/>
                  </a:cubicBezTo>
                  <a:cubicBezTo>
                    <a:pt x="4692" y="1881"/>
                    <a:pt x="4525" y="1691"/>
                    <a:pt x="4525" y="1500"/>
                  </a:cubicBezTo>
                  <a:cubicBezTo>
                    <a:pt x="4525" y="1286"/>
                    <a:pt x="4692" y="1119"/>
                    <a:pt x="4906" y="1119"/>
                  </a:cubicBezTo>
                  <a:close/>
                  <a:moveTo>
                    <a:pt x="6406" y="1119"/>
                  </a:moveTo>
                  <a:cubicBezTo>
                    <a:pt x="6597" y="1119"/>
                    <a:pt x="6764" y="1286"/>
                    <a:pt x="6764" y="1500"/>
                  </a:cubicBezTo>
                  <a:cubicBezTo>
                    <a:pt x="6764" y="1691"/>
                    <a:pt x="6597" y="1881"/>
                    <a:pt x="6406" y="1881"/>
                  </a:cubicBezTo>
                  <a:cubicBezTo>
                    <a:pt x="6192" y="1881"/>
                    <a:pt x="6025" y="1691"/>
                    <a:pt x="6025" y="1500"/>
                  </a:cubicBezTo>
                  <a:cubicBezTo>
                    <a:pt x="6025" y="1286"/>
                    <a:pt x="6192" y="1119"/>
                    <a:pt x="6406" y="1119"/>
                  </a:cubicBezTo>
                  <a:close/>
                  <a:moveTo>
                    <a:pt x="7883" y="1119"/>
                  </a:moveTo>
                  <a:cubicBezTo>
                    <a:pt x="8097" y="1119"/>
                    <a:pt x="8264" y="1286"/>
                    <a:pt x="8264" y="1500"/>
                  </a:cubicBezTo>
                  <a:cubicBezTo>
                    <a:pt x="8264" y="1691"/>
                    <a:pt x="8097" y="1881"/>
                    <a:pt x="7883" y="1881"/>
                  </a:cubicBezTo>
                  <a:cubicBezTo>
                    <a:pt x="7692" y="1881"/>
                    <a:pt x="7526" y="1691"/>
                    <a:pt x="7526" y="1500"/>
                  </a:cubicBezTo>
                  <a:cubicBezTo>
                    <a:pt x="7526" y="1286"/>
                    <a:pt x="7692" y="1119"/>
                    <a:pt x="7883" y="1119"/>
                  </a:cubicBezTo>
                  <a:close/>
                  <a:moveTo>
                    <a:pt x="9383" y="1119"/>
                  </a:moveTo>
                  <a:cubicBezTo>
                    <a:pt x="9597" y="1119"/>
                    <a:pt x="9764" y="1286"/>
                    <a:pt x="9764" y="1500"/>
                  </a:cubicBezTo>
                  <a:cubicBezTo>
                    <a:pt x="9764" y="1691"/>
                    <a:pt x="9597" y="1881"/>
                    <a:pt x="9383" y="1881"/>
                  </a:cubicBezTo>
                  <a:cubicBezTo>
                    <a:pt x="9193" y="1881"/>
                    <a:pt x="9026" y="1691"/>
                    <a:pt x="9026" y="1500"/>
                  </a:cubicBezTo>
                  <a:cubicBezTo>
                    <a:pt x="9026" y="1286"/>
                    <a:pt x="9193" y="1119"/>
                    <a:pt x="9383" y="1119"/>
                  </a:cubicBezTo>
                  <a:close/>
                  <a:moveTo>
                    <a:pt x="10883" y="1119"/>
                  </a:moveTo>
                  <a:cubicBezTo>
                    <a:pt x="11098" y="1119"/>
                    <a:pt x="11264" y="1286"/>
                    <a:pt x="11264" y="1500"/>
                  </a:cubicBezTo>
                  <a:cubicBezTo>
                    <a:pt x="11264" y="1691"/>
                    <a:pt x="11098" y="1881"/>
                    <a:pt x="10883" y="1881"/>
                  </a:cubicBezTo>
                  <a:cubicBezTo>
                    <a:pt x="10693" y="1881"/>
                    <a:pt x="10526" y="1691"/>
                    <a:pt x="10526" y="1500"/>
                  </a:cubicBezTo>
                  <a:cubicBezTo>
                    <a:pt x="10526" y="1286"/>
                    <a:pt x="10693" y="1119"/>
                    <a:pt x="10883" y="1119"/>
                  </a:cubicBezTo>
                  <a:close/>
                  <a:moveTo>
                    <a:pt x="1524" y="0"/>
                  </a:moveTo>
                  <a:cubicBezTo>
                    <a:pt x="691" y="0"/>
                    <a:pt x="0" y="667"/>
                    <a:pt x="0" y="1500"/>
                  </a:cubicBezTo>
                  <a:cubicBezTo>
                    <a:pt x="0" y="2334"/>
                    <a:pt x="691" y="3001"/>
                    <a:pt x="1524" y="3001"/>
                  </a:cubicBezTo>
                  <a:lnTo>
                    <a:pt x="11264" y="3001"/>
                  </a:lnTo>
                  <a:cubicBezTo>
                    <a:pt x="12098" y="3001"/>
                    <a:pt x="12789" y="2334"/>
                    <a:pt x="12789" y="1500"/>
                  </a:cubicBezTo>
                  <a:cubicBezTo>
                    <a:pt x="12789" y="667"/>
                    <a:pt x="12098" y="0"/>
                    <a:pt x="11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4081617" y="2311926"/>
              <a:ext cx="100316" cy="101152"/>
            </a:xfrm>
            <a:custGeom>
              <a:avLst/>
              <a:gdLst/>
              <a:ahLst/>
              <a:cxnLst/>
              <a:rect l="l" t="t" r="r" b="b"/>
              <a:pathLst>
                <a:path w="3001" h="3026" extrusionOk="0">
                  <a:moveTo>
                    <a:pt x="358" y="1"/>
                  </a:moveTo>
                  <a:cubicBezTo>
                    <a:pt x="167" y="1"/>
                    <a:pt x="0" y="167"/>
                    <a:pt x="0" y="382"/>
                  </a:cubicBezTo>
                  <a:lnTo>
                    <a:pt x="0" y="3025"/>
                  </a:lnTo>
                  <a:lnTo>
                    <a:pt x="3001" y="3025"/>
                  </a:lnTo>
                  <a:lnTo>
                    <a:pt x="3001" y="382"/>
                  </a:lnTo>
                  <a:cubicBezTo>
                    <a:pt x="3001" y="167"/>
                    <a:pt x="2810" y="1"/>
                    <a:pt x="2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4281414" y="2311926"/>
              <a:ext cx="101954" cy="101152"/>
            </a:xfrm>
            <a:custGeom>
              <a:avLst/>
              <a:gdLst/>
              <a:ahLst/>
              <a:cxnLst/>
              <a:rect l="l" t="t" r="r" b="b"/>
              <a:pathLst>
                <a:path w="3050" h="3026" extrusionOk="0">
                  <a:moveTo>
                    <a:pt x="382" y="1"/>
                  </a:moveTo>
                  <a:cubicBezTo>
                    <a:pt x="191" y="1"/>
                    <a:pt x="1" y="167"/>
                    <a:pt x="1" y="382"/>
                  </a:cubicBezTo>
                  <a:lnTo>
                    <a:pt x="1" y="3025"/>
                  </a:lnTo>
                  <a:lnTo>
                    <a:pt x="3049" y="3025"/>
                  </a:lnTo>
                  <a:lnTo>
                    <a:pt x="3049" y="382"/>
                  </a:lnTo>
                  <a:cubicBezTo>
                    <a:pt x="3049" y="167"/>
                    <a:pt x="2859" y="1"/>
                    <a:pt x="2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65"/>
          <p:cNvGrpSpPr/>
          <p:nvPr/>
        </p:nvGrpSpPr>
        <p:grpSpPr>
          <a:xfrm>
            <a:off x="4735323" y="1463395"/>
            <a:ext cx="315133" cy="414516"/>
            <a:chOff x="4740743" y="1513475"/>
            <a:chExt cx="325618" cy="428307"/>
          </a:xfrm>
        </p:grpSpPr>
        <p:sp>
          <p:nvSpPr>
            <p:cNvPr id="3080" name="Google Shape;3080;p65"/>
            <p:cNvSpPr/>
            <p:nvPr/>
          </p:nvSpPr>
          <p:spPr>
            <a:xfrm>
              <a:off x="4740743" y="1613791"/>
              <a:ext cx="175160" cy="277849"/>
            </a:xfrm>
            <a:custGeom>
              <a:avLst/>
              <a:gdLst/>
              <a:ahLst/>
              <a:cxnLst/>
              <a:rect l="l" t="t" r="r" b="b"/>
              <a:pathLst>
                <a:path w="5240" h="8312" extrusionOk="0">
                  <a:moveTo>
                    <a:pt x="2635" y="2283"/>
                  </a:moveTo>
                  <a:cubicBezTo>
                    <a:pt x="2686" y="2283"/>
                    <a:pt x="2737" y="2292"/>
                    <a:pt x="2787" y="2310"/>
                  </a:cubicBezTo>
                  <a:cubicBezTo>
                    <a:pt x="2978" y="2406"/>
                    <a:pt x="3049" y="2644"/>
                    <a:pt x="2954" y="2834"/>
                  </a:cubicBezTo>
                  <a:lnTo>
                    <a:pt x="2477" y="3787"/>
                  </a:lnTo>
                  <a:lnTo>
                    <a:pt x="3359" y="3787"/>
                  </a:lnTo>
                  <a:cubicBezTo>
                    <a:pt x="3501" y="3787"/>
                    <a:pt x="3621" y="3858"/>
                    <a:pt x="3692" y="3954"/>
                  </a:cubicBezTo>
                  <a:cubicBezTo>
                    <a:pt x="3763" y="4073"/>
                    <a:pt x="3763" y="4216"/>
                    <a:pt x="3692" y="4335"/>
                  </a:cubicBezTo>
                  <a:lnTo>
                    <a:pt x="2954" y="5835"/>
                  </a:lnTo>
                  <a:cubicBezTo>
                    <a:pt x="2883" y="5958"/>
                    <a:pt x="2748" y="6029"/>
                    <a:pt x="2605" y="6029"/>
                  </a:cubicBezTo>
                  <a:cubicBezTo>
                    <a:pt x="2555" y="6029"/>
                    <a:pt x="2503" y="6020"/>
                    <a:pt x="2454" y="6002"/>
                  </a:cubicBezTo>
                  <a:cubicBezTo>
                    <a:pt x="2263" y="5906"/>
                    <a:pt x="2192" y="5668"/>
                    <a:pt x="2287" y="5478"/>
                  </a:cubicBezTo>
                  <a:lnTo>
                    <a:pt x="2763" y="4525"/>
                  </a:lnTo>
                  <a:lnTo>
                    <a:pt x="1858" y="4525"/>
                  </a:lnTo>
                  <a:cubicBezTo>
                    <a:pt x="1739" y="4525"/>
                    <a:pt x="1620" y="4454"/>
                    <a:pt x="1549" y="4358"/>
                  </a:cubicBezTo>
                  <a:cubicBezTo>
                    <a:pt x="1477" y="4239"/>
                    <a:pt x="1477" y="4097"/>
                    <a:pt x="1525" y="3977"/>
                  </a:cubicBezTo>
                  <a:lnTo>
                    <a:pt x="2287" y="2477"/>
                  </a:lnTo>
                  <a:cubicBezTo>
                    <a:pt x="2357" y="2354"/>
                    <a:pt x="2493" y="2283"/>
                    <a:pt x="2635" y="2283"/>
                  </a:cubicBezTo>
                  <a:close/>
                  <a:moveTo>
                    <a:pt x="358" y="0"/>
                  </a:moveTo>
                  <a:cubicBezTo>
                    <a:pt x="167" y="0"/>
                    <a:pt x="1" y="167"/>
                    <a:pt x="1" y="381"/>
                  </a:cubicBezTo>
                  <a:lnTo>
                    <a:pt x="1" y="7931"/>
                  </a:lnTo>
                  <a:cubicBezTo>
                    <a:pt x="1" y="8145"/>
                    <a:pt x="167" y="8312"/>
                    <a:pt x="358" y="8312"/>
                  </a:cubicBezTo>
                  <a:lnTo>
                    <a:pt x="4859" y="8312"/>
                  </a:lnTo>
                  <a:cubicBezTo>
                    <a:pt x="5073" y="8312"/>
                    <a:pt x="5240" y="8145"/>
                    <a:pt x="5240" y="7931"/>
                  </a:cubicBezTo>
                  <a:lnTo>
                    <a:pt x="5240" y="381"/>
                  </a:lnTo>
                  <a:cubicBezTo>
                    <a:pt x="5240" y="167"/>
                    <a:pt x="5073" y="0"/>
                    <a:pt x="4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4790918" y="1513475"/>
              <a:ext cx="275443" cy="176765"/>
            </a:xfrm>
            <a:custGeom>
              <a:avLst/>
              <a:gdLst/>
              <a:ahLst/>
              <a:cxnLst/>
              <a:rect l="l" t="t" r="r" b="b"/>
              <a:pathLst>
                <a:path w="8240" h="5288" extrusionOk="0">
                  <a:moveTo>
                    <a:pt x="2620" y="1"/>
                  </a:moveTo>
                  <a:cubicBezTo>
                    <a:pt x="1715" y="1"/>
                    <a:pt x="953" y="644"/>
                    <a:pt x="786" y="1501"/>
                  </a:cubicBezTo>
                  <a:lnTo>
                    <a:pt x="357" y="1501"/>
                  </a:lnTo>
                  <a:cubicBezTo>
                    <a:pt x="167" y="1501"/>
                    <a:pt x="0" y="1668"/>
                    <a:pt x="0" y="1882"/>
                  </a:cubicBezTo>
                  <a:lnTo>
                    <a:pt x="0" y="2263"/>
                  </a:lnTo>
                  <a:lnTo>
                    <a:pt x="2239" y="2263"/>
                  </a:lnTo>
                  <a:lnTo>
                    <a:pt x="2239" y="1882"/>
                  </a:lnTo>
                  <a:cubicBezTo>
                    <a:pt x="2239" y="1668"/>
                    <a:pt x="2072" y="1501"/>
                    <a:pt x="1858" y="1501"/>
                  </a:cubicBezTo>
                  <a:lnTo>
                    <a:pt x="1548" y="1501"/>
                  </a:lnTo>
                  <a:cubicBezTo>
                    <a:pt x="1715" y="1072"/>
                    <a:pt x="2120" y="763"/>
                    <a:pt x="2620" y="763"/>
                  </a:cubicBezTo>
                  <a:lnTo>
                    <a:pt x="4858" y="763"/>
                  </a:lnTo>
                  <a:cubicBezTo>
                    <a:pt x="5477" y="763"/>
                    <a:pt x="5978" y="1263"/>
                    <a:pt x="5978" y="1882"/>
                  </a:cubicBezTo>
                  <a:lnTo>
                    <a:pt x="5978" y="2263"/>
                  </a:lnTo>
                  <a:lnTo>
                    <a:pt x="5620" y="2263"/>
                  </a:lnTo>
                  <a:cubicBezTo>
                    <a:pt x="5477" y="2263"/>
                    <a:pt x="5335" y="2335"/>
                    <a:pt x="5287" y="2454"/>
                  </a:cubicBezTo>
                  <a:lnTo>
                    <a:pt x="4525" y="3954"/>
                  </a:lnTo>
                  <a:cubicBezTo>
                    <a:pt x="4501" y="4025"/>
                    <a:pt x="4477" y="4073"/>
                    <a:pt x="4477" y="4121"/>
                  </a:cubicBezTo>
                  <a:lnTo>
                    <a:pt x="4477" y="4907"/>
                  </a:lnTo>
                  <a:cubicBezTo>
                    <a:pt x="4477" y="5121"/>
                    <a:pt x="4668" y="5288"/>
                    <a:pt x="4858" y="5288"/>
                  </a:cubicBezTo>
                  <a:lnTo>
                    <a:pt x="7859" y="5288"/>
                  </a:lnTo>
                  <a:cubicBezTo>
                    <a:pt x="8073" y="5288"/>
                    <a:pt x="8240" y="5121"/>
                    <a:pt x="8240" y="4907"/>
                  </a:cubicBezTo>
                  <a:lnTo>
                    <a:pt x="8240" y="4121"/>
                  </a:lnTo>
                  <a:cubicBezTo>
                    <a:pt x="8240" y="4073"/>
                    <a:pt x="8216" y="4025"/>
                    <a:pt x="8192" y="3954"/>
                  </a:cubicBezTo>
                  <a:lnTo>
                    <a:pt x="7454" y="2454"/>
                  </a:lnTo>
                  <a:cubicBezTo>
                    <a:pt x="7383" y="2335"/>
                    <a:pt x="7263" y="2263"/>
                    <a:pt x="7121" y="2263"/>
                  </a:cubicBezTo>
                  <a:lnTo>
                    <a:pt x="6740" y="2263"/>
                  </a:lnTo>
                  <a:lnTo>
                    <a:pt x="6740" y="1882"/>
                  </a:lnTo>
                  <a:cubicBezTo>
                    <a:pt x="6740" y="858"/>
                    <a:pt x="5906" y="1"/>
                    <a:pt x="4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4828323" y="1714876"/>
              <a:ext cx="238037" cy="226906"/>
            </a:xfrm>
            <a:custGeom>
              <a:avLst/>
              <a:gdLst/>
              <a:ahLst/>
              <a:cxnLst/>
              <a:rect l="l" t="t" r="r" b="b"/>
              <a:pathLst>
                <a:path w="7121" h="6788" extrusionOk="0">
                  <a:moveTo>
                    <a:pt x="4501" y="1"/>
                  </a:moveTo>
                  <a:cubicBezTo>
                    <a:pt x="4287" y="1"/>
                    <a:pt x="4120" y="168"/>
                    <a:pt x="4120" y="382"/>
                  </a:cubicBezTo>
                  <a:lnTo>
                    <a:pt x="4120" y="1501"/>
                  </a:lnTo>
                  <a:lnTo>
                    <a:pt x="3739" y="1501"/>
                  </a:lnTo>
                  <a:cubicBezTo>
                    <a:pt x="3549" y="1501"/>
                    <a:pt x="3358" y="1668"/>
                    <a:pt x="3358" y="1882"/>
                  </a:cubicBezTo>
                  <a:lnTo>
                    <a:pt x="3358" y="3383"/>
                  </a:lnTo>
                  <a:cubicBezTo>
                    <a:pt x="3358" y="3597"/>
                    <a:pt x="3549" y="3764"/>
                    <a:pt x="3739" y="3764"/>
                  </a:cubicBezTo>
                  <a:lnTo>
                    <a:pt x="4192" y="3764"/>
                  </a:lnTo>
                  <a:cubicBezTo>
                    <a:pt x="4287" y="4073"/>
                    <a:pt x="4549" y="4335"/>
                    <a:pt x="4859" y="4430"/>
                  </a:cubicBezTo>
                  <a:lnTo>
                    <a:pt x="4859" y="4907"/>
                  </a:lnTo>
                  <a:cubicBezTo>
                    <a:pt x="4859" y="5526"/>
                    <a:pt x="4358" y="6026"/>
                    <a:pt x="3739" y="6026"/>
                  </a:cubicBezTo>
                  <a:lnTo>
                    <a:pt x="0" y="6026"/>
                  </a:lnTo>
                  <a:cubicBezTo>
                    <a:pt x="358" y="6478"/>
                    <a:pt x="881" y="6788"/>
                    <a:pt x="1501" y="6788"/>
                  </a:cubicBezTo>
                  <a:lnTo>
                    <a:pt x="3739" y="6788"/>
                  </a:lnTo>
                  <a:cubicBezTo>
                    <a:pt x="4787" y="6788"/>
                    <a:pt x="5621" y="5931"/>
                    <a:pt x="5621" y="4907"/>
                  </a:cubicBezTo>
                  <a:lnTo>
                    <a:pt x="5621" y="4430"/>
                  </a:lnTo>
                  <a:cubicBezTo>
                    <a:pt x="5930" y="4335"/>
                    <a:pt x="6192" y="4073"/>
                    <a:pt x="6311" y="3764"/>
                  </a:cubicBezTo>
                  <a:lnTo>
                    <a:pt x="6740" y="3764"/>
                  </a:lnTo>
                  <a:cubicBezTo>
                    <a:pt x="6954" y="3764"/>
                    <a:pt x="7121" y="3597"/>
                    <a:pt x="7121" y="3383"/>
                  </a:cubicBezTo>
                  <a:lnTo>
                    <a:pt x="7121" y="1882"/>
                  </a:lnTo>
                  <a:cubicBezTo>
                    <a:pt x="7121" y="1668"/>
                    <a:pt x="6954" y="1501"/>
                    <a:pt x="6740" y="1501"/>
                  </a:cubicBezTo>
                  <a:lnTo>
                    <a:pt x="6359" y="1501"/>
                  </a:lnTo>
                  <a:lnTo>
                    <a:pt x="6359" y="382"/>
                  </a:lnTo>
                  <a:cubicBezTo>
                    <a:pt x="6359" y="168"/>
                    <a:pt x="6192" y="1"/>
                    <a:pt x="6002" y="1"/>
                  </a:cubicBezTo>
                  <a:cubicBezTo>
                    <a:pt x="5787" y="1"/>
                    <a:pt x="5621" y="168"/>
                    <a:pt x="5621" y="382"/>
                  </a:cubicBezTo>
                  <a:lnTo>
                    <a:pt x="5621" y="1501"/>
                  </a:lnTo>
                  <a:lnTo>
                    <a:pt x="4859" y="1501"/>
                  </a:lnTo>
                  <a:lnTo>
                    <a:pt x="4859" y="382"/>
                  </a:lnTo>
                  <a:cubicBezTo>
                    <a:pt x="4859" y="168"/>
                    <a:pt x="4692" y="1"/>
                    <a:pt x="4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3" name="Google Shape;3083;p65"/>
          <p:cNvGrpSpPr/>
          <p:nvPr/>
        </p:nvGrpSpPr>
        <p:grpSpPr>
          <a:xfrm>
            <a:off x="4686019" y="2090524"/>
            <a:ext cx="413771" cy="315910"/>
            <a:chOff x="4689799" y="2161469"/>
            <a:chExt cx="427538" cy="326420"/>
          </a:xfrm>
        </p:grpSpPr>
        <p:sp>
          <p:nvSpPr>
            <p:cNvPr id="3084" name="Google Shape;3084;p65"/>
            <p:cNvSpPr/>
            <p:nvPr/>
          </p:nvSpPr>
          <p:spPr>
            <a:xfrm>
              <a:off x="4689799" y="2437714"/>
              <a:ext cx="427538" cy="50175"/>
            </a:xfrm>
            <a:custGeom>
              <a:avLst/>
              <a:gdLst/>
              <a:ahLst/>
              <a:cxnLst/>
              <a:rect l="l" t="t" r="r" b="b"/>
              <a:pathLst>
                <a:path w="12790" h="1501" extrusionOk="0">
                  <a:moveTo>
                    <a:pt x="358" y="0"/>
                  </a:moveTo>
                  <a:cubicBezTo>
                    <a:pt x="167" y="0"/>
                    <a:pt x="1" y="167"/>
                    <a:pt x="1" y="358"/>
                  </a:cubicBezTo>
                  <a:lnTo>
                    <a:pt x="1" y="739"/>
                  </a:lnTo>
                  <a:cubicBezTo>
                    <a:pt x="1" y="1167"/>
                    <a:pt x="334" y="1501"/>
                    <a:pt x="739" y="1501"/>
                  </a:cubicBezTo>
                  <a:lnTo>
                    <a:pt x="12027" y="1501"/>
                  </a:lnTo>
                  <a:cubicBezTo>
                    <a:pt x="12456" y="1501"/>
                    <a:pt x="12789" y="1167"/>
                    <a:pt x="12789" y="739"/>
                  </a:cubicBezTo>
                  <a:lnTo>
                    <a:pt x="12789" y="358"/>
                  </a:lnTo>
                  <a:cubicBezTo>
                    <a:pt x="12789" y="167"/>
                    <a:pt x="12622" y="0"/>
                    <a:pt x="12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p:nvPr/>
          </p:nvSpPr>
          <p:spPr>
            <a:xfrm>
              <a:off x="4963639" y="2245071"/>
              <a:ext cx="22330" cy="34263"/>
            </a:xfrm>
            <a:custGeom>
              <a:avLst/>
              <a:gdLst/>
              <a:ahLst/>
              <a:cxnLst/>
              <a:rect l="l" t="t" r="r" b="b"/>
              <a:pathLst>
                <a:path w="668" h="1025" extrusionOk="0">
                  <a:moveTo>
                    <a:pt x="1" y="0"/>
                  </a:moveTo>
                  <a:lnTo>
                    <a:pt x="1" y="0"/>
                  </a:lnTo>
                  <a:cubicBezTo>
                    <a:pt x="48" y="167"/>
                    <a:pt x="72" y="334"/>
                    <a:pt x="72" y="500"/>
                  </a:cubicBezTo>
                  <a:cubicBezTo>
                    <a:pt x="72" y="691"/>
                    <a:pt x="48" y="858"/>
                    <a:pt x="1" y="1024"/>
                  </a:cubicBezTo>
                  <a:cubicBezTo>
                    <a:pt x="263" y="834"/>
                    <a:pt x="501" y="643"/>
                    <a:pt x="668" y="500"/>
                  </a:cubicBezTo>
                  <a:cubicBezTo>
                    <a:pt x="501" y="357"/>
                    <a:pt x="263"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5"/>
            <p:cNvSpPr/>
            <p:nvPr/>
          </p:nvSpPr>
          <p:spPr>
            <a:xfrm>
              <a:off x="4865729" y="2224380"/>
              <a:ext cx="74878" cy="75646"/>
            </a:xfrm>
            <a:custGeom>
              <a:avLst/>
              <a:gdLst/>
              <a:ahLst/>
              <a:cxnLst/>
              <a:rect l="l" t="t" r="r" b="b"/>
              <a:pathLst>
                <a:path w="2240" h="2263" extrusionOk="0">
                  <a:moveTo>
                    <a:pt x="1120" y="762"/>
                  </a:moveTo>
                  <a:cubicBezTo>
                    <a:pt x="1334" y="762"/>
                    <a:pt x="1501" y="929"/>
                    <a:pt x="1501" y="1119"/>
                  </a:cubicBezTo>
                  <a:cubicBezTo>
                    <a:pt x="1501" y="1334"/>
                    <a:pt x="1334" y="1500"/>
                    <a:pt x="1120" y="1500"/>
                  </a:cubicBezTo>
                  <a:cubicBezTo>
                    <a:pt x="929" y="1500"/>
                    <a:pt x="763" y="1334"/>
                    <a:pt x="763" y="1119"/>
                  </a:cubicBezTo>
                  <a:cubicBezTo>
                    <a:pt x="763" y="929"/>
                    <a:pt x="929" y="762"/>
                    <a:pt x="1120" y="762"/>
                  </a:cubicBezTo>
                  <a:close/>
                  <a:moveTo>
                    <a:pt x="1120" y="0"/>
                  </a:moveTo>
                  <a:cubicBezTo>
                    <a:pt x="501" y="0"/>
                    <a:pt x="1" y="500"/>
                    <a:pt x="1" y="1119"/>
                  </a:cubicBezTo>
                  <a:cubicBezTo>
                    <a:pt x="1" y="1739"/>
                    <a:pt x="501" y="2262"/>
                    <a:pt x="1120" y="2262"/>
                  </a:cubicBezTo>
                  <a:cubicBezTo>
                    <a:pt x="1739" y="2262"/>
                    <a:pt x="2239" y="1739"/>
                    <a:pt x="2239" y="1119"/>
                  </a:cubicBezTo>
                  <a:cubicBezTo>
                    <a:pt x="2239" y="500"/>
                    <a:pt x="1739"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4821170" y="2244269"/>
              <a:ext cx="22296" cy="35065"/>
            </a:xfrm>
            <a:custGeom>
              <a:avLst/>
              <a:gdLst/>
              <a:ahLst/>
              <a:cxnLst/>
              <a:rect l="l" t="t" r="r" b="b"/>
              <a:pathLst>
                <a:path w="667" h="1049" extrusionOk="0">
                  <a:moveTo>
                    <a:pt x="667" y="0"/>
                  </a:moveTo>
                  <a:lnTo>
                    <a:pt x="667" y="0"/>
                  </a:lnTo>
                  <a:cubicBezTo>
                    <a:pt x="381" y="191"/>
                    <a:pt x="167" y="381"/>
                    <a:pt x="0" y="524"/>
                  </a:cubicBezTo>
                  <a:cubicBezTo>
                    <a:pt x="167" y="667"/>
                    <a:pt x="381" y="858"/>
                    <a:pt x="667" y="1048"/>
                  </a:cubicBezTo>
                  <a:cubicBezTo>
                    <a:pt x="619" y="882"/>
                    <a:pt x="595" y="715"/>
                    <a:pt x="595" y="524"/>
                  </a:cubicBezTo>
                  <a:cubicBezTo>
                    <a:pt x="595" y="358"/>
                    <a:pt x="619" y="167"/>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4714469" y="2161469"/>
              <a:ext cx="377363" cy="250807"/>
            </a:xfrm>
            <a:custGeom>
              <a:avLst/>
              <a:gdLst/>
              <a:ahLst/>
              <a:cxnLst/>
              <a:rect l="l" t="t" r="r" b="b"/>
              <a:pathLst>
                <a:path w="11289" h="7503" extrusionOk="0">
                  <a:moveTo>
                    <a:pt x="5645" y="1144"/>
                  </a:moveTo>
                  <a:cubicBezTo>
                    <a:pt x="6788" y="1144"/>
                    <a:pt x="8169" y="1930"/>
                    <a:pt x="8931" y="2763"/>
                  </a:cubicBezTo>
                  <a:cubicBezTo>
                    <a:pt x="9050" y="2906"/>
                    <a:pt x="9050" y="3120"/>
                    <a:pt x="8931" y="3263"/>
                  </a:cubicBezTo>
                  <a:cubicBezTo>
                    <a:pt x="8169" y="4097"/>
                    <a:pt x="6788" y="4883"/>
                    <a:pt x="5645" y="4883"/>
                  </a:cubicBezTo>
                  <a:cubicBezTo>
                    <a:pt x="4502" y="4883"/>
                    <a:pt x="3121" y="4097"/>
                    <a:pt x="2382" y="3263"/>
                  </a:cubicBezTo>
                  <a:cubicBezTo>
                    <a:pt x="2239" y="3120"/>
                    <a:pt x="2239" y="2906"/>
                    <a:pt x="2382" y="2763"/>
                  </a:cubicBezTo>
                  <a:cubicBezTo>
                    <a:pt x="3121" y="1930"/>
                    <a:pt x="4502" y="1144"/>
                    <a:pt x="5645" y="1144"/>
                  </a:cubicBezTo>
                  <a:close/>
                  <a:moveTo>
                    <a:pt x="4145" y="5621"/>
                  </a:moveTo>
                  <a:cubicBezTo>
                    <a:pt x="4359" y="5621"/>
                    <a:pt x="4526" y="5811"/>
                    <a:pt x="4526" y="6002"/>
                  </a:cubicBezTo>
                  <a:cubicBezTo>
                    <a:pt x="4526" y="6216"/>
                    <a:pt x="4359" y="6383"/>
                    <a:pt x="4145" y="6383"/>
                  </a:cubicBezTo>
                  <a:lnTo>
                    <a:pt x="2644" y="6383"/>
                  </a:lnTo>
                  <a:cubicBezTo>
                    <a:pt x="2454" y="6383"/>
                    <a:pt x="2287" y="6216"/>
                    <a:pt x="2287" y="6002"/>
                  </a:cubicBezTo>
                  <a:cubicBezTo>
                    <a:pt x="2287" y="5811"/>
                    <a:pt x="2454" y="5621"/>
                    <a:pt x="2644" y="5621"/>
                  </a:cubicBezTo>
                  <a:close/>
                  <a:moveTo>
                    <a:pt x="6407" y="5621"/>
                  </a:moveTo>
                  <a:cubicBezTo>
                    <a:pt x="6598" y="5621"/>
                    <a:pt x="6764" y="5811"/>
                    <a:pt x="6764" y="6002"/>
                  </a:cubicBezTo>
                  <a:cubicBezTo>
                    <a:pt x="6764" y="6216"/>
                    <a:pt x="6598" y="6383"/>
                    <a:pt x="6407" y="6383"/>
                  </a:cubicBezTo>
                  <a:lnTo>
                    <a:pt x="5645" y="6383"/>
                  </a:lnTo>
                  <a:cubicBezTo>
                    <a:pt x="5454" y="6383"/>
                    <a:pt x="5288" y="6216"/>
                    <a:pt x="5288" y="6002"/>
                  </a:cubicBezTo>
                  <a:cubicBezTo>
                    <a:pt x="5288" y="5811"/>
                    <a:pt x="5454" y="5621"/>
                    <a:pt x="5645" y="5621"/>
                  </a:cubicBezTo>
                  <a:close/>
                  <a:moveTo>
                    <a:pt x="8646" y="5621"/>
                  </a:moveTo>
                  <a:cubicBezTo>
                    <a:pt x="8860" y="5621"/>
                    <a:pt x="9027" y="5811"/>
                    <a:pt x="9027" y="6002"/>
                  </a:cubicBezTo>
                  <a:cubicBezTo>
                    <a:pt x="9027" y="6216"/>
                    <a:pt x="8860" y="6383"/>
                    <a:pt x="8646" y="6383"/>
                  </a:cubicBezTo>
                  <a:lnTo>
                    <a:pt x="7907" y="6383"/>
                  </a:lnTo>
                  <a:cubicBezTo>
                    <a:pt x="7693" y="6383"/>
                    <a:pt x="7526" y="6216"/>
                    <a:pt x="7526" y="6002"/>
                  </a:cubicBezTo>
                  <a:cubicBezTo>
                    <a:pt x="7526" y="5811"/>
                    <a:pt x="7693" y="5621"/>
                    <a:pt x="7907" y="5621"/>
                  </a:cubicBezTo>
                  <a:close/>
                  <a:moveTo>
                    <a:pt x="382" y="1"/>
                  </a:moveTo>
                  <a:cubicBezTo>
                    <a:pt x="168" y="1"/>
                    <a:pt x="1" y="167"/>
                    <a:pt x="1" y="382"/>
                  </a:cubicBezTo>
                  <a:lnTo>
                    <a:pt x="1" y="7502"/>
                  </a:lnTo>
                  <a:lnTo>
                    <a:pt x="11289" y="7502"/>
                  </a:lnTo>
                  <a:lnTo>
                    <a:pt x="11289" y="382"/>
                  </a:lnTo>
                  <a:cubicBezTo>
                    <a:pt x="11289" y="167"/>
                    <a:pt x="11122" y="1"/>
                    <a:pt x="109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65"/>
          <p:cNvGrpSpPr/>
          <p:nvPr/>
        </p:nvGrpSpPr>
        <p:grpSpPr>
          <a:xfrm>
            <a:off x="5330877" y="1463395"/>
            <a:ext cx="419919" cy="414516"/>
            <a:chOff x="5356112" y="1513475"/>
            <a:chExt cx="433890" cy="428307"/>
          </a:xfrm>
        </p:grpSpPr>
        <p:sp>
          <p:nvSpPr>
            <p:cNvPr id="3090" name="Google Shape;3090;p65"/>
            <p:cNvSpPr/>
            <p:nvPr/>
          </p:nvSpPr>
          <p:spPr>
            <a:xfrm>
              <a:off x="5356112" y="1640868"/>
              <a:ext cx="234059" cy="223530"/>
            </a:xfrm>
            <a:custGeom>
              <a:avLst/>
              <a:gdLst/>
              <a:ahLst/>
              <a:cxnLst/>
              <a:rect l="l" t="t" r="r" b="b"/>
              <a:pathLst>
                <a:path w="7002" h="6687" extrusionOk="0">
                  <a:moveTo>
                    <a:pt x="1644" y="1108"/>
                  </a:moveTo>
                  <a:cubicBezTo>
                    <a:pt x="1739" y="1108"/>
                    <a:pt x="1834" y="1143"/>
                    <a:pt x="1906" y="1215"/>
                  </a:cubicBezTo>
                  <a:cubicBezTo>
                    <a:pt x="2048" y="1358"/>
                    <a:pt x="2048" y="1596"/>
                    <a:pt x="1906" y="1739"/>
                  </a:cubicBezTo>
                  <a:cubicBezTo>
                    <a:pt x="1834" y="1810"/>
                    <a:pt x="1739" y="1846"/>
                    <a:pt x="1644" y="1846"/>
                  </a:cubicBezTo>
                  <a:cubicBezTo>
                    <a:pt x="1548" y="1846"/>
                    <a:pt x="1453" y="1810"/>
                    <a:pt x="1382" y="1739"/>
                  </a:cubicBezTo>
                  <a:cubicBezTo>
                    <a:pt x="1215" y="1596"/>
                    <a:pt x="1215" y="1358"/>
                    <a:pt x="1382" y="1215"/>
                  </a:cubicBezTo>
                  <a:cubicBezTo>
                    <a:pt x="1453" y="1143"/>
                    <a:pt x="1548" y="1108"/>
                    <a:pt x="1644" y="1108"/>
                  </a:cubicBezTo>
                  <a:close/>
                  <a:moveTo>
                    <a:pt x="2691" y="2155"/>
                  </a:moveTo>
                  <a:cubicBezTo>
                    <a:pt x="2787" y="2155"/>
                    <a:pt x="2882" y="2191"/>
                    <a:pt x="2953" y="2263"/>
                  </a:cubicBezTo>
                  <a:lnTo>
                    <a:pt x="4549" y="3858"/>
                  </a:lnTo>
                  <a:cubicBezTo>
                    <a:pt x="4692" y="4001"/>
                    <a:pt x="4692" y="4239"/>
                    <a:pt x="4549" y="4382"/>
                  </a:cubicBezTo>
                  <a:cubicBezTo>
                    <a:pt x="4477" y="4465"/>
                    <a:pt x="4382" y="4507"/>
                    <a:pt x="4287" y="4507"/>
                  </a:cubicBezTo>
                  <a:cubicBezTo>
                    <a:pt x="4192" y="4507"/>
                    <a:pt x="4096" y="4465"/>
                    <a:pt x="4025" y="4382"/>
                  </a:cubicBezTo>
                  <a:lnTo>
                    <a:pt x="2429" y="2810"/>
                  </a:lnTo>
                  <a:cubicBezTo>
                    <a:pt x="2287" y="2644"/>
                    <a:pt x="2287" y="2405"/>
                    <a:pt x="2429" y="2263"/>
                  </a:cubicBezTo>
                  <a:cubicBezTo>
                    <a:pt x="2501" y="2191"/>
                    <a:pt x="2596" y="2155"/>
                    <a:pt x="2691" y="2155"/>
                  </a:cubicBezTo>
                  <a:close/>
                  <a:moveTo>
                    <a:pt x="5356" y="4805"/>
                  </a:moveTo>
                  <a:cubicBezTo>
                    <a:pt x="5454" y="4805"/>
                    <a:pt x="5549" y="4846"/>
                    <a:pt x="5621" y="4930"/>
                  </a:cubicBezTo>
                  <a:cubicBezTo>
                    <a:pt x="5763" y="5073"/>
                    <a:pt x="5763" y="5311"/>
                    <a:pt x="5621" y="5454"/>
                  </a:cubicBezTo>
                  <a:cubicBezTo>
                    <a:pt x="5549" y="5525"/>
                    <a:pt x="5454" y="5561"/>
                    <a:pt x="5356" y="5561"/>
                  </a:cubicBezTo>
                  <a:cubicBezTo>
                    <a:pt x="5257" y="5561"/>
                    <a:pt x="5156" y="5525"/>
                    <a:pt x="5073" y="5454"/>
                  </a:cubicBezTo>
                  <a:cubicBezTo>
                    <a:pt x="4930" y="5311"/>
                    <a:pt x="4930" y="5073"/>
                    <a:pt x="5073" y="4930"/>
                  </a:cubicBezTo>
                  <a:cubicBezTo>
                    <a:pt x="5156" y="4846"/>
                    <a:pt x="5257" y="4805"/>
                    <a:pt x="5356" y="4805"/>
                  </a:cubicBezTo>
                  <a:close/>
                  <a:moveTo>
                    <a:pt x="1647" y="0"/>
                  </a:moveTo>
                  <a:cubicBezTo>
                    <a:pt x="1257" y="0"/>
                    <a:pt x="870" y="143"/>
                    <a:pt x="596" y="429"/>
                  </a:cubicBezTo>
                  <a:cubicBezTo>
                    <a:pt x="0" y="1000"/>
                    <a:pt x="0" y="1953"/>
                    <a:pt x="596" y="2548"/>
                  </a:cubicBezTo>
                  <a:lnTo>
                    <a:pt x="4287" y="6240"/>
                  </a:lnTo>
                  <a:cubicBezTo>
                    <a:pt x="4585" y="6537"/>
                    <a:pt x="4966" y="6686"/>
                    <a:pt x="5347" y="6686"/>
                  </a:cubicBezTo>
                  <a:cubicBezTo>
                    <a:pt x="5728" y="6686"/>
                    <a:pt x="6109" y="6537"/>
                    <a:pt x="6406" y="6240"/>
                  </a:cubicBezTo>
                  <a:cubicBezTo>
                    <a:pt x="7002" y="5668"/>
                    <a:pt x="7002" y="4715"/>
                    <a:pt x="6406" y="4120"/>
                  </a:cubicBezTo>
                  <a:lnTo>
                    <a:pt x="2715" y="429"/>
                  </a:lnTo>
                  <a:cubicBezTo>
                    <a:pt x="2429" y="143"/>
                    <a:pt x="2037" y="0"/>
                    <a:pt x="1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5511350" y="1513475"/>
              <a:ext cx="277849" cy="101152"/>
            </a:xfrm>
            <a:custGeom>
              <a:avLst/>
              <a:gdLst/>
              <a:ahLst/>
              <a:cxnLst/>
              <a:rect l="l" t="t" r="r" b="b"/>
              <a:pathLst>
                <a:path w="8312" h="3026" extrusionOk="0">
                  <a:moveTo>
                    <a:pt x="1501" y="1168"/>
                  </a:moveTo>
                  <a:cubicBezTo>
                    <a:pt x="1715" y="1168"/>
                    <a:pt x="1882" y="1334"/>
                    <a:pt x="1882" y="1525"/>
                  </a:cubicBezTo>
                  <a:cubicBezTo>
                    <a:pt x="1882" y="1739"/>
                    <a:pt x="1715" y="1906"/>
                    <a:pt x="1501" y="1906"/>
                  </a:cubicBezTo>
                  <a:cubicBezTo>
                    <a:pt x="1286" y="1906"/>
                    <a:pt x="1119" y="1739"/>
                    <a:pt x="1119" y="1525"/>
                  </a:cubicBezTo>
                  <a:cubicBezTo>
                    <a:pt x="1119" y="1334"/>
                    <a:pt x="1286" y="1168"/>
                    <a:pt x="1501" y="1168"/>
                  </a:cubicBezTo>
                  <a:close/>
                  <a:moveTo>
                    <a:pt x="5311" y="1168"/>
                  </a:moveTo>
                  <a:cubicBezTo>
                    <a:pt x="5501" y="1168"/>
                    <a:pt x="5668" y="1334"/>
                    <a:pt x="5668" y="1525"/>
                  </a:cubicBezTo>
                  <a:cubicBezTo>
                    <a:pt x="5668" y="1739"/>
                    <a:pt x="5501" y="1906"/>
                    <a:pt x="5311" y="1906"/>
                  </a:cubicBezTo>
                  <a:lnTo>
                    <a:pt x="3001" y="1906"/>
                  </a:lnTo>
                  <a:cubicBezTo>
                    <a:pt x="2786" y="1906"/>
                    <a:pt x="2620" y="1739"/>
                    <a:pt x="2620" y="1525"/>
                  </a:cubicBezTo>
                  <a:cubicBezTo>
                    <a:pt x="2620" y="1334"/>
                    <a:pt x="2786" y="1168"/>
                    <a:pt x="3001" y="1168"/>
                  </a:cubicBezTo>
                  <a:close/>
                  <a:moveTo>
                    <a:pt x="6811" y="1168"/>
                  </a:moveTo>
                  <a:cubicBezTo>
                    <a:pt x="7002" y="1168"/>
                    <a:pt x="7168" y="1334"/>
                    <a:pt x="7168" y="1525"/>
                  </a:cubicBezTo>
                  <a:cubicBezTo>
                    <a:pt x="7168" y="1739"/>
                    <a:pt x="7002" y="1906"/>
                    <a:pt x="6811" y="1906"/>
                  </a:cubicBezTo>
                  <a:cubicBezTo>
                    <a:pt x="6597" y="1906"/>
                    <a:pt x="6430" y="1739"/>
                    <a:pt x="6430" y="1525"/>
                  </a:cubicBezTo>
                  <a:cubicBezTo>
                    <a:pt x="6430" y="1334"/>
                    <a:pt x="6597" y="1168"/>
                    <a:pt x="6811" y="1168"/>
                  </a:cubicBezTo>
                  <a:close/>
                  <a:moveTo>
                    <a:pt x="1501" y="1"/>
                  </a:moveTo>
                  <a:cubicBezTo>
                    <a:pt x="667" y="1"/>
                    <a:pt x="0" y="715"/>
                    <a:pt x="0" y="1525"/>
                  </a:cubicBezTo>
                  <a:cubicBezTo>
                    <a:pt x="0" y="2358"/>
                    <a:pt x="667" y="3025"/>
                    <a:pt x="1501" y="3025"/>
                  </a:cubicBezTo>
                  <a:lnTo>
                    <a:pt x="6811" y="3025"/>
                  </a:lnTo>
                  <a:cubicBezTo>
                    <a:pt x="7645" y="3025"/>
                    <a:pt x="8311" y="2358"/>
                    <a:pt x="8311" y="1525"/>
                  </a:cubicBezTo>
                  <a:cubicBezTo>
                    <a:pt x="8311" y="715"/>
                    <a:pt x="7645" y="1"/>
                    <a:pt x="6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5662577" y="1635285"/>
              <a:ext cx="127426" cy="155070"/>
            </a:xfrm>
            <a:custGeom>
              <a:avLst/>
              <a:gdLst/>
              <a:ahLst/>
              <a:cxnLst/>
              <a:rect l="l" t="t" r="r" b="b"/>
              <a:pathLst>
                <a:path w="3812" h="4639" extrusionOk="0">
                  <a:moveTo>
                    <a:pt x="3025" y="0"/>
                  </a:moveTo>
                  <a:cubicBezTo>
                    <a:pt x="2787" y="96"/>
                    <a:pt x="2549" y="143"/>
                    <a:pt x="2287" y="143"/>
                  </a:cubicBezTo>
                  <a:lnTo>
                    <a:pt x="787" y="143"/>
                  </a:lnTo>
                  <a:lnTo>
                    <a:pt x="787" y="1644"/>
                  </a:lnTo>
                  <a:lnTo>
                    <a:pt x="406" y="1644"/>
                  </a:lnTo>
                  <a:cubicBezTo>
                    <a:pt x="215" y="1644"/>
                    <a:pt x="49" y="1787"/>
                    <a:pt x="25" y="1977"/>
                  </a:cubicBezTo>
                  <a:cubicBezTo>
                    <a:pt x="1" y="2191"/>
                    <a:pt x="191" y="2382"/>
                    <a:pt x="406" y="2382"/>
                  </a:cubicBezTo>
                  <a:lnTo>
                    <a:pt x="549" y="2382"/>
                  </a:lnTo>
                  <a:lnTo>
                    <a:pt x="72" y="3334"/>
                  </a:lnTo>
                  <a:cubicBezTo>
                    <a:pt x="1" y="3501"/>
                    <a:pt x="25" y="3668"/>
                    <a:pt x="144" y="3787"/>
                  </a:cubicBezTo>
                  <a:lnTo>
                    <a:pt x="882" y="4525"/>
                  </a:lnTo>
                  <a:cubicBezTo>
                    <a:pt x="957" y="4600"/>
                    <a:pt x="1051" y="4636"/>
                    <a:pt x="1144" y="4636"/>
                  </a:cubicBezTo>
                  <a:cubicBezTo>
                    <a:pt x="1230" y="4636"/>
                    <a:pt x="1314" y="4606"/>
                    <a:pt x="1382" y="4549"/>
                  </a:cubicBezTo>
                  <a:cubicBezTo>
                    <a:pt x="1573" y="4406"/>
                    <a:pt x="1573" y="4144"/>
                    <a:pt x="1430" y="4001"/>
                  </a:cubicBezTo>
                  <a:lnTo>
                    <a:pt x="858" y="3430"/>
                  </a:lnTo>
                  <a:lnTo>
                    <a:pt x="1382" y="2382"/>
                  </a:lnTo>
                  <a:lnTo>
                    <a:pt x="2430" y="2382"/>
                  </a:lnTo>
                  <a:lnTo>
                    <a:pt x="2954" y="3430"/>
                  </a:lnTo>
                  <a:lnTo>
                    <a:pt x="2406" y="4001"/>
                  </a:lnTo>
                  <a:cubicBezTo>
                    <a:pt x="2263" y="4120"/>
                    <a:pt x="2240" y="4335"/>
                    <a:pt x="2359" y="4501"/>
                  </a:cubicBezTo>
                  <a:cubicBezTo>
                    <a:pt x="2435" y="4591"/>
                    <a:pt x="2546" y="4639"/>
                    <a:pt x="2658" y="4639"/>
                  </a:cubicBezTo>
                  <a:cubicBezTo>
                    <a:pt x="2755" y="4639"/>
                    <a:pt x="2853" y="4603"/>
                    <a:pt x="2930" y="4525"/>
                  </a:cubicBezTo>
                  <a:lnTo>
                    <a:pt x="3668" y="3787"/>
                  </a:lnTo>
                  <a:cubicBezTo>
                    <a:pt x="3787" y="3668"/>
                    <a:pt x="3811" y="3501"/>
                    <a:pt x="3740" y="3334"/>
                  </a:cubicBezTo>
                  <a:lnTo>
                    <a:pt x="3264" y="2382"/>
                  </a:lnTo>
                  <a:lnTo>
                    <a:pt x="3406" y="2382"/>
                  </a:lnTo>
                  <a:cubicBezTo>
                    <a:pt x="3597" y="2382"/>
                    <a:pt x="3764" y="2239"/>
                    <a:pt x="3787" y="2048"/>
                  </a:cubicBezTo>
                  <a:cubicBezTo>
                    <a:pt x="3811" y="1834"/>
                    <a:pt x="3621" y="1644"/>
                    <a:pt x="3406" y="1644"/>
                  </a:cubicBezTo>
                  <a:lnTo>
                    <a:pt x="3025" y="1644"/>
                  </a:ln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5435704" y="1815192"/>
              <a:ext cx="277883" cy="126590"/>
            </a:xfrm>
            <a:custGeom>
              <a:avLst/>
              <a:gdLst/>
              <a:ahLst/>
              <a:cxnLst/>
              <a:rect l="l" t="t" r="r" b="b"/>
              <a:pathLst>
                <a:path w="8313" h="3787" extrusionOk="0">
                  <a:moveTo>
                    <a:pt x="5216" y="0"/>
                  </a:moveTo>
                  <a:cubicBezTo>
                    <a:pt x="5216" y="596"/>
                    <a:pt x="4978" y="1144"/>
                    <a:pt x="4549" y="1572"/>
                  </a:cubicBezTo>
                  <a:cubicBezTo>
                    <a:pt x="4130" y="1991"/>
                    <a:pt x="3562" y="2221"/>
                    <a:pt x="2982" y="2221"/>
                  </a:cubicBezTo>
                  <a:cubicBezTo>
                    <a:pt x="2475" y="2221"/>
                    <a:pt x="1958" y="2045"/>
                    <a:pt x="1525" y="1667"/>
                  </a:cubicBezTo>
                  <a:lnTo>
                    <a:pt x="1525" y="3025"/>
                  </a:lnTo>
                  <a:lnTo>
                    <a:pt x="406" y="3025"/>
                  </a:lnTo>
                  <a:cubicBezTo>
                    <a:pt x="215" y="3025"/>
                    <a:pt x="48" y="3168"/>
                    <a:pt x="25" y="3358"/>
                  </a:cubicBezTo>
                  <a:cubicBezTo>
                    <a:pt x="1" y="3596"/>
                    <a:pt x="168" y="3787"/>
                    <a:pt x="382" y="3787"/>
                  </a:cubicBezTo>
                  <a:lnTo>
                    <a:pt x="7907" y="3787"/>
                  </a:lnTo>
                  <a:cubicBezTo>
                    <a:pt x="8098" y="3787"/>
                    <a:pt x="8264" y="3644"/>
                    <a:pt x="8288" y="3454"/>
                  </a:cubicBezTo>
                  <a:cubicBezTo>
                    <a:pt x="8312" y="3215"/>
                    <a:pt x="8145" y="3025"/>
                    <a:pt x="7907" y="3025"/>
                  </a:cubicBezTo>
                  <a:lnTo>
                    <a:pt x="6788" y="3025"/>
                  </a:lnTo>
                  <a:lnTo>
                    <a:pt x="6788" y="382"/>
                  </a:lnTo>
                  <a:cubicBezTo>
                    <a:pt x="6788" y="167"/>
                    <a:pt x="6621" y="0"/>
                    <a:pt x="6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5447671" y="1583539"/>
              <a:ext cx="94734" cy="92360"/>
            </a:xfrm>
            <a:custGeom>
              <a:avLst/>
              <a:gdLst/>
              <a:ahLst/>
              <a:cxnLst/>
              <a:rect l="l" t="t" r="r" b="b"/>
              <a:pathLst>
                <a:path w="2834" h="2763" extrusionOk="0">
                  <a:moveTo>
                    <a:pt x="1238" y="1"/>
                  </a:moveTo>
                  <a:lnTo>
                    <a:pt x="0" y="1239"/>
                  </a:lnTo>
                  <a:cubicBezTo>
                    <a:pt x="191" y="1334"/>
                    <a:pt x="357" y="1453"/>
                    <a:pt x="476" y="1596"/>
                  </a:cubicBezTo>
                  <a:lnTo>
                    <a:pt x="1667" y="2763"/>
                  </a:lnTo>
                  <a:lnTo>
                    <a:pt x="2834" y="1596"/>
                  </a:lnTo>
                  <a:cubicBezTo>
                    <a:pt x="2048" y="1406"/>
                    <a:pt x="1453" y="786"/>
                    <a:pt x="1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5" name="Google Shape;3095;p65"/>
          <p:cNvGrpSpPr/>
          <p:nvPr/>
        </p:nvGrpSpPr>
        <p:grpSpPr>
          <a:xfrm>
            <a:off x="6045064" y="1463395"/>
            <a:ext cx="266606" cy="414515"/>
            <a:chOff x="6094061" y="1513475"/>
            <a:chExt cx="275476" cy="428307"/>
          </a:xfrm>
        </p:grpSpPr>
        <p:sp>
          <p:nvSpPr>
            <p:cNvPr id="3096" name="Google Shape;3096;p65"/>
            <p:cNvSpPr/>
            <p:nvPr/>
          </p:nvSpPr>
          <p:spPr>
            <a:xfrm>
              <a:off x="6094061" y="1513475"/>
              <a:ext cx="74844" cy="428307"/>
            </a:xfrm>
            <a:custGeom>
              <a:avLst/>
              <a:gdLst/>
              <a:ahLst/>
              <a:cxnLst/>
              <a:rect l="l" t="t" r="r" b="b"/>
              <a:pathLst>
                <a:path w="2239" h="12813" extrusionOk="0">
                  <a:moveTo>
                    <a:pt x="381" y="1"/>
                  </a:moveTo>
                  <a:cubicBezTo>
                    <a:pt x="167" y="1"/>
                    <a:pt x="0" y="168"/>
                    <a:pt x="0" y="382"/>
                  </a:cubicBezTo>
                  <a:lnTo>
                    <a:pt x="0" y="1906"/>
                  </a:lnTo>
                  <a:cubicBezTo>
                    <a:pt x="0" y="1977"/>
                    <a:pt x="0" y="2025"/>
                    <a:pt x="24" y="2073"/>
                  </a:cubicBezTo>
                  <a:lnTo>
                    <a:pt x="739" y="3502"/>
                  </a:lnTo>
                  <a:lnTo>
                    <a:pt x="739" y="7526"/>
                  </a:lnTo>
                  <a:lnTo>
                    <a:pt x="381" y="7526"/>
                  </a:lnTo>
                  <a:cubicBezTo>
                    <a:pt x="167" y="7526"/>
                    <a:pt x="0" y="7693"/>
                    <a:pt x="0" y="7907"/>
                  </a:cubicBezTo>
                  <a:lnTo>
                    <a:pt x="0" y="11694"/>
                  </a:lnTo>
                  <a:cubicBezTo>
                    <a:pt x="0" y="12313"/>
                    <a:pt x="500" y="12813"/>
                    <a:pt x="1120" y="12813"/>
                  </a:cubicBezTo>
                  <a:cubicBezTo>
                    <a:pt x="1739" y="12813"/>
                    <a:pt x="2239" y="12313"/>
                    <a:pt x="2239" y="11694"/>
                  </a:cubicBezTo>
                  <a:lnTo>
                    <a:pt x="2239" y="7907"/>
                  </a:lnTo>
                  <a:cubicBezTo>
                    <a:pt x="2239" y="7693"/>
                    <a:pt x="2072" y="7526"/>
                    <a:pt x="1882" y="7526"/>
                  </a:cubicBezTo>
                  <a:lnTo>
                    <a:pt x="1501" y="7526"/>
                  </a:lnTo>
                  <a:lnTo>
                    <a:pt x="1501" y="3502"/>
                  </a:lnTo>
                  <a:lnTo>
                    <a:pt x="2215" y="2073"/>
                  </a:lnTo>
                  <a:cubicBezTo>
                    <a:pt x="2239" y="2025"/>
                    <a:pt x="2239" y="1954"/>
                    <a:pt x="2239" y="1906"/>
                  </a:cubicBezTo>
                  <a:lnTo>
                    <a:pt x="2239" y="382"/>
                  </a:lnTo>
                  <a:cubicBezTo>
                    <a:pt x="2239" y="168"/>
                    <a:pt x="2072" y="1"/>
                    <a:pt x="1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6194378" y="1518222"/>
              <a:ext cx="175160" cy="418847"/>
            </a:xfrm>
            <a:custGeom>
              <a:avLst/>
              <a:gdLst/>
              <a:ahLst/>
              <a:cxnLst/>
              <a:rect l="l" t="t" r="r" b="b"/>
              <a:pathLst>
                <a:path w="5240" h="12530" extrusionOk="0">
                  <a:moveTo>
                    <a:pt x="1865" y="1"/>
                  </a:moveTo>
                  <a:cubicBezTo>
                    <a:pt x="1823" y="1"/>
                    <a:pt x="1781" y="9"/>
                    <a:pt x="1738" y="26"/>
                  </a:cubicBezTo>
                  <a:cubicBezTo>
                    <a:pt x="691" y="407"/>
                    <a:pt x="0" y="1407"/>
                    <a:pt x="0" y="2526"/>
                  </a:cubicBezTo>
                  <a:cubicBezTo>
                    <a:pt x="0" y="3526"/>
                    <a:pt x="595" y="4455"/>
                    <a:pt x="1500" y="4884"/>
                  </a:cubicBezTo>
                  <a:lnTo>
                    <a:pt x="1500" y="7646"/>
                  </a:lnTo>
                  <a:cubicBezTo>
                    <a:pt x="595" y="8075"/>
                    <a:pt x="0" y="9004"/>
                    <a:pt x="0" y="10004"/>
                  </a:cubicBezTo>
                  <a:cubicBezTo>
                    <a:pt x="0" y="11123"/>
                    <a:pt x="691" y="12123"/>
                    <a:pt x="1738" y="12504"/>
                  </a:cubicBezTo>
                  <a:cubicBezTo>
                    <a:pt x="1781" y="12521"/>
                    <a:pt x="1823" y="12529"/>
                    <a:pt x="1865" y="12529"/>
                  </a:cubicBezTo>
                  <a:cubicBezTo>
                    <a:pt x="1942" y="12529"/>
                    <a:pt x="2019" y="12503"/>
                    <a:pt x="2096" y="12457"/>
                  </a:cubicBezTo>
                  <a:cubicBezTo>
                    <a:pt x="2191" y="12385"/>
                    <a:pt x="2239" y="12266"/>
                    <a:pt x="2239" y="12147"/>
                  </a:cubicBezTo>
                  <a:lnTo>
                    <a:pt x="2239" y="10170"/>
                  </a:lnTo>
                  <a:lnTo>
                    <a:pt x="2620" y="9789"/>
                  </a:lnTo>
                  <a:lnTo>
                    <a:pt x="3001" y="10170"/>
                  </a:lnTo>
                  <a:lnTo>
                    <a:pt x="3001" y="12147"/>
                  </a:lnTo>
                  <a:cubicBezTo>
                    <a:pt x="3001" y="12266"/>
                    <a:pt x="3048" y="12385"/>
                    <a:pt x="3144" y="12457"/>
                  </a:cubicBezTo>
                  <a:cubicBezTo>
                    <a:pt x="3220" y="12503"/>
                    <a:pt x="3297" y="12529"/>
                    <a:pt x="3374" y="12529"/>
                  </a:cubicBezTo>
                  <a:cubicBezTo>
                    <a:pt x="3416" y="12529"/>
                    <a:pt x="3459" y="12521"/>
                    <a:pt x="3501" y="12504"/>
                  </a:cubicBezTo>
                  <a:cubicBezTo>
                    <a:pt x="4549" y="12123"/>
                    <a:pt x="5239" y="11123"/>
                    <a:pt x="5239" y="10004"/>
                  </a:cubicBezTo>
                  <a:cubicBezTo>
                    <a:pt x="5239" y="9004"/>
                    <a:pt x="4644" y="8075"/>
                    <a:pt x="3739" y="7646"/>
                  </a:cubicBezTo>
                  <a:lnTo>
                    <a:pt x="3739" y="4884"/>
                  </a:lnTo>
                  <a:cubicBezTo>
                    <a:pt x="4644" y="4455"/>
                    <a:pt x="5239" y="3526"/>
                    <a:pt x="5239" y="2526"/>
                  </a:cubicBezTo>
                  <a:cubicBezTo>
                    <a:pt x="5239" y="1407"/>
                    <a:pt x="4549" y="407"/>
                    <a:pt x="3501" y="26"/>
                  </a:cubicBezTo>
                  <a:cubicBezTo>
                    <a:pt x="3459" y="9"/>
                    <a:pt x="3416" y="1"/>
                    <a:pt x="3374" y="1"/>
                  </a:cubicBezTo>
                  <a:cubicBezTo>
                    <a:pt x="3297" y="1"/>
                    <a:pt x="3220" y="27"/>
                    <a:pt x="3144" y="73"/>
                  </a:cubicBezTo>
                  <a:cubicBezTo>
                    <a:pt x="3048" y="145"/>
                    <a:pt x="3001" y="264"/>
                    <a:pt x="3001" y="383"/>
                  </a:cubicBezTo>
                  <a:lnTo>
                    <a:pt x="3001" y="2359"/>
                  </a:lnTo>
                  <a:lnTo>
                    <a:pt x="2620" y="2740"/>
                  </a:lnTo>
                  <a:lnTo>
                    <a:pt x="2239" y="2359"/>
                  </a:lnTo>
                  <a:lnTo>
                    <a:pt x="2239" y="383"/>
                  </a:lnTo>
                  <a:cubicBezTo>
                    <a:pt x="2239" y="264"/>
                    <a:pt x="2191" y="145"/>
                    <a:pt x="2096" y="73"/>
                  </a:cubicBezTo>
                  <a:cubicBezTo>
                    <a:pt x="2019" y="27"/>
                    <a:pt x="1942" y="1"/>
                    <a:pt x="18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8" name="Google Shape;3098;p65"/>
          <p:cNvGrpSpPr/>
          <p:nvPr/>
        </p:nvGrpSpPr>
        <p:grpSpPr>
          <a:xfrm>
            <a:off x="4686019" y="2638295"/>
            <a:ext cx="413772" cy="414516"/>
            <a:chOff x="4689799" y="2727465"/>
            <a:chExt cx="427539" cy="428307"/>
          </a:xfrm>
        </p:grpSpPr>
        <p:sp>
          <p:nvSpPr>
            <p:cNvPr id="3099" name="Google Shape;3099;p65"/>
            <p:cNvSpPr/>
            <p:nvPr/>
          </p:nvSpPr>
          <p:spPr>
            <a:xfrm>
              <a:off x="4865729" y="2904197"/>
              <a:ext cx="74878" cy="74878"/>
            </a:xfrm>
            <a:custGeom>
              <a:avLst/>
              <a:gdLst/>
              <a:ahLst/>
              <a:cxnLst/>
              <a:rect l="l" t="t" r="r" b="b"/>
              <a:pathLst>
                <a:path w="2240" h="2240" extrusionOk="0">
                  <a:moveTo>
                    <a:pt x="1120" y="739"/>
                  </a:moveTo>
                  <a:cubicBezTo>
                    <a:pt x="1334" y="739"/>
                    <a:pt x="1501" y="905"/>
                    <a:pt x="1501" y="1120"/>
                  </a:cubicBezTo>
                  <a:cubicBezTo>
                    <a:pt x="1501" y="1334"/>
                    <a:pt x="1334" y="1501"/>
                    <a:pt x="1120" y="1501"/>
                  </a:cubicBezTo>
                  <a:cubicBezTo>
                    <a:pt x="929" y="1501"/>
                    <a:pt x="763" y="1334"/>
                    <a:pt x="763" y="1120"/>
                  </a:cubicBezTo>
                  <a:cubicBezTo>
                    <a:pt x="763" y="905"/>
                    <a:pt x="929" y="739"/>
                    <a:pt x="1120" y="739"/>
                  </a:cubicBezTo>
                  <a:close/>
                  <a:moveTo>
                    <a:pt x="1" y="1"/>
                  </a:moveTo>
                  <a:lnTo>
                    <a:pt x="1" y="2239"/>
                  </a:lnTo>
                  <a:lnTo>
                    <a:pt x="2239" y="2239"/>
                  </a:lnTo>
                  <a:lnTo>
                    <a:pt x="2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4751908" y="2792749"/>
              <a:ext cx="303321" cy="298073"/>
            </a:xfrm>
            <a:custGeom>
              <a:avLst/>
              <a:gdLst/>
              <a:ahLst/>
              <a:cxnLst/>
              <a:rect l="l" t="t" r="r" b="b"/>
              <a:pathLst>
                <a:path w="9074" h="8917" extrusionOk="0">
                  <a:moveTo>
                    <a:pt x="6025" y="2572"/>
                  </a:moveTo>
                  <a:cubicBezTo>
                    <a:pt x="6240" y="2572"/>
                    <a:pt x="6406" y="2739"/>
                    <a:pt x="6406" y="2953"/>
                  </a:cubicBezTo>
                  <a:lnTo>
                    <a:pt x="6406" y="5954"/>
                  </a:lnTo>
                  <a:cubicBezTo>
                    <a:pt x="6406" y="6168"/>
                    <a:pt x="6240" y="6335"/>
                    <a:pt x="6025" y="6335"/>
                  </a:cubicBezTo>
                  <a:lnTo>
                    <a:pt x="3025" y="6335"/>
                  </a:lnTo>
                  <a:cubicBezTo>
                    <a:pt x="2834" y="6335"/>
                    <a:pt x="2667" y="6168"/>
                    <a:pt x="2667" y="5954"/>
                  </a:cubicBezTo>
                  <a:lnTo>
                    <a:pt x="2667" y="2953"/>
                  </a:lnTo>
                  <a:cubicBezTo>
                    <a:pt x="2667" y="2739"/>
                    <a:pt x="2834" y="2572"/>
                    <a:pt x="3025" y="2572"/>
                  </a:cubicBezTo>
                  <a:close/>
                  <a:moveTo>
                    <a:pt x="822" y="1"/>
                  </a:moveTo>
                  <a:cubicBezTo>
                    <a:pt x="625" y="1"/>
                    <a:pt x="429" y="72"/>
                    <a:pt x="286" y="215"/>
                  </a:cubicBezTo>
                  <a:cubicBezTo>
                    <a:pt x="0" y="501"/>
                    <a:pt x="0" y="977"/>
                    <a:pt x="286" y="1263"/>
                  </a:cubicBezTo>
                  <a:cubicBezTo>
                    <a:pt x="2048" y="3025"/>
                    <a:pt x="2048" y="5883"/>
                    <a:pt x="286" y="7645"/>
                  </a:cubicBezTo>
                  <a:cubicBezTo>
                    <a:pt x="0" y="7931"/>
                    <a:pt x="0" y="8407"/>
                    <a:pt x="286" y="8693"/>
                  </a:cubicBezTo>
                  <a:cubicBezTo>
                    <a:pt x="429" y="8836"/>
                    <a:pt x="625" y="8907"/>
                    <a:pt x="822" y="8907"/>
                  </a:cubicBezTo>
                  <a:cubicBezTo>
                    <a:pt x="1018" y="8907"/>
                    <a:pt x="1215" y="8836"/>
                    <a:pt x="1358" y="8693"/>
                  </a:cubicBezTo>
                  <a:cubicBezTo>
                    <a:pt x="2191" y="7835"/>
                    <a:pt x="3334" y="7383"/>
                    <a:pt x="4525" y="7383"/>
                  </a:cubicBezTo>
                  <a:cubicBezTo>
                    <a:pt x="5739" y="7383"/>
                    <a:pt x="6859" y="7835"/>
                    <a:pt x="7716" y="8693"/>
                  </a:cubicBezTo>
                  <a:cubicBezTo>
                    <a:pt x="7862" y="8839"/>
                    <a:pt x="8057" y="8916"/>
                    <a:pt x="8251" y="8916"/>
                  </a:cubicBezTo>
                  <a:cubicBezTo>
                    <a:pt x="8438" y="8916"/>
                    <a:pt x="8624" y="8844"/>
                    <a:pt x="8764" y="8693"/>
                  </a:cubicBezTo>
                  <a:cubicBezTo>
                    <a:pt x="9073" y="8407"/>
                    <a:pt x="9073" y="7931"/>
                    <a:pt x="8764" y="7645"/>
                  </a:cubicBezTo>
                  <a:cubicBezTo>
                    <a:pt x="7025" y="5883"/>
                    <a:pt x="7025" y="3025"/>
                    <a:pt x="8764" y="1263"/>
                  </a:cubicBezTo>
                  <a:cubicBezTo>
                    <a:pt x="9073" y="977"/>
                    <a:pt x="9073" y="501"/>
                    <a:pt x="8764" y="215"/>
                  </a:cubicBezTo>
                  <a:cubicBezTo>
                    <a:pt x="8621" y="72"/>
                    <a:pt x="8430" y="1"/>
                    <a:pt x="8240" y="1"/>
                  </a:cubicBezTo>
                  <a:cubicBezTo>
                    <a:pt x="8049" y="1"/>
                    <a:pt x="7859" y="72"/>
                    <a:pt x="7716" y="215"/>
                  </a:cubicBezTo>
                  <a:cubicBezTo>
                    <a:pt x="6859" y="1072"/>
                    <a:pt x="5739" y="1525"/>
                    <a:pt x="4525" y="1525"/>
                  </a:cubicBezTo>
                  <a:cubicBezTo>
                    <a:pt x="3334" y="1525"/>
                    <a:pt x="2191" y="1072"/>
                    <a:pt x="1358" y="215"/>
                  </a:cubicBezTo>
                  <a:cubicBezTo>
                    <a:pt x="1215" y="72"/>
                    <a:pt x="1018"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4966045" y="3004513"/>
              <a:ext cx="151293" cy="151259"/>
            </a:xfrm>
            <a:custGeom>
              <a:avLst/>
              <a:gdLst/>
              <a:ahLst/>
              <a:cxnLst/>
              <a:rect l="l" t="t" r="r" b="b"/>
              <a:pathLst>
                <a:path w="4526" h="4525" extrusionOk="0">
                  <a:moveTo>
                    <a:pt x="2334" y="0"/>
                  </a:moveTo>
                  <a:cubicBezTo>
                    <a:pt x="2477" y="286"/>
                    <a:pt x="2667" y="548"/>
                    <a:pt x="2906" y="762"/>
                  </a:cubicBezTo>
                  <a:cubicBezTo>
                    <a:pt x="3477" y="1358"/>
                    <a:pt x="3477" y="2310"/>
                    <a:pt x="2906" y="2882"/>
                  </a:cubicBezTo>
                  <a:cubicBezTo>
                    <a:pt x="2608" y="3179"/>
                    <a:pt x="2221" y="3328"/>
                    <a:pt x="1837" y="3328"/>
                  </a:cubicBezTo>
                  <a:cubicBezTo>
                    <a:pt x="1453" y="3328"/>
                    <a:pt x="1072" y="3179"/>
                    <a:pt x="786" y="2882"/>
                  </a:cubicBezTo>
                  <a:cubicBezTo>
                    <a:pt x="548" y="2667"/>
                    <a:pt x="286" y="2477"/>
                    <a:pt x="0" y="2310"/>
                  </a:cubicBezTo>
                  <a:lnTo>
                    <a:pt x="0" y="2310"/>
                  </a:lnTo>
                  <a:cubicBezTo>
                    <a:pt x="48" y="3525"/>
                    <a:pt x="1024" y="4525"/>
                    <a:pt x="2239" y="4525"/>
                  </a:cubicBezTo>
                  <a:cubicBezTo>
                    <a:pt x="3501" y="4525"/>
                    <a:pt x="4525" y="3477"/>
                    <a:pt x="4525" y="2239"/>
                  </a:cubicBezTo>
                  <a:cubicBezTo>
                    <a:pt x="4525" y="1024"/>
                    <a:pt x="3525" y="48"/>
                    <a:pt x="2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5"/>
            <p:cNvSpPr/>
            <p:nvPr/>
          </p:nvSpPr>
          <p:spPr>
            <a:xfrm>
              <a:off x="4966045" y="2727465"/>
              <a:ext cx="151293" cy="151293"/>
            </a:xfrm>
            <a:custGeom>
              <a:avLst/>
              <a:gdLst/>
              <a:ahLst/>
              <a:cxnLst/>
              <a:rect l="l" t="t" r="r" b="b"/>
              <a:pathLst>
                <a:path w="4526" h="4526" extrusionOk="0">
                  <a:moveTo>
                    <a:pt x="2239" y="1"/>
                  </a:moveTo>
                  <a:cubicBezTo>
                    <a:pt x="1024" y="1"/>
                    <a:pt x="48" y="1001"/>
                    <a:pt x="0" y="2215"/>
                  </a:cubicBezTo>
                  <a:cubicBezTo>
                    <a:pt x="286" y="2049"/>
                    <a:pt x="548" y="1858"/>
                    <a:pt x="786" y="1644"/>
                  </a:cubicBezTo>
                  <a:cubicBezTo>
                    <a:pt x="1069" y="1349"/>
                    <a:pt x="1451" y="1206"/>
                    <a:pt x="1834" y="1206"/>
                  </a:cubicBezTo>
                  <a:cubicBezTo>
                    <a:pt x="2225" y="1206"/>
                    <a:pt x="2617" y="1355"/>
                    <a:pt x="2906" y="1644"/>
                  </a:cubicBezTo>
                  <a:cubicBezTo>
                    <a:pt x="3477" y="2215"/>
                    <a:pt x="3477" y="3168"/>
                    <a:pt x="2906" y="3763"/>
                  </a:cubicBezTo>
                  <a:cubicBezTo>
                    <a:pt x="2667" y="3978"/>
                    <a:pt x="2477" y="4240"/>
                    <a:pt x="2334" y="4525"/>
                  </a:cubicBezTo>
                  <a:cubicBezTo>
                    <a:pt x="3525" y="4478"/>
                    <a:pt x="4525" y="3501"/>
                    <a:pt x="4525" y="2287"/>
                  </a:cubicBezTo>
                  <a:cubicBezTo>
                    <a:pt x="4525" y="1049"/>
                    <a:pt x="3501" y="1"/>
                    <a:pt x="2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5"/>
            <p:cNvSpPr/>
            <p:nvPr/>
          </p:nvSpPr>
          <p:spPr>
            <a:xfrm>
              <a:off x="4689799" y="2727465"/>
              <a:ext cx="150491" cy="151293"/>
            </a:xfrm>
            <a:custGeom>
              <a:avLst/>
              <a:gdLst/>
              <a:ahLst/>
              <a:cxnLst/>
              <a:rect l="l" t="t" r="r" b="b"/>
              <a:pathLst>
                <a:path w="4502" h="4526" extrusionOk="0">
                  <a:moveTo>
                    <a:pt x="2263" y="1"/>
                  </a:moveTo>
                  <a:cubicBezTo>
                    <a:pt x="1025" y="1"/>
                    <a:pt x="1" y="1049"/>
                    <a:pt x="1" y="2287"/>
                  </a:cubicBezTo>
                  <a:cubicBezTo>
                    <a:pt x="1" y="3501"/>
                    <a:pt x="977" y="4478"/>
                    <a:pt x="2192" y="4525"/>
                  </a:cubicBezTo>
                  <a:cubicBezTo>
                    <a:pt x="2025" y="4240"/>
                    <a:pt x="1858" y="3978"/>
                    <a:pt x="1620" y="3763"/>
                  </a:cubicBezTo>
                  <a:cubicBezTo>
                    <a:pt x="1025" y="3168"/>
                    <a:pt x="1025" y="2215"/>
                    <a:pt x="1620" y="1644"/>
                  </a:cubicBezTo>
                  <a:cubicBezTo>
                    <a:pt x="1909" y="1355"/>
                    <a:pt x="2301" y="1206"/>
                    <a:pt x="2692" y="1206"/>
                  </a:cubicBezTo>
                  <a:cubicBezTo>
                    <a:pt x="3075" y="1206"/>
                    <a:pt x="3457" y="1349"/>
                    <a:pt x="3740" y="1644"/>
                  </a:cubicBezTo>
                  <a:cubicBezTo>
                    <a:pt x="3978" y="1858"/>
                    <a:pt x="4240" y="2049"/>
                    <a:pt x="4502" y="2215"/>
                  </a:cubicBezTo>
                  <a:cubicBezTo>
                    <a:pt x="4478" y="1001"/>
                    <a:pt x="3478" y="1"/>
                    <a:pt x="2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5"/>
            <p:cNvSpPr/>
            <p:nvPr/>
          </p:nvSpPr>
          <p:spPr>
            <a:xfrm>
              <a:off x="4689799" y="3004513"/>
              <a:ext cx="150491" cy="151259"/>
            </a:xfrm>
            <a:custGeom>
              <a:avLst/>
              <a:gdLst/>
              <a:ahLst/>
              <a:cxnLst/>
              <a:rect l="l" t="t" r="r" b="b"/>
              <a:pathLst>
                <a:path w="4502" h="4525" extrusionOk="0">
                  <a:moveTo>
                    <a:pt x="2192" y="0"/>
                  </a:moveTo>
                  <a:lnTo>
                    <a:pt x="2192" y="0"/>
                  </a:lnTo>
                  <a:cubicBezTo>
                    <a:pt x="977" y="48"/>
                    <a:pt x="1" y="1024"/>
                    <a:pt x="1" y="2239"/>
                  </a:cubicBezTo>
                  <a:cubicBezTo>
                    <a:pt x="1" y="3477"/>
                    <a:pt x="1025" y="4525"/>
                    <a:pt x="2263" y="4525"/>
                  </a:cubicBezTo>
                  <a:cubicBezTo>
                    <a:pt x="3478" y="4525"/>
                    <a:pt x="4478" y="3525"/>
                    <a:pt x="4502" y="2310"/>
                  </a:cubicBezTo>
                  <a:lnTo>
                    <a:pt x="4502" y="2310"/>
                  </a:lnTo>
                  <a:cubicBezTo>
                    <a:pt x="4240" y="2477"/>
                    <a:pt x="3978" y="2667"/>
                    <a:pt x="3740" y="2882"/>
                  </a:cubicBezTo>
                  <a:cubicBezTo>
                    <a:pt x="3445" y="3176"/>
                    <a:pt x="3063" y="3319"/>
                    <a:pt x="2683" y="3319"/>
                  </a:cubicBezTo>
                  <a:cubicBezTo>
                    <a:pt x="2295" y="3319"/>
                    <a:pt x="1909" y="3170"/>
                    <a:pt x="1620" y="2882"/>
                  </a:cubicBezTo>
                  <a:cubicBezTo>
                    <a:pt x="1025" y="2310"/>
                    <a:pt x="1025" y="1358"/>
                    <a:pt x="1620" y="762"/>
                  </a:cubicBezTo>
                  <a:cubicBezTo>
                    <a:pt x="1858" y="548"/>
                    <a:pt x="2025" y="262"/>
                    <a:pt x="2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65"/>
          <p:cNvGrpSpPr/>
          <p:nvPr/>
        </p:nvGrpSpPr>
        <p:grpSpPr>
          <a:xfrm>
            <a:off x="5335503" y="2638295"/>
            <a:ext cx="414515" cy="414515"/>
            <a:chOff x="5360893" y="2727465"/>
            <a:chExt cx="428307" cy="428307"/>
          </a:xfrm>
        </p:grpSpPr>
        <p:sp>
          <p:nvSpPr>
            <p:cNvPr id="3106" name="Google Shape;3106;p65"/>
            <p:cNvSpPr/>
            <p:nvPr/>
          </p:nvSpPr>
          <p:spPr>
            <a:xfrm>
              <a:off x="5537625" y="2904197"/>
              <a:ext cx="74844" cy="74878"/>
            </a:xfrm>
            <a:custGeom>
              <a:avLst/>
              <a:gdLst/>
              <a:ahLst/>
              <a:cxnLst/>
              <a:rect l="l" t="t" r="r" b="b"/>
              <a:pathLst>
                <a:path w="2239" h="2240" extrusionOk="0">
                  <a:moveTo>
                    <a:pt x="1119" y="739"/>
                  </a:moveTo>
                  <a:cubicBezTo>
                    <a:pt x="1334" y="739"/>
                    <a:pt x="1500" y="905"/>
                    <a:pt x="1500" y="1120"/>
                  </a:cubicBezTo>
                  <a:cubicBezTo>
                    <a:pt x="1500" y="1334"/>
                    <a:pt x="1334" y="1501"/>
                    <a:pt x="1119" y="1501"/>
                  </a:cubicBezTo>
                  <a:cubicBezTo>
                    <a:pt x="905" y="1501"/>
                    <a:pt x="738" y="1334"/>
                    <a:pt x="738" y="1120"/>
                  </a:cubicBezTo>
                  <a:cubicBezTo>
                    <a:pt x="738" y="905"/>
                    <a:pt x="905" y="739"/>
                    <a:pt x="1119" y="739"/>
                  </a:cubicBezTo>
                  <a:close/>
                  <a:moveTo>
                    <a:pt x="0" y="1"/>
                  </a:moveTo>
                  <a:lnTo>
                    <a:pt x="0" y="2239"/>
                  </a:lnTo>
                  <a:lnTo>
                    <a:pt x="2239" y="2239"/>
                  </a:lnTo>
                  <a:lnTo>
                    <a:pt x="2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5"/>
            <p:cNvSpPr/>
            <p:nvPr/>
          </p:nvSpPr>
          <p:spPr>
            <a:xfrm>
              <a:off x="5437308" y="3054654"/>
              <a:ext cx="24703" cy="24703"/>
            </a:xfrm>
            <a:custGeom>
              <a:avLst/>
              <a:gdLst/>
              <a:ahLst/>
              <a:cxnLst/>
              <a:rect l="l" t="t" r="r" b="b"/>
              <a:pathLst>
                <a:path w="739" h="739" extrusionOk="0">
                  <a:moveTo>
                    <a:pt x="0" y="0"/>
                  </a:moveTo>
                  <a:lnTo>
                    <a:pt x="0" y="739"/>
                  </a:lnTo>
                  <a:lnTo>
                    <a:pt x="739" y="739"/>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5"/>
            <p:cNvSpPr/>
            <p:nvPr/>
          </p:nvSpPr>
          <p:spPr>
            <a:xfrm>
              <a:off x="5437308" y="2803880"/>
              <a:ext cx="24703" cy="24736"/>
            </a:xfrm>
            <a:custGeom>
              <a:avLst/>
              <a:gdLst/>
              <a:ahLst/>
              <a:cxnLst/>
              <a:rect l="l" t="t" r="r" b="b"/>
              <a:pathLst>
                <a:path w="739" h="740" extrusionOk="0">
                  <a:moveTo>
                    <a:pt x="0" y="1"/>
                  </a:moveTo>
                  <a:lnTo>
                    <a:pt x="0" y="739"/>
                  </a:lnTo>
                  <a:lnTo>
                    <a:pt x="739" y="739"/>
                  </a:lnTo>
                  <a:lnTo>
                    <a:pt x="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5"/>
            <p:cNvSpPr/>
            <p:nvPr/>
          </p:nvSpPr>
          <p:spPr>
            <a:xfrm>
              <a:off x="5688082" y="3054654"/>
              <a:ext cx="24703" cy="24703"/>
            </a:xfrm>
            <a:custGeom>
              <a:avLst/>
              <a:gdLst/>
              <a:ahLst/>
              <a:cxnLst/>
              <a:rect l="l" t="t" r="r" b="b"/>
              <a:pathLst>
                <a:path w="739" h="739" extrusionOk="0">
                  <a:moveTo>
                    <a:pt x="0" y="0"/>
                  </a:moveTo>
                  <a:lnTo>
                    <a:pt x="0" y="739"/>
                  </a:lnTo>
                  <a:lnTo>
                    <a:pt x="738" y="739"/>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5"/>
            <p:cNvSpPr/>
            <p:nvPr/>
          </p:nvSpPr>
          <p:spPr>
            <a:xfrm>
              <a:off x="5360893" y="2727465"/>
              <a:ext cx="428307" cy="428307"/>
            </a:xfrm>
            <a:custGeom>
              <a:avLst/>
              <a:gdLst/>
              <a:ahLst/>
              <a:cxnLst/>
              <a:rect l="l" t="t" r="r" b="b"/>
              <a:pathLst>
                <a:path w="12813" h="12813" extrusionOk="0">
                  <a:moveTo>
                    <a:pt x="3406" y="1525"/>
                  </a:moveTo>
                  <a:cubicBezTo>
                    <a:pt x="3620" y="1525"/>
                    <a:pt x="3787" y="1692"/>
                    <a:pt x="3787" y="1906"/>
                  </a:cubicBezTo>
                  <a:lnTo>
                    <a:pt x="3787" y="3406"/>
                  </a:lnTo>
                  <a:cubicBezTo>
                    <a:pt x="3787" y="3621"/>
                    <a:pt x="3620" y="3787"/>
                    <a:pt x="3406" y="3787"/>
                  </a:cubicBezTo>
                  <a:lnTo>
                    <a:pt x="1905" y="3787"/>
                  </a:lnTo>
                  <a:cubicBezTo>
                    <a:pt x="1691" y="3787"/>
                    <a:pt x="1524" y="3621"/>
                    <a:pt x="1524" y="3406"/>
                  </a:cubicBezTo>
                  <a:lnTo>
                    <a:pt x="1524" y="1906"/>
                  </a:lnTo>
                  <a:cubicBezTo>
                    <a:pt x="1524" y="1692"/>
                    <a:pt x="1691" y="1525"/>
                    <a:pt x="1905" y="1525"/>
                  </a:cubicBezTo>
                  <a:close/>
                  <a:moveTo>
                    <a:pt x="10907" y="1525"/>
                  </a:moveTo>
                  <a:cubicBezTo>
                    <a:pt x="11122" y="1525"/>
                    <a:pt x="11288" y="1692"/>
                    <a:pt x="11288" y="1906"/>
                  </a:cubicBezTo>
                  <a:lnTo>
                    <a:pt x="11288" y="3406"/>
                  </a:lnTo>
                  <a:cubicBezTo>
                    <a:pt x="11288" y="3621"/>
                    <a:pt x="11122" y="3787"/>
                    <a:pt x="10907" y="3787"/>
                  </a:cubicBezTo>
                  <a:lnTo>
                    <a:pt x="9407" y="3787"/>
                  </a:lnTo>
                  <a:cubicBezTo>
                    <a:pt x="9193" y="3787"/>
                    <a:pt x="9026" y="3621"/>
                    <a:pt x="9026" y="3406"/>
                  </a:cubicBezTo>
                  <a:lnTo>
                    <a:pt x="9026" y="1906"/>
                  </a:lnTo>
                  <a:cubicBezTo>
                    <a:pt x="9026" y="1692"/>
                    <a:pt x="9193" y="1525"/>
                    <a:pt x="9407" y="1525"/>
                  </a:cubicBezTo>
                  <a:close/>
                  <a:moveTo>
                    <a:pt x="7145" y="3025"/>
                  </a:moveTo>
                  <a:cubicBezTo>
                    <a:pt x="7359" y="3025"/>
                    <a:pt x="7526" y="3192"/>
                    <a:pt x="7526" y="3406"/>
                  </a:cubicBezTo>
                  <a:lnTo>
                    <a:pt x="7526" y="4525"/>
                  </a:lnTo>
                  <a:lnTo>
                    <a:pt x="7907" y="4525"/>
                  </a:lnTo>
                  <a:cubicBezTo>
                    <a:pt x="8121" y="4525"/>
                    <a:pt x="8288" y="4692"/>
                    <a:pt x="8288" y="4906"/>
                  </a:cubicBezTo>
                  <a:lnTo>
                    <a:pt x="8288" y="5288"/>
                  </a:lnTo>
                  <a:lnTo>
                    <a:pt x="9407" y="5288"/>
                  </a:lnTo>
                  <a:cubicBezTo>
                    <a:pt x="9621" y="5288"/>
                    <a:pt x="9788" y="5454"/>
                    <a:pt x="9788" y="5669"/>
                  </a:cubicBezTo>
                  <a:cubicBezTo>
                    <a:pt x="9788" y="5859"/>
                    <a:pt x="9621" y="6026"/>
                    <a:pt x="9407" y="6026"/>
                  </a:cubicBezTo>
                  <a:lnTo>
                    <a:pt x="8288" y="6026"/>
                  </a:lnTo>
                  <a:lnTo>
                    <a:pt x="8288" y="6788"/>
                  </a:lnTo>
                  <a:lnTo>
                    <a:pt x="9407" y="6788"/>
                  </a:lnTo>
                  <a:cubicBezTo>
                    <a:pt x="9621" y="6788"/>
                    <a:pt x="9788" y="6955"/>
                    <a:pt x="9788" y="7145"/>
                  </a:cubicBezTo>
                  <a:cubicBezTo>
                    <a:pt x="9788" y="7359"/>
                    <a:pt x="9621" y="7526"/>
                    <a:pt x="9407" y="7526"/>
                  </a:cubicBezTo>
                  <a:lnTo>
                    <a:pt x="8288" y="7526"/>
                  </a:lnTo>
                  <a:lnTo>
                    <a:pt x="8288" y="7907"/>
                  </a:lnTo>
                  <a:cubicBezTo>
                    <a:pt x="8288" y="8121"/>
                    <a:pt x="8121" y="8288"/>
                    <a:pt x="7907" y="8288"/>
                  </a:cubicBezTo>
                  <a:lnTo>
                    <a:pt x="7526" y="8288"/>
                  </a:lnTo>
                  <a:lnTo>
                    <a:pt x="7526" y="9407"/>
                  </a:lnTo>
                  <a:cubicBezTo>
                    <a:pt x="7526" y="9622"/>
                    <a:pt x="7359" y="9788"/>
                    <a:pt x="7145" y="9788"/>
                  </a:cubicBezTo>
                  <a:cubicBezTo>
                    <a:pt x="6954" y="9788"/>
                    <a:pt x="6787" y="9622"/>
                    <a:pt x="6787" y="9407"/>
                  </a:cubicBezTo>
                  <a:lnTo>
                    <a:pt x="6787" y="8288"/>
                  </a:lnTo>
                  <a:lnTo>
                    <a:pt x="6025" y="8288"/>
                  </a:lnTo>
                  <a:lnTo>
                    <a:pt x="6025" y="9407"/>
                  </a:lnTo>
                  <a:cubicBezTo>
                    <a:pt x="6025" y="9622"/>
                    <a:pt x="5859" y="9788"/>
                    <a:pt x="5668" y="9788"/>
                  </a:cubicBezTo>
                  <a:cubicBezTo>
                    <a:pt x="5454" y="9788"/>
                    <a:pt x="5287" y="9622"/>
                    <a:pt x="5287" y="9407"/>
                  </a:cubicBezTo>
                  <a:lnTo>
                    <a:pt x="5287" y="8288"/>
                  </a:lnTo>
                  <a:lnTo>
                    <a:pt x="4906" y="8288"/>
                  </a:lnTo>
                  <a:cubicBezTo>
                    <a:pt x="4692" y="8288"/>
                    <a:pt x="4525" y="8121"/>
                    <a:pt x="4525" y="7907"/>
                  </a:cubicBezTo>
                  <a:lnTo>
                    <a:pt x="4525" y="7526"/>
                  </a:lnTo>
                  <a:lnTo>
                    <a:pt x="3406" y="7526"/>
                  </a:lnTo>
                  <a:cubicBezTo>
                    <a:pt x="3191" y="7526"/>
                    <a:pt x="3025" y="7359"/>
                    <a:pt x="3025" y="7145"/>
                  </a:cubicBezTo>
                  <a:cubicBezTo>
                    <a:pt x="3025" y="6955"/>
                    <a:pt x="3191" y="6788"/>
                    <a:pt x="3406" y="6788"/>
                  </a:cubicBezTo>
                  <a:lnTo>
                    <a:pt x="4525" y="6788"/>
                  </a:lnTo>
                  <a:lnTo>
                    <a:pt x="4525" y="6026"/>
                  </a:lnTo>
                  <a:lnTo>
                    <a:pt x="3406" y="6026"/>
                  </a:lnTo>
                  <a:cubicBezTo>
                    <a:pt x="3191" y="6026"/>
                    <a:pt x="3025" y="5859"/>
                    <a:pt x="3025" y="5669"/>
                  </a:cubicBezTo>
                  <a:cubicBezTo>
                    <a:pt x="3025" y="5454"/>
                    <a:pt x="3191" y="5288"/>
                    <a:pt x="3406" y="5288"/>
                  </a:cubicBezTo>
                  <a:lnTo>
                    <a:pt x="4525" y="5288"/>
                  </a:lnTo>
                  <a:lnTo>
                    <a:pt x="4525" y="4906"/>
                  </a:lnTo>
                  <a:cubicBezTo>
                    <a:pt x="4525" y="4692"/>
                    <a:pt x="4692" y="4525"/>
                    <a:pt x="4906" y="4525"/>
                  </a:cubicBezTo>
                  <a:lnTo>
                    <a:pt x="5287" y="4525"/>
                  </a:lnTo>
                  <a:lnTo>
                    <a:pt x="5287" y="3406"/>
                  </a:lnTo>
                  <a:cubicBezTo>
                    <a:pt x="5287" y="3192"/>
                    <a:pt x="5454" y="3025"/>
                    <a:pt x="5668" y="3025"/>
                  </a:cubicBezTo>
                  <a:cubicBezTo>
                    <a:pt x="5859" y="3025"/>
                    <a:pt x="6025" y="3192"/>
                    <a:pt x="6025" y="3406"/>
                  </a:cubicBezTo>
                  <a:lnTo>
                    <a:pt x="6025" y="4525"/>
                  </a:lnTo>
                  <a:lnTo>
                    <a:pt x="6787" y="4525"/>
                  </a:lnTo>
                  <a:lnTo>
                    <a:pt x="6787" y="3406"/>
                  </a:lnTo>
                  <a:cubicBezTo>
                    <a:pt x="6787" y="3192"/>
                    <a:pt x="6954" y="3025"/>
                    <a:pt x="7145" y="3025"/>
                  </a:cubicBezTo>
                  <a:close/>
                  <a:moveTo>
                    <a:pt x="3406" y="9026"/>
                  </a:moveTo>
                  <a:cubicBezTo>
                    <a:pt x="3620" y="9026"/>
                    <a:pt x="3787" y="9193"/>
                    <a:pt x="3787" y="9407"/>
                  </a:cubicBezTo>
                  <a:lnTo>
                    <a:pt x="3787" y="10908"/>
                  </a:lnTo>
                  <a:cubicBezTo>
                    <a:pt x="3787" y="11122"/>
                    <a:pt x="3620" y="11289"/>
                    <a:pt x="3406" y="11289"/>
                  </a:cubicBezTo>
                  <a:lnTo>
                    <a:pt x="1905" y="11289"/>
                  </a:lnTo>
                  <a:cubicBezTo>
                    <a:pt x="1691" y="11289"/>
                    <a:pt x="1524" y="11122"/>
                    <a:pt x="1524" y="10908"/>
                  </a:cubicBezTo>
                  <a:lnTo>
                    <a:pt x="1524" y="9407"/>
                  </a:lnTo>
                  <a:cubicBezTo>
                    <a:pt x="1524" y="9193"/>
                    <a:pt x="1691" y="9026"/>
                    <a:pt x="1905" y="9026"/>
                  </a:cubicBezTo>
                  <a:close/>
                  <a:moveTo>
                    <a:pt x="10907" y="9026"/>
                  </a:moveTo>
                  <a:cubicBezTo>
                    <a:pt x="11122" y="9026"/>
                    <a:pt x="11288" y="9193"/>
                    <a:pt x="11288" y="9407"/>
                  </a:cubicBezTo>
                  <a:lnTo>
                    <a:pt x="11288" y="10908"/>
                  </a:lnTo>
                  <a:cubicBezTo>
                    <a:pt x="11288" y="11122"/>
                    <a:pt x="11122" y="11289"/>
                    <a:pt x="10907" y="11289"/>
                  </a:cubicBezTo>
                  <a:lnTo>
                    <a:pt x="9407" y="11289"/>
                  </a:lnTo>
                  <a:cubicBezTo>
                    <a:pt x="9193" y="11289"/>
                    <a:pt x="9026" y="11122"/>
                    <a:pt x="9026" y="10908"/>
                  </a:cubicBezTo>
                  <a:lnTo>
                    <a:pt x="9026" y="9407"/>
                  </a:lnTo>
                  <a:cubicBezTo>
                    <a:pt x="9026" y="9193"/>
                    <a:pt x="9193" y="9026"/>
                    <a:pt x="9407" y="9026"/>
                  </a:cubicBezTo>
                  <a:close/>
                  <a:moveTo>
                    <a:pt x="381" y="1"/>
                  </a:moveTo>
                  <a:cubicBezTo>
                    <a:pt x="167" y="1"/>
                    <a:pt x="0" y="167"/>
                    <a:pt x="0" y="382"/>
                  </a:cubicBezTo>
                  <a:lnTo>
                    <a:pt x="0" y="4906"/>
                  </a:lnTo>
                  <a:cubicBezTo>
                    <a:pt x="0" y="5121"/>
                    <a:pt x="167" y="5288"/>
                    <a:pt x="381" y="5288"/>
                  </a:cubicBezTo>
                  <a:cubicBezTo>
                    <a:pt x="1000" y="5288"/>
                    <a:pt x="1524" y="5788"/>
                    <a:pt x="1524" y="6407"/>
                  </a:cubicBezTo>
                  <a:cubicBezTo>
                    <a:pt x="1524" y="7026"/>
                    <a:pt x="1000" y="7526"/>
                    <a:pt x="381" y="7526"/>
                  </a:cubicBezTo>
                  <a:cubicBezTo>
                    <a:pt x="167" y="7526"/>
                    <a:pt x="0" y="7693"/>
                    <a:pt x="0" y="7907"/>
                  </a:cubicBezTo>
                  <a:lnTo>
                    <a:pt x="0" y="12432"/>
                  </a:lnTo>
                  <a:cubicBezTo>
                    <a:pt x="0" y="12646"/>
                    <a:pt x="167" y="12813"/>
                    <a:pt x="381" y="12813"/>
                  </a:cubicBezTo>
                  <a:lnTo>
                    <a:pt x="4906" y="12813"/>
                  </a:lnTo>
                  <a:cubicBezTo>
                    <a:pt x="5120" y="12813"/>
                    <a:pt x="5287" y="12646"/>
                    <a:pt x="5287" y="12432"/>
                  </a:cubicBezTo>
                  <a:lnTo>
                    <a:pt x="5287" y="11289"/>
                  </a:lnTo>
                  <a:lnTo>
                    <a:pt x="7526" y="11289"/>
                  </a:lnTo>
                  <a:lnTo>
                    <a:pt x="7526" y="12432"/>
                  </a:lnTo>
                  <a:cubicBezTo>
                    <a:pt x="7526" y="12646"/>
                    <a:pt x="7692" y="12813"/>
                    <a:pt x="7907" y="12813"/>
                  </a:cubicBezTo>
                  <a:lnTo>
                    <a:pt x="12431" y="12813"/>
                  </a:lnTo>
                  <a:cubicBezTo>
                    <a:pt x="12646" y="12813"/>
                    <a:pt x="12812" y="12646"/>
                    <a:pt x="12812" y="12432"/>
                  </a:cubicBezTo>
                  <a:lnTo>
                    <a:pt x="12812" y="7907"/>
                  </a:lnTo>
                  <a:cubicBezTo>
                    <a:pt x="12812" y="7693"/>
                    <a:pt x="12646" y="7526"/>
                    <a:pt x="12431" y="7526"/>
                  </a:cubicBezTo>
                  <a:cubicBezTo>
                    <a:pt x="11812" y="7526"/>
                    <a:pt x="11288" y="7026"/>
                    <a:pt x="11288" y="6407"/>
                  </a:cubicBezTo>
                  <a:cubicBezTo>
                    <a:pt x="11288" y="5788"/>
                    <a:pt x="11812" y="5288"/>
                    <a:pt x="12431" y="5288"/>
                  </a:cubicBezTo>
                  <a:cubicBezTo>
                    <a:pt x="12646" y="5288"/>
                    <a:pt x="12812" y="5121"/>
                    <a:pt x="12812" y="4906"/>
                  </a:cubicBezTo>
                  <a:lnTo>
                    <a:pt x="12812" y="382"/>
                  </a:lnTo>
                  <a:cubicBezTo>
                    <a:pt x="12812" y="167"/>
                    <a:pt x="12646" y="1"/>
                    <a:pt x="12431" y="1"/>
                  </a:cubicBezTo>
                  <a:lnTo>
                    <a:pt x="7907" y="1"/>
                  </a:lnTo>
                  <a:cubicBezTo>
                    <a:pt x="7692" y="1"/>
                    <a:pt x="7526" y="167"/>
                    <a:pt x="7526" y="382"/>
                  </a:cubicBezTo>
                  <a:lnTo>
                    <a:pt x="7526" y="1525"/>
                  </a:lnTo>
                  <a:lnTo>
                    <a:pt x="5287" y="1525"/>
                  </a:lnTo>
                  <a:lnTo>
                    <a:pt x="5287" y="382"/>
                  </a:lnTo>
                  <a:cubicBezTo>
                    <a:pt x="5287" y="167"/>
                    <a:pt x="5120" y="1"/>
                    <a:pt x="49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5"/>
            <p:cNvSpPr/>
            <p:nvPr/>
          </p:nvSpPr>
          <p:spPr>
            <a:xfrm>
              <a:off x="5688082" y="2803880"/>
              <a:ext cx="24703" cy="24736"/>
            </a:xfrm>
            <a:custGeom>
              <a:avLst/>
              <a:gdLst/>
              <a:ahLst/>
              <a:cxnLst/>
              <a:rect l="l" t="t" r="r" b="b"/>
              <a:pathLst>
                <a:path w="739" h="740" extrusionOk="0">
                  <a:moveTo>
                    <a:pt x="0" y="1"/>
                  </a:moveTo>
                  <a:lnTo>
                    <a:pt x="0" y="739"/>
                  </a:lnTo>
                  <a:lnTo>
                    <a:pt x="738" y="739"/>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65"/>
          <p:cNvGrpSpPr/>
          <p:nvPr/>
        </p:nvGrpSpPr>
        <p:grpSpPr>
          <a:xfrm>
            <a:off x="6616711" y="1463395"/>
            <a:ext cx="413772" cy="414581"/>
            <a:chOff x="6684728" y="1513475"/>
            <a:chExt cx="427539" cy="428374"/>
          </a:xfrm>
        </p:grpSpPr>
        <p:sp>
          <p:nvSpPr>
            <p:cNvPr id="3113" name="Google Shape;3113;p65"/>
            <p:cNvSpPr/>
            <p:nvPr/>
          </p:nvSpPr>
          <p:spPr>
            <a:xfrm>
              <a:off x="6810516" y="1815192"/>
              <a:ext cx="175962" cy="126657"/>
            </a:xfrm>
            <a:custGeom>
              <a:avLst/>
              <a:gdLst/>
              <a:ahLst/>
              <a:cxnLst/>
              <a:rect l="l" t="t" r="r" b="b"/>
              <a:pathLst>
                <a:path w="5264" h="3789" extrusionOk="0">
                  <a:moveTo>
                    <a:pt x="381" y="0"/>
                  </a:moveTo>
                  <a:cubicBezTo>
                    <a:pt x="167" y="0"/>
                    <a:pt x="0" y="167"/>
                    <a:pt x="0" y="382"/>
                  </a:cubicBezTo>
                  <a:lnTo>
                    <a:pt x="0" y="3406"/>
                  </a:lnTo>
                  <a:cubicBezTo>
                    <a:pt x="0" y="3596"/>
                    <a:pt x="143" y="3763"/>
                    <a:pt x="334" y="3787"/>
                  </a:cubicBezTo>
                  <a:cubicBezTo>
                    <a:pt x="347" y="3788"/>
                    <a:pt x="361" y="3789"/>
                    <a:pt x="374" y="3789"/>
                  </a:cubicBezTo>
                  <a:cubicBezTo>
                    <a:pt x="593" y="3789"/>
                    <a:pt x="762" y="3608"/>
                    <a:pt x="762" y="3406"/>
                  </a:cubicBezTo>
                  <a:lnTo>
                    <a:pt x="762" y="2287"/>
                  </a:lnTo>
                  <a:lnTo>
                    <a:pt x="1501" y="2287"/>
                  </a:lnTo>
                  <a:lnTo>
                    <a:pt x="1501" y="3406"/>
                  </a:lnTo>
                  <a:cubicBezTo>
                    <a:pt x="1501" y="3596"/>
                    <a:pt x="1644" y="3763"/>
                    <a:pt x="1834" y="3787"/>
                  </a:cubicBezTo>
                  <a:cubicBezTo>
                    <a:pt x="1848" y="3788"/>
                    <a:pt x="1861" y="3789"/>
                    <a:pt x="1874" y="3789"/>
                  </a:cubicBezTo>
                  <a:cubicBezTo>
                    <a:pt x="2093" y="3789"/>
                    <a:pt x="2263" y="3608"/>
                    <a:pt x="2263" y="3406"/>
                  </a:cubicBezTo>
                  <a:lnTo>
                    <a:pt x="2263" y="2287"/>
                  </a:lnTo>
                  <a:lnTo>
                    <a:pt x="3001" y="2287"/>
                  </a:lnTo>
                  <a:lnTo>
                    <a:pt x="3001" y="3406"/>
                  </a:lnTo>
                  <a:cubicBezTo>
                    <a:pt x="3001" y="3596"/>
                    <a:pt x="3144" y="3763"/>
                    <a:pt x="3334" y="3787"/>
                  </a:cubicBezTo>
                  <a:cubicBezTo>
                    <a:pt x="3348" y="3788"/>
                    <a:pt x="3361" y="3789"/>
                    <a:pt x="3375" y="3789"/>
                  </a:cubicBezTo>
                  <a:cubicBezTo>
                    <a:pt x="3594" y="3789"/>
                    <a:pt x="3763" y="3608"/>
                    <a:pt x="3763" y="3406"/>
                  </a:cubicBezTo>
                  <a:lnTo>
                    <a:pt x="3763" y="2287"/>
                  </a:lnTo>
                  <a:lnTo>
                    <a:pt x="4501" y="2287"/>
                  </a:lnTo>
                  <a:lnTo>
                    <a:pt x="4501" y="3406"/>
                  </a:lnTo>
                  <a:cubicBezTo>
                    <a:pt x="4501" y="3596"/>
                    <a:pt x="4644" y="3763"/>
                    <a:pt x="4835" y="3787"/>
                  </a:cubicBezTo>
                  <a:cubicBezTo>
                    <a:pt x="4848" y="3788"/>
                    <a:pt x="4862" y="3789"/>
                    <a:pt x="4875" y="3789"/>
                  </a:cubicBezTo>
                  <a:cubicBezTo>
                    <a:pt x="5094" y="3789"/>
                    <a:pt x="5263" y="3608"/>
                    <a:pt x="5263" y="3406"/>
                  </a:cubicBezTo>
                  <a:lnTo>
                    <a:pt x="5263" y="382"/>
                  </a:lnTo>
                  <a:cubicBezTo>
                    <a:pt x="5263" y="167"/>
                    <a:pt x="5097" y="0"/>
                    <a:pt x="4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5"/>
            <p:cNvSpPr/>
            <p:nvPr/>
          </p:nvSpPr>
          <p:spPr>
            <a:xfrm>
              <a:off x="6796175" y="1513475"/>
              <a:ext cx="204643" cy="61741"/>
            </a:xfrm>
            <a:custGeom>
              <a:avLst/>
              <a:gdLst/>
              <a:ahLst/>
              <a:cxnLst/>
              <a:rect l="l" t="t" r="r" b="b"/>
              <a:pathLst>
                <a:path w="6122" h="1847" extrusionOk="0">
                  <a:moveTo>
                    <a:pt x="3073" y="1"/>
                  </a:moveTo>
                  <a:cubicBezTo>
                    <a:pt x="2001" y="1"/>
                    <a:pt x="953" y="406"/>
                    <a:pt x="144" y="1215"/>
                  </a:cubicBezTo>
                  <a:cubicBezTo>
                    <a:pt x="1" y="1358"/>
                    <a:pt x="1" y="1596"/>
                    <a:pt x="144" y="1739"/>
                  </a:cubicBezTo>
                  <a:cubicBezTo>
                    <a:pt x="215" y="1811"/>
                    <a:pt x="310" y="1846"/>
                    <a:pt x="406" y="1846"/>
                  </a:cubicBezTo>
                  <a:cubicBezTo>
                    <a:pt x="501" y="1846"/>
                    <a:pt x="596" y="1811"/>
                    <a:pt x="668" y="1739"/>
                  </a:cubicBezTo>
                  <a:cubicBezTo>
                    <a:pt x="1334" y="1096"/>
                    <a:pt x="2192" y="763"/>
                    <a:pt x="3073" y="763"/>
                  </a:cubicBezTo>
                  <a:cubicBezTo>
                    <a:pt x="3930" y="763"/>
                    <a:pt x="4787" y="1096"/>
                    <a:pt x="5454" y="1739"/>
                  </a:cubicBezTo>
                  <a:cubicBezTo>
                    <a:pt x="5526" y="1811"/>
                    <a:pt x="5621" y="1846"/>
                    <a:pt x="5716" y="1846"/>
                  </a:cubicBezTo>
                  <a:cubicBezTo>
                    <a:pt x="5812" y="1846"/>
                    <a:pt x="5907" y="1811"/>
                    <a:pt x="5978" y="1739"/>
                  </a:cubicBezTo>
                  <a:cubicBezTo>
                    <a:pt x="6121" y="1596"/>
                    <a:pt x="6121" y="1358"/>
                    <a:pt x="5978" y="1215"/>
                  </a:cubicBezTo>
                  <a:cubicBezTo>
                    <a:pt x="5169" y="406"/>
                    <a:pt x="4121" y="1"/>
                    <a:pt x="3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5"/>
            <p:cNvSpPr/>
            <p:nvPr/>
          </p:nvSpPr>
          <p:spPr>
            <a:xfrm>
              <a:off x="6831208" y="1563650"/>
              <a:ext cx="134579" cy="47400"/>
            </a:xfrm>
            <a:custGeom>
              <a:avLst/>
              <a:gdLst/>
              <a:ahLst/>
              <a:cxnLst/>
              <a:rect l="l" t="t" r="r" b="b"/>
              <a:pathLst>
                <a:path w="4026" h="1418" extrusionOk="0">
                  <a:moveTo>
                    <a:pt x="2025" y="0"/>
                  </a:moveTo>
                  <a:cubicBezTo>
                    <a:pt x="1334" y="0"/>
                    <a:pt x="667" y="262"/>
                    <a:pt x="167" y="762"/>
                  </a:cubicBezTo>
                  <a:cubicBezTo>
                    <a:pt x="1" y="929"/>
                    <a:pt x="1" y="1167"/>
                    <a:pt x="167" y="1310"/>
                  </a:cubicBezTo>
                  <a:cubicBezTo>
                    <a:pt x="239" y="1381"/>
                    <a:pt x="334" y="1417"/>
                    <a:pt x="429" y="1417"/>
                  </a:cubicBezTo>
                  <a:cubicBezTo>
                    <a:pt x="525" y="1417"/>
                    <a:pt x="620" y="1381"/>
                    <a:pt x="691" y="1310"/>
                  </a:cubicBezTo>
                  <a:cubicBezTo>
                    <a:pt x="1048" y="929"/>
                    <a:pt x="1525" y="762"/>
                    <a:pt x="2025" y="762"/>
                  </a:cubicBezTo>
                  <a:cubicBezTo>
                    <a:pt x="2501" y="762"/>
                    <a:pt x="2977" y="929"/>
                    <a:pt x="3335" y="1310"/>
                  </a:cubicBezTo>
                  <a:cubicBezTo>
                    <a:pt x="3406" y="1381"/>
                    <a:pt x="3501" y="1417"/>
                    <a:pt x="3597" y="1417"/>
                  </a:cubicBezTo>
                  <a:cubicBezTo>
                    <a:pt x="3692" y="1417"/>
                    <a:pt x="3787" y="1381"/>
                    <a:pt x="3859" y="1310"/>
                  </a:cubicBezTo>
                  <a:cubicBezTo>
                    <a:pt x="4025" y="1167"/>
                    <a:pt x="4025" y="929"/>
                    <a:pt x="3859" y="762"/>
                  </a:cubicBezTo>
                  <a:cubicBezTo>
                    <a:pt x="3358" y="262"/>
                    <a:pt x="2692" y="0"/>
                    <a:pt x="2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5"/>
            <p:cNvSpPr/>
            <p:nvPr/>
          </p:nvSpPr>
          <p:spPr>
            <a:xfrm>
              <a:off x="6867042" y="1613791"/>
              <a:ext cx="62911" cy="32258"/>
            </a:xfrm>
            <a:custGeom>
              <a:avLst/>
              <a:gdLst/>
              <a:ahLst/>
              <a:cxnLst/>
              <a:rect l="l" t="t" r="r" b="b"/>
              <a:pathLst>
                <a:path w="1882" h="965" extrusionOk="0">
                  <a:moveTo>
                    <a:pt x="929" y="0"/>
                  </a:moveTo>
                  <a:cubicBezTo>
                    <a:pt x="643" y="0"/>
                    <a:pt x="357" y="120"/>
                    <a:pt x="143" y="334"/>
                  </a:cubicBezTo>
                  <a:cubicBezTo>
                    <a:pt x="0" y="477"/>
                    <a:pt x="0" y="715"/>
                    <a:pt x="143" y="858"/>
                  </a:cubicBezTo>
                  <a:cubicBezTo>
                    <a:pt x="215" y="929"/>
                    <a:pt x="310" y="965"/>
                    <a:pt x="405" y="965"/>
                  </a:cubicBezTo>
                  <a:cubicBezTo>
                    <a:pt x="500" y="965"/>
                    <a:pt x="596" y="929"/>
                    <a:pt x="667" y="858"/>
                  </a:cubicBezTo>
                  <a:cubicBezTo>
                    <a:pt x="739" y="786"/>
                    <a:pt x="834" y="763"/>
                    <a:pt x="929" y="763"/>
                  </a:cubicBezTo>
                  <a:cubicBezTo>
                    <a:pt x="1048" y="763"/>
                    <a:pt x="1143" y="786"/>
                    <a:pt x="1215" y="858"/>
                  </a:cubicBezTo>
                  <a:cubicBezTo>
                    <a:pt x="1286" y="929"/>
                    <a:pt x="1381" y="965"/>
                    <a:pt x="1477" y="965"/>
                  </a:cubicBezTo>
                  <a:cubicBezTo>
                    <a:pt x="1572" y="965"/>
                    <a:pt x="1667" y="929"/>
                    <a:pt x="1739" y="858"/>
                  </a:cubicBezTo>
                  <a:cubicBezTo>
                    <a:pt x="1882" y="715"/>
                    <a:pt x="1882" y="477"/>
                    <a:pt x="1739" y="334"/>
                  </a:cubicBezTo>
                  <a:cubicBezTo>
                    <a:pt x="1524" y="120"/>
                    <a:pt x="1239" y="0"/>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5"/>
            <p:cNvSpPr/>
            <p:nvPr/>
          </p:nvSpPr>
          <p:spPr>
            <a:xfrm>
              <a:off x="6684728" y="1765051"/>
              <a:ext cx="101152" cy="176731"/>
            </a:xfrm>
            <a:custGeom>
              <a:avLst/>
              <a:gdLst/>
              <a:ahLst/>
              <a:cxnLst/>
              <a:rect l="l" t="t" r="r" b="b"/>
              <a:pathLst>
                <a:path w="3026" h="5287" extrusionOk="0">
                  <a:moveTo>
                    <a:pt x="1120" y="0"/>
                  </a:moveTo>
                  <a:cubicBezTo>
                    <a:pt x="501" y="0"/>
                    <a:pt x="1" y="500"/>
                    <a:pt x="1" y="1119"/>
                  </a:cubicBezTo>
                  <a:lnTo>
                    <a:pt x="1" y="4168"/>
                  </a:lnTo>
                  <a:cubicBezTo>
                    <a:pt x="1" y="4787"/>
                    <a:pt x="501" y="5287"/>
                    <a:pt x="1120" y="5287"/>
                  </a:cubicBezTo>
                  <a:lnTo>
                    <a:pt x="1906" y="5287"/>
                  </a:lnTo>
                  <a:cubicBezTo>
                    <a:pt x="2525" y="5287"/>
                    <a:pt x="3025" y="4787"/>
                    <a:pt x="3025" y="4168"/>
                  </a:cubicBezTo>
                  <a:lnTo>
                    <a:pt x="3025" y="1119"/>
                  </a:lnTo>
                  <a:cubicBezTo>
                    <a:pt x="3025" y="500"/>
                    <a:pt x="2525" y="0"/>
                    <a:pt x="1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5"/>
            <p:cNvSpPr/>
            <p:nvPr/>
          </p:nvSpPr>
          <p:spPr>
            <a:xfrm>
              <a:off x="7011115" y="1765051"/>
              <a:ext cx="101152" cy="176731"/>
            </a:xfrm>
            <a:custGeom>
              <a:avLst/>
              <a:gdLst/>
              <a:ahLst/>
              <a:cxnLst/>
              <a:rect l="l" t="t" r="r" b="b"/>
              <a:pathLst>
                <a:path w="3026" h="5287" extrusionOk="0">
                  <a:moveTo>
                    <a:pt x="1120" y="0"/>
                  </a:moveTo>
                  <a:cubicBezTo>
                    <a:pt x="501" y="0"/>
                    <a:pt x="1" y="500"/>
                    <a:pt x="1" y="1119"/>
                  </a:cubicBezTo>
                  <a:lnTo>
                    <a:pt x="1" y="4168"/>
                  </a:lnTo>
                  <a:cubicBezTo>
                    <a:pt x="1" y="4787"/>
                    <a:pt x="501" y="5287"/>
                    <a:pt x="1120" y="5287"/>
                  </a:cubicBezTo>
                  <a:lnTo>
                    <a:pt x="1906" y="5287"/>
                  </a:lnTo>
                  <a:cubicBezTo>
                    <a:pt x="2525" y="5287"/>
                    <a:pt x="3025" y="4787"/>
                    <a:pt x="3025" y="4168"/>
                  </a:cubicBezTo>
                  <a:lnTo>
                    <a:pt x="3025" y="1119"/>
                  </a:lnTo>
                  <a:cubicBezTo>
                    <a:pt x="3025" y="500"/>
                    <a:pt x="2525" y="0"/>
                    <a:pt x="1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5"/>
            <p:cNvSpPr/>
            <p:nvPr/>
          </p:nvSpPr>
          <p:spPr>
            <a:xfrm>
              <a:off x="6761945" y="1663866"/>
              <a:ext cx="273103" cy="129064"/>
            </a:xfrm>
            <a:custGeom>
              <a:avLst/>
              <a:gdLst/>
              <a:ahLst/>
              <a:cxnLst/>
              <a:rect l="l" t="t" r="r" b="b"/>
              <a:pathLst>
                <a:path w="8170" h="3861" extrusionOk="0">
                  <a:moveTo>
                    <a:pt x="2597" y="1908"/>
                  </a:moveTo>
                  <a:cubicBezTo>
                    <a:pt x="2787" y="1908"/>
                    <a:pt x="2954" y="2075"/>
                    <a:pt x="2954" y="2289"/>
                  </a:cubicBezTo>
                  <a:cubicBezTo>
                    <a:pt x="2954" y="2479"/>
                    <a:pt x="2787" y="2646"/>
                    <a:pt x="2597" y="2646"/>
                  </a:cubicBezTo>
                  <a:cubicBezTo>
                    <a:pt x="2382" y="2646"/>
                    <a:pt x="2215" y="2479"/>
                    <a:pt x="2215" y="2289"/>
                  </a:cubicBezTo>
                  <a:cubicBezTo>
                    <a:pt x="2215" y="2075"/>
                    <a:pt x="2382" y="1908"/>
                    <a:pt x="2597" y="1908"/>
                  </a:cubicBezTo>
                  <a:close/>
                  <a:moveTo>
                    <a:pt x="4097" y="1908"/>
                  </a:moveTo>
                  <a:cubicBezTo>
                    <a:pt x="4287" y="1908"/>
                    <a:pt x="4454" y="2075"/>
                    <a:pt x="4454" y="2289"/>
                  </a:cubicBezTo>
                  <a:cubicBezTo>
                    <a:pt x="4454" y="2479"/>
                    <a:pt x="4287" y="2646"/>
                    <a:pt x="4097" y="2646"/>
                  </a:cubicBezTo>
                  <a:cubicBezTo>
                    <a:pt x="3883" y="2646"/>
                    <a:pt x="3716" y="2479"/>
                    <a:pt x="3716" y="2289"/>
                  </a:cubicBezTo>
                  <a:cubicBezTo>
                    <a:pt x="3716" y="2075"/>
                    <a:pt x="3883" y="1908"/>
                    <a:pt x="4097" y="1908"/>
                  </a:cubicBezTo>
                  <a:close/>
                  <a:moveTo>
                    <a:pt x="5573" y="1908"/>
                  </a:moveTo>
                  <a:cubicBezTo>
                    <a:pt x="5788" y="1908"/>
                    <a:pt x="5954" y="2075"/>
                    <a:pt x="5954" y="2289"/>
                  </a:cubicBezTo>
                  <a:cubicBezTo>
                    <a:pt x="5954" y="2479"/>
                    <a:pt x="5788" y="2646"/>
                    <a:pt x="5573" y="2646"/>
                  </a:cubicBezTo>
                  <a:cubicBezTo>
                    <a:pt x="5383" y="2646"/>
                    <a:pt x="5216" y="2479"/>
                    <a:pt x="5216" y="2289"/>
                  </a:cubicBezTo>
                  <a:cubicBezTo>
                    <a:pt x="5216" y="2075"/>
                    <a:pt x="5383" y="1908"/>
                    <a:pt x="5573" y="1908"/>
                  </a:cubicBezTo>
                  <a:close/>
                  <a:moveTo>
                    <a:pt x="4084" y="1"/>
                  </a:moveTo>
                  <a:cubicBezTo>
                    <a:pt x="3885" y="1"/>
                    <a:pt x="3716" y="182"/>
                    <a:pt x="3716" y="384"/>
                  </a:cubicBezTo>
                  <a:lnTo>
                    <a:pt x="3716" y="765"/>
                  </a:lnTo>
                  <a:lnTo>
                    <a:pt x="1834" y="765"/>
                  </a:lnTo>
                  <a:cubicBezTo>
                    <a:pt x="906" y="765"/>
                    <a:pt x="144" y="1455"/>
                    <a:pt x="1" y="2337"/>
                  </a:cubicBezTo>
                  <a:cubicBezTo>
                    <a:pt x="739" y="2503"/>
                    <a:pt x="1311" y="3099"/>
                    <a:pt x="1430" y="3861"/>
                  </a:cubicBezTo>
                  <a:cubicBezTo>
                    <a:pt x="1549" y="3813"/>
                    <a:pt x="1692" y="3789"/>
                    <a:pt x="1834" y="3789"/>
                  </a:cubicBezTo>
                  <a:lnTo>
                    <a:pt x="6335" y="3789"/>
                  </a:lnTo>
                  <a:cubicBezTo>
                    <a:pt x="6478" y="3789"/>
                    <a:pt x="6621" y="3813"/>
                    <a:pt x="6740" y="3861"/>
                  </a:cubicBezTo>
                  <a:cubicBezTo>
                    <a:pt x="6859" y="3099"/>
                    <a:pt x="7431" y="2503"/>
                    <a:pt x="8169" y="2337"/>
                  </a:cubicBezTo>
                  <a:cubicBezTo>
                    <a:pt x="8026" y="1455"/>
                    <a:pt x="7264" y="765"/>
                    <a:pt x="6335" y="765"/>
                  </a:cubicBezTo>
                  <a:lnTo>
                    <a:pt x="4454" y="765"/>
                  </a:lnTo>
                  <a:lnTo>
                    <a:pt x="4454" y="384"/>
                  </a:lnTo>
                  <a:cubicBezTo>
                    <a:pt x="4454" y="193"/>
                    <a:pt x="4311" y="27"/>
                    <a:pt x="4121" y="3"/>
                  </a:cubicBezTo>
                  <a:cubicBezTo>
                    <a:pt x="4108" y="1"/>
                    <a:pt x="4096" y="1"/>
                    <a:pt x="4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0" name="Google Shape;3120;p65"/>
          <p:cNvGrpSpPr/>
          <p:nvPr/>
        </p:nvGrpSpPr>
        <p:grpSpPr>
          <a:xfrm>
            <a:off x="5335503" y="2041220"/>
            <a:ext cx="427617" cy="414516"/>
            <a:chOff x="5360893" y="2110525"/>
            <a:chExt cx="441845" cy="428307"/>
          </a:xfrm>
        </p:grpSpPr>
        <p:sp>
          <p:nvSpPr>
            <p:cNvPr id="3121" name="Google Shape;3121;p65"/>
            <p:cNvSpPr/>
            <p:nvPr/>
          </p:nvSpPr>
          <p:spPr>
            <a:xfrm>
              <a:off x="5360893" y="2413045"/>
              <a:ext cx="441845" cy="125788"/>
            </a:xfrm>
            <a:custGeom>
              <a:avLst/>
              <a:gdLst/>
              <a:ahLst/>
              <a:cxnLst/>
              <a:rect l="l" t="t" r="r" b="b"/>
              <a:pathLst>
                <a:path w="13218" h="3763" extrusionOk="0">
                  <a:moveTo>
                    <a:pt x="381" y="0"/>
                  </a:moveTo>
                  <a:cubicBezTo>
                    <a:pt x="167" y="0"/>
                    <a:pt x="0" y="167"/>
                    <a:pt x="0" y="381"/>
                  </a:cubicBezTo>
                  <a:lnTo>
                    <a:pt x="0" y="2620"/>
                  </a:lnTo>
                  <a:cubicBezTo>
                    <a:pt x="0" y="3263"/>
                    <a:pt x="500" y="3763"/>
                    <a:pt x="1120" y="3763"/>
                  </a:cubicBezTo>
                  <a:lnTo>
                    <a:pt x="2667" y="3763"/>
                  </a:lnTo>
                  <a:cubicBezTo>
                    <a:pt x="3144" y="3763"/>
                    <a:pt x="3572" y="3453"/>
                    <a:pt x="3715" y="3001"/>
                  </a:cubicBezTo>
                  <a:lnTo>
                    <a:pt x="5335" y="3001"/>
                  </a:lnTo>
                  <a:cubicBezTo>
                    <a:pt x="5501" y="3453"/>
                    <a:pt x="5930" y="3763"/>
                    <a:pt x="6406" y="3763"/>
                  </a:cubicBezTo>
                  <a:lnTo>
                    <a:pt x="8645" y="3763"/>
                  </a:lnTo>
                  <a:cubicBezTo>
                    <a:pt x="8859" y="3763"/>
                    <a:pt x="9026" y="3596"/>
                    <a:pt x="9026" y="3382"/>
                  </a:cubicBezTo>
                  <a:lnTo>
                    <a:pt x="9026" y="3001"/>
                  </a:lnTo>
                  <a:lnTo>
                    <a:pt x="9788" y="3001"/>
                  </a:lnTo>
                  <a:lnTo>
                    <a:pt x="9788" y="3501"/>
                  </a:lnTo>
                  <a:cubicBezTo>
                    <a:pt x="9788" y="3644"/>
                    <a:pt x="9883" y="3763"/>
                    <a:pt x="10026" y="3763"/>
                  </a:cubicBezTo>
                  <a:lnTo>
                    <a:pt x="11907" y="3763"/>
                  </a:lnTo>
                  <a:cubicBezTo>
                    <a:pt x="12098" y="3763"/>
                    <a:pt x="12360" y="3620"/>
                    <a:pt x="12479" y="3477"/>
                  </a:cubicBezTo>
                  <a:cubicBezTo>
                    <a:pt x="13217" y="2548"/>
                    <a:pt x="12574" y="1500"/>
                    <a:pt x="11693" y="1500"/>
                  </a:cubicBezTo>
                  <a:lnTo>
                    <a:pt x="10145" y="1500"/>
                  </a:lnTo>
                  <a:cubicBezTo>
                    <a:pt x="9955" y="1500"/>
                    <a:pt x="9788" y="1667"/>
                    <a:pt x="9788" y="1881"/>
                  </a:cubicBezTo>
                  <a:lnTo>
                    <a:pt x="9788" y="2262"/>
                  </a:lnTo>
                  <a:lnTo>
                    <a:pt x="9026" y="2262"/>
                  </a:lnTo>
                  <a:lnTo>
                    <a:pt x="9026" y="1881"/>
                  </a:lnTo>
                  <a:cubicBezTo>
                    <a:pt x="9026" y="1715"/>
                    <a:pt x="8931" y="1572"/>
                    <a:pt x="8764" y="1524"/>
                  </a:cubicBezTo>
                  <a:lnTo>
                    <a:pt x="5263" y="524"/>
                  </a:lnTo>
                  <a:cubicBezTo>
                    <a:pt x="4858" y="1119"/>
                    <a:pt x="4168" y="1500"/>
                    <a:pt x="3406" y="1500"/>
                  </a:cubicBezTo>
                  <a:cubicBezTo>
                    <a:pt x="2429" y="1500"/>
                    <a:pt x="1596" y="881"/>
                    <a:pt x="1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5"/>
            <p:cNvSpPr/>
            <p:nvPr/>
          </p:nvSpPr>
          <p:spPr>
            <a:xfrm>
              <a:off x="5411836" y="2237116"/>
              <a:ext cx="125821" cy="86009"/>
            </a:xfrm>
            <a:custGeom>
              <a:avLst/>
              <a:gdLst/>
              <a:ahLst/>
              <a:cxnLst/>
              <a:rect l="l" t="t" r="r" b="b"/>
              <a:pathLst>
                <a:path w="3764" h="2573" extrusionOk="0">
                  <a:moveTo>
                    <a:pt x="381" y="0"/>
                  </a:moveTo>
                  <a:cubicBezTo>
                    <a:pt x="167" y="0"/>
                    <a:pt x="0" y="167"/>
                    <a:pt x="0" y="381"/>
                  </a:cubicBezTo>
                  <a:lnTo>
                    <a:pt x="0" y="1119"/>
                  </a:lnTo>
                  <a:cubicBezTo>
                    <a:pt x="0" y="1334"/>
                    <a:pt x="167" y="1500"/>
                    <a:pt x="381" y="1500"/>
                  </a:cubicBezTo>
                  <a:lnTo>
                    <a:pt x="762" y="1500"/>
                  </a:lnTo>
                  <a:lnTo>
                    <a:pt x="762" y="2572"/>
                  </a:lnTo>
                  <a:cubicBezTo>
                    <a:pt x="1096" y="2382"/>
                    <a:pt x="1477" y="2262"/>
                    <a:pt x="1882" y="2262"/>
                  </a:cubicBezTo>
                  <a:cubicBezTo>
                    <a:pt x="2287" y="2262"/>
                    <a:pt x="2668" y="2382"/>
                    <a:pt x="3001" y="2572"/>
                  </a:cubicBezTo>
                  <a:lnTo>
                    <a:pt x="3001" y="1500"/>
                  </a:lnTo>
                  <a:lnTo>
                    <a:pt x="3382" y="1500"/>
                  </a:lnTo>
                  <a:cubicBezTo>
                    <a:pt x="3596" y="1500"/>
                    <a:pt x="3763" y="1334"/>
                    <a:pt x="3763" y="1119"/>
                  </a:cubicBezTo>
                  <a:lnTo>
                    <a:pt x="3763" y="381"/>
                  </a:lnTo>
                  <a:cubicBezTo>
                    <a:pt x="3763" y="167"/>
                    <a:pt x="3596" y="0"/>
                    <a:pt x="3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5"/>
            <p:cNvSpPr/>
            <p:nvPr/>
          </p:nvSpPr>
          <p:spPr>
            <a:xfrm>
              <a:off x="5387167" y="2110525"/>
              <a:ext cx="175160" cy="101152"/>
            </a:xfrm>
            <a:custGeom>
              <a:avLst/>
              <a:gdLst/>
              <a:ahLst/>
              <a:cxnLst/>
              <a:rect l="l" t="t" r="r" b="b"/>
              <a:pathLst>
                <a:path w="5240" h="3026" extrusionOk="0">
                  <a:moveTo>
                    <a:pt x="381" y="1"/>
                  </a:moveTo>
                  <a:cubicBezTo>
                    <a:pt x="167" y="1"/>
                    <a:pt x="0" y="167"/>
                    <a:pt x="0" y="382"/>
                  </a:cubicBezTo>
                  <a:lnTo>
                    <a:pt x="0" y="1906"/>
                  </a:lnTo>
                  <a:cubicBezTo>
                    <a:pt x="0" y="2120"/>
                    <a:pt x="167" y="2287"/>
                    <a:pt x="381" y="2287"/>
                  </a:cubicBezTo>
                  <a:lnTo>
                    <a:pt x="1500" y="2287"/>
                  </a:lnTo>
                  <a:lnTo>
                    <a:pt x="1500" y="3025"/>
                  </a:lnTo>
                  <a:lnTo>
                    <a:pt x="3739" y="3025"/>
                  </a:lnTo>
                  <a:lnTo>
                    <a:pt x="3739" y="2287"/>
                  </a:lnTo>
                  <a:lnTo>
                    <a:pt x="4858" y="2287"/>
                  </a:lnTo>
                  <a:cubicBezTo>
                    <a:pt x="5073" y="2287"/>
                    <a:pt x="5239" y="2120"/>
                    <a:pt x="5239" y="1906"/>
                  </a:cubicBezTo>
                  <a:lnTo>
                    <a:pt x="5239" y="382"/>
                  </a:lnTo>
                  <a:cubicBezTo>
                    <a:pt x="5239" y="167"/>
                    <a:pt x="5073" y="1"/>
                    <a:pt x="4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5"/>
            <p:cNvSpPr/>
            <p:nvPr/>
          </p:nvSpPr>
          <p:spPr>
            <a:xfrm>
              <a:off x="5424572" y="2338201"/>
              <a:ext cx="100349" cy="100349"/>
            </a:xfrm>
            <a:custGeom>
              <a:avLst/>
              <a:gdLst/>
              <a:ahLst/>
              <a:cxnLst/>
              <a:rect l="l" t="t" r="r" b="b"/>
              <a:pathLst>
                <a:path w="3002" h="3002" extrusionOk="0">
                  <a:moveTo>
                    <a:pt x="1501" y="1120"/>
                  </a:moveTo>
                  <a:cubicBezTo>
                    <a:pt x="1715" y="1120"/>
                    <a:pt x="1882" y="1286"/>
                    <a:pt x="1882" y="1501"/>
                  </a:cubicBezTo>
                  <a:cubicBezTo>
                    <a:pt x="1882" y="1691"/>
                    <a:pt x="1715" y="1882"/>
                    <a:pt x="1501" y="1882"/>
                  </a:cubicBezTo>
                  <a:cubicBezTo>
                    <a:pt x="1286" y="1882"/>
                    <a:pt x="1120" y="1691"/>
                    <a:pt x="1120" y="1501"/>
                  </a:cubicBezTo>
                  <a:cubicBezTo>
                    <a:pt x="1120" y="1286"/>
                    <a:pt x="1286" y="1120"/>
                    <a:pt x="1501" y="1120"/>
                  </a:cubicBezTo>
                  <a:close/>
                  <a:moveTo>
                    <a:pt x="1501" y="1"/>
                  </a:moveTo>
                  <a:cubicBezTo>
                    <a:pt x="667" y="1"/>
                    <a:pt x="0" y="667"/>
                    <a:pt x="0" y="1501"/>
                  </a:cubicBezTo>
                  <a:cubicBezTo>
                    <a:pt x="0" y="2334"/>
                    <a:pt x="667" y="3001"/>
                    <a:pt x="1501" y="3001"/>
                  </a:cubicBezTo>
                  <a:cubicBezTo>
                    <a:pt x="2334" y="3001"/>
                    <a:pt x="3001" y="2334"/>
                    <a:pt x="3001" y="1501"/>
                  </a:cubicBezTo>
                  <a:cubicBezTo>
                    <a:pt x="3001" y="667"/>
                    <a:pt x="2334" y="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65"/>
          <p:cNvGrpSpPr/>
          <p:nvPr/>
        </p:nvGrpSpPr>
        <p:grpSpPr>
          <a:xfrm>
            <a:off x="5971109" y="2041220"/>
            <a:ext cx="414515" cy="414516"/>
            <a:chOff x="6017646" y="2110525"/>
            <a:chExt cx="428307" cy="428307"/>
          </a:xfrm>
        </p:grpSpPr>
        <p:sp>
          <p:nvSpPr>
            <p:cNvPr id="3126" name="Google Shape;3126;p65"/>
            <p:cNvSpPr/>
            <p:nvPr/>
          </p:nvSpPr>
          <p:spPr>
            <a:xfrm>
              <a:off x="6017646" y="2110525"/>
              <a:ext cx="428307" cy="124217"/>
            </a:xfrm>
            <a:custGeom>
              <a:avLst/>
              <a:gdLst/>
              <a:ahLst/>
              <a:cxnLst/>
              <a:rect l="l" t="t" r="r" b="b"/>
              <a:pathLst>
                <a:path w="12813" h="3716" extrusionOk="0">
                  <a:moveTo>
                    <a:pt x="381" y="1"/>
                  </a:moveTo>
                  <a:cubicBezTo>
                    <a:pt x="167" y="1"/>
                    <a:pt x="0" y="167"/>
                    <a:pt x="0" y="382"/>
                  </a:cubicBezTo>
                  <a:lnTo>
                    <a:pt x="0" y="1144"/>
                  </a:lnTo>
                  <a:cubicBezTo>
                    <a:pt x="0" y="1334"/>
                    <a:pt x="167" y="1501"/>
                    <a:pt x="381" y="1501"/>
                  </a:cubicBezTo>
                  <a:lnTo>
                    <a:pt x="786" y="1501"/>
                  </a:lnTo>
                  <a:lnTo>
                    <a:pt x="786" y="3716"/>
                  </a:lnTo>
                  <a:cubicBezTo>
                    <a:pt x="1119" y="3525"/>
                    <a:pt x="1501" y="3406"/>
                    <a:pt x="1905" y="3406"/>
                  </a:cubicBezTo>
                  <a:cubicBezTo>
                    <a:pt x="2310" y="3406"/>
                    <a:pt x="2691" y="3525"/>
                    <a:pt x="3025" y="3716"/>
                  </a:cubicBezTo>
                  <a:lnTo>
                    <a:pt x="3025" y="1501"/>
                  </a:lnTo>
                  <a:lnTo>
                    <a:pt x="9788" y="1501"/>
                  </a:lnTo>
                  <a:lnTo>
                    <a:pt x="9788" y="3716"/>
                  </a:lnTo>
                  <a:cubicBezTo>
                    <a:pt x="10121" y="3525"/>
                    <a:pt x="10502" y="3406"/>
                    <a:pt x="10907" y="3406"/>
                  </a:cubicBezTo>
                  <a:cubicBezTo>
                    <a:pt x="11312" y="3406"/>
                    <a:pt x="11693" y="3525"/>
                    <a:pt x="12027" y="3716"/>
                  </a:cubicBezTo>
                  <a:lnTo>
                    <a:pt x="12027" y="1501"/>
                  </a:lnTo>
                  <a:lnTo>
                    <a:pt x="12431" y="1501"/>
                  </a:lnTo>
                  <a:cubicBezTo>
                    <a:pt x="12646" y="1501"/>
                    <a:pt x="12812" y="1334"/>
                    <a:pt x="12812" y="1144"/>
                  </a:cubicBezTo>
                  <a:lnTo>
                    <a:pt x="12812" y="382"/>
                  </a:lnTo>
                  <a:cubicBezTo>
                    <a:pt x="12812" y="167"/>
                    <a:pt x="12646" y="1"/>
                    <a:pt x="124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5"/>
            <p:cNvSpPr/>
            <p:nvPr/>
          </p:nvSpPr>
          <p:spPr>
            <a:xfrm>
              <a:off x="6068589" y="2437714"/>
              <a:ext cx="326420" cy="101118"/>
            </a:xfrm>
            <a:custGeom>
              <a:avLst/>
              <a:gdLst/>
              <a:ahLst/>
              <a:cxnLst/>
              <a:rect l="l" t="t" r="r" b="b"/>
              <a:pathLst>
                <a:path w="9765" h="3025" extrusionOk="0">
                  <a:moveTo>
                    <a:pt x="381" y="0"/>
                  </a:moveTo>
                  <a:cubicBezTo>
                    <a:pt x="167" y="0"/>
                    <a:pt x="0" y="167"/>
                    <a:pt x="0" y="358"/>
                  </a:cubicBezTo>
                  <a:cubicBezTo>
                    <a:pt x="0" y="572"/>
                    <a:pt x="167" y="739"/>
                    <a:pt x="381" y="739"/>
                  </a:cubicBezTo>
                  <a:lnTo>
                    <a:pt x="1501" y="739"/>
                  </a:lnTo>
                  <a:lnTo>
                    <a:pt x="1501" y="2644"/>
                  </a:lnTo>
                  <a:cubicBezTo>
                    <a:pt x="1501" y="2858"/>
                    <a:pt x="1667" y="3025"/>
                    <a:pt x="1882" y="3025"/>
                  </a:cubicBezTo>
                  <a:lnTo>
                    <a:pt x="7883" y="3025"/>
                  </a:lnTo>
                  <a:cubicBezTo>
                    <a:pt x="8097" y="3025"/>
                    <a:pt x="8264" y="2858"/>
                    <a:pt x="8264" y="2644"/>
                  </a:cubicBezTo>
                  <a:lnTo>
                    <a:pt x="8264" y="739"/>
                  </a:lnTo>
                  <a:lnTo>
                    <a:pt x="9383" y="739"/>
                  </a:lnTo>
                  <a:cubicBezTo>
                    <a:pt x="9598" y="739"/>
                    <a:pt x="9764" y="572"/>
                    <a:pt x="9764" y="358"/>
                  </a:cubicBezTo>
                  <a:cubicBezTo>
                    <a:pt x="9764" y="167"/>
                    <a:pt x="9598" y="0"/>
                    <a:pt x="9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5"/>
            <p:cNvSpPr/>
            <p:nvPr/>
          </p:nvSpPr>
          <p:spPr>
            <a:xfrm>
              <a:off x="6108402" y="2310355"/>
              <a:ext cx="112250" cy="102021"/>
            </a:xfrm>
            <a:custGeom>
              <a:avLst/>
              <a:gdLst/>
              <a:ahLst/>
              <a:cxnLst/>
              <a:rect l="l" t="t" r="r" b="b"/>
              <a:pathLst>
                <a:path w="3358" h="3052" extrusionOk="0">
                  <a:moveTo>
                    <a:pt x="1405" y="0"/>
                  </a:moveTo>
                  <a:cubicBezTo>
                    <a:pt x="1286" y="810"/>
                    <a:pt x="738" y="1477"/>
                    <a:pt x="0" y="1762"/>
                  </a:cubicBezTo>
                  <a:lnTo>
                    <a:pt x="1238" y="2762"/>
                  </a:lnTo>
                  <a:cubicBezTo>
                    <a:pt x="1310" y="2814"/>
                    <a:pt x="1396" y="2839"/>
                    <a:pt x="1479" y="2839"/>
                  </a:cubicBezTo>
                  <a:cubicBezTo>
                    <a:pt x="1589" y="2839"/>
                    <a:pt x="1695" y="2796"/>
                    <a:pt x="1762" y="2715"/>
                  </a:cubicBezTo>
                  <a:lnTo>
                    <a:pt x="2000" y="2405"/>
                  </a:lnTo>
                  <a:lnTo>
                    <a:pt x="2715" y="2977"/>
                  </a:lnTo>
                  <a:cubicBezTo>
                    <a:pt x="2774" y="3026"/>
                    <a:pt x="2851" y="3051"/>
                    <a:pt x="2929" y="3051"/>
                  </a:cubicBezTo>
                  <a:cubicBezTo>
                    <a:pt x="3040" y="3051"/>
                    <a:pt x="3155" y="3003"/>
                    <a:pt x="3239" y="2905"/>
                  </a:cubicBezTo>
                  <a:cubicBezTo>
                    <a:pt x="3358" y="2762"/>
                    <a:pt x="3334" y="2524"/>
                    <a:pt x="3167" y="2381"/>
                  </a:cubicBezTo>
                  <a:lnTo>
                    <a:pt x="2477" y="1834"/>
                  </a:lnTo>
                  <a:lnTo>
                    <a:pt x="2715" y="1548"/>
                  </a:lnTo>
                  <a:cubicBezTo>
                    <a:pt x="2858" y="1381"/>
                    <a:pt x="2834" y="1143"/>
                    <a:pt x="2667" y="1024"/>
                  </a:cubicBezTo>
                  <a:lnTo>
                    <a:pt x="1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5"/>
            <p:cNvSpPr/>
            <p:nvPr/>
          </p:nvSpPr>
          <p:spPr>
            <a:xfrm>
              <a:off x="6031184" y="2249851"/>
              <a:ext cx="100316" cy="100316"/>
            </a:xfrm>
            <a:custGeom>
              <a:avLst/>
              <a:gdLst/>
              <a:ahLst/>
              <a:cxnLst/>
              <a:rect l="l" t="t" r="r" b="b"/>
              <a:pathLst>
                <a:path w="3001" h="3001" extrusionOk="0">
                  <a:moveTo>
                    <a:pt x="1500" y="1119"/>
                  </a:moveTo>
                  <a:cubicBezTo>
                    <a:pt x="1715" y="1119"/>
                    <a:pt x="1881" y="1286"/>
                    <a:pt x="1881" y="1500"/>
                  </a:cubicBezTo>
                  <a:cubicBezTo>
                    <a:pt x="1881" y="1691"/>
                    <a:pt x="1715" y="1858"/>
                    <a:pt x="1500" y="1858"/>
                  </a:cubicBezTo>
                  <a:cubicBezTo>
                    <a:pt x="1286" y="1858"/>
                    <a:pt x="1119" y="1691"/>
                    <a:pt x="1119" y="1500"/>
                  </a:cubicBezTo>
                  <a:cubicBezTo>
                    <a:pt x="1119" y="1286"/>
                    <a:pt x="1286" y="1119"/>
                    <a:pt x="1500" y="1119"/>
                  </a:cubicBezTo>
                  <a:close/>
                  <a:moveTo>
                    <a:pt x="1500" y="0"/>
                  </a:moveTo>
                  <a:cubicBezTo>
                    <a:pt x="667" y="0"/>
                    <a:pt x="0" y="667"/>
                    <a:pt x="0" y="1500"/>
                  </a:cubicBezTo>
                  <a:cubicBezTo>
                    <a:pt x="0" y="2310"/>
                    <a:pt x="667" y="3001"/>
                    <a:pt x="1500" y="3001"/>
                  </a:cubicBezTo>
                  <a:cubicBezTo>
                    <a:pt x="2334" y="3001"/>
                    <a:pt x="3001" y="2310"/>
                    <a:pt x="3001" y="1500"/>
                  </a:cubicBezTo>
                  <a:cubicBezTo>
                    <a:pt x="3001" y="667"/>
                    <a:pt x="2334" y="0"/>
                    <a:pt x="1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5"/>
            <p:cNvSpPr/>
            <p:nvPr/>
          </p:nvSpPr>
          <p:spPr>
            <a:xfrm>
              <a:off x="6242914" y="2310355"/>
              <a:ext cx="112283" cy="102021"/>
            </a:xfrm>
            <a:custGeom>
              <a:avLst/>
              <a:gdLst/>
              <a:ahLst/>
              <a:cxnLst/>
              <a:rect l="l" t="t" r="r" b="b"/>
              <a:pathLst>
                <a:path w="3359" h="3052" extrusionOk="0">
                  <a:moveTo>
                    <a:pt x="1953" y="0"/>
                  </a:moveTo>
                  <a:lnTo>
                    <a:pt x="691" y="1024"/>
                  </a:lnTo>
                  <a:cubicBezTo>
                    <a:pt x="525" y="1143"/>
                    <a:pt x="501" y="1381"/>
                    <a:pt x="644" y="1548"/>
                  </a:cubicBezTo>
                  <a:lnTo>
                    <a:pt x="882" y="1834"/>
                  </a:lnTo>
                  <a:lnTo>
                    <a:pt x="191" y="2381"/>
                  </a:lnTo>
                  <a:cubicBezTo>
                    <a:pt x="25" y="2524"/>
                    <a:pt x="1" y="2762"/>
                    <a:pt x="120" y="2905"/>
                  </a:cubicBezTo>
                  <a:cubicBezTo>
                    <a:pt x="203" y="3003"/>
                    <a:pt x="319" y="3051"/>
                    <a:pt x="429" y="3051"/>
                  </a:cubicBezTo>
                  <a:cubicBezTo>
                    <a:pt x="508" y="3051"/>
                    <a:pt x="584" y="3026"/>
                    <a:pt x="644" y="2977"/>
                  </a:cubicBezTo>
                  <a:lnTo>
                    <a:pt x="1358" y="2405"/>
                  </a:lnTo>
                  <a:lnTo>
                    <a:pt x="1596" y="2715"/>
                  </a:lnTo>
                  <a:cubicBezTo>
                    <a:pt x="1664" y="2796"/>
                    <a:pt x="1770" y="2839"/>
                    <a:pt x="1879" y="2839"/>
                  </a:cubicBezTo>
                  <a:cubicBezTo>
                    <a:pt x="1963" y="2839"/>
                    <a:pt x="2048" y="2814"/>
                    <a:pt x="2120" y="2762"/>
                  </a:cubicBezTo>
                  <a:lnTo>
                    <a:pt x="3359" y="1762"/>
                  </a:lnTo>
                  <a:cubicBezTo>
                    <a:pt x="2620" y="1477"/>
                    <a:pt x="2073" y="810"/>
                    <a:pt x="1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5"/>
            <p:cNvSpPr/>
            <p:nvPr/>
          </p:nvSpPr>
          <p:spPr>
            <a:xfrm>
              <a:off x="6332066" y="2249851"/>
              <a:ext cx="100349" cy="100316"/>
            </a:xfrm>
            <a:custGeom>
              <a:avLst/>
              <a:gdLst/>
              <a:ahLst/>
              <a:cxnLst/>
              <a:rect l="l" t="t" r="r" b="b"/>
              <a:pathLst>
                <a:path w="3002" h="3001" extrusionOk="0">
                  <a:moveTo>
                    <a:pt x="1501" y="1119"/>
                  </a:moveTo>
                  <a:cubicBezTo>
                    <a:pt x="1716" y="1119"/>
                    <a:pt x="1882" y="1286"/>
                    <a:pt x="1882" y="1500"/>
                  </a:cubicBezTo>
                  <a:cubicBezTo>
                    <a:pt x="1882" y="1691"/>
                    <a:pt x="1716" y="1858"/>
                    <a:pt x="1501" y="1858"/>
                  </a:cubicBezTo>
                  <a:cubicBezTo>
                    <a:pt x="1287" y="1858"/>
                    <a:pt x="1120" y="1691"/>
                    <a:pt x="1120" y="1500"/>
                  </a:cubicBezTo>
                  <a:cubicBezTo>
                    <a:pt x="1120" y="1286"/>
                    <a:pt x="1287" y="1119"/>
                    <a:pt x="1501" y="1119"/>
                  </a:cubicBezTo>
                  <a:close/>
                  <a:moveTo>
                    <a:pt x="1501" y="0"/>
                  </a:moveTo>
                  <a:cubicBezTo>
                    <a:pt x="668" y="0"/>
                    <a:pt x="1" y="667"/>
                    <a:pt x="1" y="1500"/>
                  </a:cubicBezTo>
                  <a:cubicBezTo>
                    <a:pt x="1" y="2310"/>
                    <a:pt x="668" y="3001"/>
                    <a:pt x="1501" y="3001"/>
                  </a:cubicBezTo>
                  <a:cubicBezTo>
                    <a:pt x="2335" y="3001"/>
                    <a:pt x="3002" y="2310"/>
                    <a:pt x="3002" y="1500"/>
                  </a:cubicBezTo>
                  <a:cubicBezTo>
                    <a:pt x="3002" y="667"/>
                    <a:pt x="2335" y="0"/>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2" name="Google Shape;3132;p65"/>
          <p:cNvGrpSpPr/>
          <p:nvPr/>
        </p:nvGrpSpPr>
        <p:grpSpPr>
          <a:xfrm>
            <a:off x="6616711" y="2041220"/>
            <a:ext cx="413773" cy="414516"/>
            <a:chOff x="6684728" y="2110525"/>
            <a:chExt cx="427539" cy="428307"/>
          </a:xfrm>
        </p:grpSpPr>
        <p:sp>
          <p:nvSpPr>
            <p:cNvPr id="3133" name="Google Shape;3133;p65"/>
            <p:cNvSpPr/>
            <p:nvPr/>
          </p:nvSpPr>
          <p:spPr>
            <a:xfrm>
              <a:off x="6785044" y="2110525"/>
              <a:ext cx="226906" cy="100349"/>
            </a:xfrm>
            <a:custGeom>
              <a:avLst/>
              <a:gdLst/>
              <a:ahLst/>
              <a:cxnLst/>
              <a:rect l="l" t="t" r="r" b="b"/>
              <a:pathLst>
                <a:path w="6788" h="3002" extrusionOk="0">
                  <a:moveTo>
                    <a:pt x="3406" y="1501"/>
                  </a:moveTo>
                  <a:cubicBezTo>
                    <a:pt x="3596" y="1501"/>
                    <a:pt x="3763" y="1668"/>
                    <a:pt x="3763" y="1882"/>
                  </a:cubicBezTo>
                  <a:cubicBezTo>
                    <a:pt x="3763" y="2096"/>
                    <a:pt x="3596" y="2263"/>
                    <a:pt x="3406" y="2263"/>
                  </a:cubicBezTo>
                  <a:cubicBezTo>
                    <a:pt x="3192" y="2263"/>
                    <a:pt x="3025" y="2096"/>
                    <a:pt x="3025" y="1882"/>
                  </a:cubicBezTo>
                  <a:cubicBezTo>
                    <a:pt x="3025" y="1668"/>
                    <a:pt x="3192" y="1501"/>
                    <a:pt x="3406" y="1501"/>
                  </a:cubicBezTo>
                  <a:close/>
                  <a:moveTo>
                    <a:pt x="3406" y="1"/>
                  </a:moveTo>
                  <a:cubicBezTo>
                    <a:pt x="2477" y="1"/>
                    <a:pt x="1739" y="644"/>
                    <a:pt x="1548" y="1501"/>
                  </a:cubicBezTo>
                  <a:lnTo>
                    <a:pt x="405" y="1501"/>
                  </a:lnTo>
                  <a:cubicBezTo>
                    <a:pt x="215" y="1501"/>
                    <a:pt x="48" y="1644"/>
                    <a:pt x="24" y="1834"/>
                  </a:cubicBezTo>
                  <a:cubicBezTo>
                    <a:pt x="0" y="2072"/>
                    <a:pt x="167" y="2263"/>
                    <a:pt x="381" y="2263"/>
                  </a:cubicBezTo>
                  <a:lnTo>
                    <a:pt x="1524" y="2263"/>
                  </a:lnTo>
                  <a:lnTo>
                    <a:pt x="1524" y="3001"/>
                  </a:lnTo>
                  <a:lnTo>
                    <a:pt x="5263" y="3001"/>
                  </a:lnTo>
                  <a:lnTo>
                    <a:pt x="5263" y="2263"/>
                  </a:lnTo>
                  <a:lnTo>
                    <a:pt x="6383" y="2263"/>
                  </a:lnTo>
                  <a:cubicBezTo>
                    <a:pt x="6573" y="2263"/>
                    <a:pt x="6740" y="2120"/>
                    <a:pt x="6764" y="1930"/>
                  </a:cubicBezTo>
                  <a:cubicBezTo>
                    <a:pt x="6787" y="1691"/>
                    <a:pt x="6621" y="1501"/>
                    <a:pt x="6383" y="1501"/>
                  </a:cubicBezTo>
                  <a:lnTo>
                    <a:pt x="5240" y="1501"/>
                  </a:lnTo>
                  <a:cubicBezTo>
                    <a:pt x="5049" y="644"/>
                    <a:pt x="4311" y="1"/>
                    <a:pt x="3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5"/>
            <p:cNvSpPr/>
            <p:nvPr/>
          </p:nvSpPr>
          <p:spPr>
            <a:xfrm>
              <a:off x="6684728" y="2337398"/>
              <a:ext cx="63713" cy="201434"/>
            </a:xfrm>
            <a:custGeom>
              <a:avLst/>
              <a:gdLst/>
              <a:ahLst/>
              <a:cxnLst/>
              <a:rect l="l" t="t" r="r" b="b"/>
              <a:pathLst>
                <a:path w="1906" h="6026" extrusionOk="0">
                  <a:moveTo>
                    <a:pt x="739" y="1"/>
                  </a:moveTo>
                  <a:cubicBezTo>
                    <a:pt x="334" y="1"/>
                    <a:pt x="1" y="334"/>
                    <a:pt x="1" y="739"/>
                  </a:cubicBezTo>
                  <a:lnTo>
                    <a:pt x="1" y="5264"/>
                  </a:lnTo>
                  <a:cubicBezTo>
                    <a:pt x="1" y="5692"/>
                    <a:pt x="334" y="6026"/>
                    <a:pt x="739" y="6026"/>
                  </a:cubicBezTo>
                  <a:lnTo>
                    <a:pt x="1144" y="6026"/>
                  </a:lnTo>
                  <a:cubicBezTo>
                    <a:pt x="1549" y="6026"/>
                    <a:pt x="1906" y="5692"/>
                    <a:pt x="1906" y="5264"/>
                  </a:cubicBezTo>
                  <a:lnTo>
                    <a:pt x="1906" y="739"/>
                  </a:lnTo>
                  <a:cubicBezTo>
                    <a:pt x="1906" y="334"/>
                    <a:pt x="1549" y="1"/>
                    <a:pt x="1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5"/>
            <p:cNvSpPr/>
            <p:nvPr/>
          </p:nvSpPr>
          <p:spPr>
            <a:xfrm>
              <a:off x="7048521" y="2337398"/>
              <a:ext cx="63746" cy="201434"/>
            </a:xfrm>
            <a:custGeom>
              <a:avLst/>
              <a:gdLst/>
              <a:ahLst/>
              <a:cxnLst/>
              <a:rect l="l" t="t" r="r" b="b"/>
              <a:pathLst>
                <a:path w="1907" h="6026" extrusionOk="0">
                  <a:moveTo>
                    <a:pt x="763" y="1"/>
                  </a:moveTo>
                  <a:cubicBezTo>
                    <a:pt x="358" y="1"/>
                    <a:pt x="1" y="334"/>
                    <a:pt x="1" y="739"/>
                  </a:cubicBezTo>
                  <a:lnTo>
                    <a:pt x="1" y="5264"/>
                  </a:lnTo>
                  <a:cubicBezTo>
                    <a:pt x="1" y="5692"/>
                    <a:pt x="358" y="6026"/>
                    <a:pt x="763" y="6026"/>
                  </a:cubicBezTo>
                  <a:lnTo>
                    <a:pt x="1168" y="6026"/>
                  </a:lnTo>
                  <a:cubicBezTo>
                    <a:pt x="1573" y="6026"/>
                    <a:pt x="1906" y="5692"/>
                    <a:pt x="1906" y="5264"/>
                  </a:cubicBezTo>
                  <a:lnTo>
                    <a:pt x="1906" y="739"/>
                  </a:lnTo>
                  <a:cubicBezTo>
                    <a:pt x="1906" y="334"/>
                    <a:pt x="1573"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5"/>
            <p:cNvSpPr/>
            <p:nvPr/>
          </p:nvSpPr>
          <p:spPr>
            <a:xfrm>
              <a:off x="6835988" y="2299993"/>
              <a:ext cx="125019" cy="125019"/>
            </a:xfrm>
            <a:custGeom>
              <a:avLst/>
              <a:gdLst/>
              <a:ahLst/>
              <a:cxnLst/>
              <a:rect l="l" t="t" r="r" b="b"/>
              <a:pathLst>
                <a:path w="3740" h="3740" extrusionOk="0">
                  <a:moveTo>
                    <a:pt x="0" y="0"/>
                  </a:moveTo>
                  <a:lnTo>
                    <a:pt x="0" y="3739"/>
                  </a:lnTo>
                  <a:lnTo>
                    <a:pt x="3739" y="3739"/>
                  </a:lnTo>
                  <a:lnTo>
                    <a:pt x="3739" y="0"/>
                  </a:lnTo>
                  <a:lnTo>
                    <a:pt x="3001" y="0"/>
                  </a:lnTo>
                  <a:lnTo>
                    <a:pt x="3001" y="1501"/>
                  </a:lnTo>
                  <a:cubicBezTo>
                    <a:pt x="3001" y="1691"/>
                    <a:pt x="2834" y="1858"/>
                    <a:pt x="2620" y="1858"/>
                  </a:cubicBezTo>
                  <a:lnTo>
                    <a:pt x="1120" y="1858"/>
                  </a:lnTo>
                  <a:cubicBezTo>
                    <a:pt x="905" y="1858"/>
                    <a:pt x="739" y="1691"/>
                    <a:pt x="739" y="1501"/>
                  </a:cubicBez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5"/>
            <p:cNvSpPr/>
            <p:nvPr/>
          </p:nvSpPr>
          <p:spPr>
            <a:xfrm>
              <a:off x="6886129" y="2299993"/>
              <a:ext cx="24736" cy="37439"/>
            </a:xfrm>
            <a:custGeom>
              <a:avLst/>
              <a:gdLst/>
              <a:ahLst/>
              <a:cxnLst/>
              <a:rect l="l" t="t" r="r" b="b"/>
              <a:pathLst>
                <a:path w="740" h="1120" extrusionOk="0">
                  <a:moveTo>
                    <a:pt x="1" y="0"/>
                  </a:moveTo>
                  <a:lnTo>
                    <a:pt x="1" y="1120"/>
                  </a:lnTo>
                  <a:lnTo>
                    <a:pt x="739" y="1120"/>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5"/>
            <p:cNvSpPr/>
            <p:nvPr/>
          </p:nvSpPr>
          <p:spPr>
            <a:xfrm>
              <a:off x="6773110" y="2236313"/>
              <a:ext cx="250773" cy="252378"/>
            </a:xfrm>
            <a:custGeom>
              <a:avLst/>
              <a:gdLst/>
              <a:ahLst/>
              <a:cxnLst/>
              <a:rect l="l" t="t" r="r" b="b"/>
              <a:pathLst>
                <a:path w="7502" h="7550" extrusionOk="0">
                  <a:moveTo>
                    <a:pt x="6001" y="1143"/>
                  </a:moveTo>
                  <a:cubicBezTo>
                    <a:pt x="6216" y="1143"/>
                    <a:pt x="6382" y="1310"/>
                    <a:pt x="6382" y="1524"/>
                  </a:cubicBezTo>
                  <a:lnTo>
                    <a:pt x="6382" y="6025"/>
                  </a:lnTo>
                  <a:cubicBezTo>
                    <a:pt x="6382" y="6216"/>
                    <a:pt x="6216" y="6383"/>
                    <a:pt x="6001" y="6383"/>
                  </a:cubicBezTo>
                  <a:lnTo>
                    <a:pt x="1500" y="6383"/>
                  </a:lnTo>
                  <a:cubicBezTo>
                    <a:pt x="1286" y="6383"/>
                    <a:pt x="1119" y="6216"/>
                    <a:pt x="1119" y="6025"/>
                  </a:cubicBezTo>
                  <a:lnTo>
                    <a:pt x="1119" y="1524"/>
                  </a:lnTo>
                  <a:cubicBezTo>
                    <a:pt x="1119" y="1310"/>
                    <a:pt x="1286" y="1143"/>
                    <a:pt x="1500" y="1143"/>
                  </a:cubicBezTo>
                  <a:close/>
                  <a:moveTo>
                    <a:pt x="381" y="0"/>
                  </a:moveTo>
                  <a:cubicBezTo>
                    <a:pt x="167" y="0"/>
                    <a:pt x="0" y="167"/>
                    <a:pt x="0" y="357"/>
                  </a:cubicBezTo>
                  <a:lnTo>
                    <a:pt x="0" y="7549"/>
                  </a:lnTo>
                  <a:lnTo>
                    <a:pt x="7502" y="7549"/>
                  </a:lnTo>
                  <a:lnTo>
                    <a:pt x="7502" y="357"/>
                  </a:lnTo>
                  <a:cubicBezTo>
                    <a:pt x="7502" y="167"/>
                    <a:pt x="7335" y="0"/>
                    <a:pt x="7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65"/>
          <p:cNvGrpSpPr/>
          <p:nvPr/>
        </p:nvGrpSpPr>
        <p:grpSpPr>
          <a:xfrm>
            <a:off x="6008863" y="2638295"/>
            <a:ext cx="339008" cy="414516"/>
            <a:chOff x="6056656" y="2727465"/>
            <a:chExt cx="350287" cy="428307"/>
          </a:xfrm>
        </p:grpSpPr>
        <p:sp>
          <p:nvSpPr>
            <p:cNvPr id="3140" name="Google Shape;3140;p65"/>
            <p:cNvSpPr/>
            <p:nvPr/>
          </p:nvSpPr>
          <p:spPr>
            <a:xfrm>
              <a:off x="6269189" y="2791144"/>
              <a:ext cx="25505" cy="25505"/>
            </a:xfrm>
            <a:custGeom>
              <a:avLst/>
              <a:gdLst/>
              <a:ahLst/>
              <a:cxnLst/>
              <a:rect l="l" t="t" r="r" b="b"/>
              <a:pathLst>
                <a:path w="763" h="763" extrusionOk="0">
                  <a:moveTo>
                    <a:pt x="382" y="1"/>
                  </a:moveTo>
                  <a:cubicBezTo>
                    <a:pt x="167" y="1"/>
                    <a:pt x="1" y="168"/>
                    <a:pt x="1" y="382"/>
                  </a:cubicBezTo>
                  <a:cubicBezTo>
                    <a:pt x="1" y="572"/>
                    <a:pt x="167" y="763"/>
                    <a:pt x="382" y="763"/>
                  </a:cubicBezTo>
                  <a:cubicBezTo>
                    <a:pt x="596" y="763"/>
                    <a:pt x="763" y="572"/>
                    <a:pt x="763" y="382"/>
                  </a:cubicBezTo>
                  <a:cubicBezTo>
                    <a:pt x="763" y="168"/>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5"/>
            <p:cNvSpPr/>
            <p:nvPr/>
          </p:nvSpPr>
          <p:spPr>
            <a:xfrm>
              <a:off x="6207113" y="2727465"/>
              <a:ext cx="149688" cy="151293"/>
            </a:xfrm>
            <a:custGeom>
              <a:avLst/>
              <a:gdLst/>
              <a:ahLst/>
              <a:cxnLst/>
              <a:rect l="l" t="t" r="r" b="b"/>
              <a:pathLst>
                <a:path w="4478" h="4526" extrusionOk="0">
                  <a:moveTo>
                    <a:pt x="2239" y="1168"/>
                  </a:moveTo>
                  <a:cubicBezTo>
                    <a:pt x="2858" y="1168"/>
                    <a:pt x="3358" y="1668"/>
                    <a:pt x="3358" y="2287"/>
                  </a:cubicBezTo>
                  <a:cubicBezTo>
                    <a:pt x="3358" y="2906"/>
                    <a:pt x="2858" y="3406"/>
                    <a:pt x="2239" y="3406"/>
                  </a:cubicBezTo>
                  <a:cubicBezTo>
                    <a:pt x="1619" y="3406"/>
                    <a:pt x="1119" y="2906"/>
                    <a:pt x="1119" y="2287"/>
                  </a:cubicBezTo>
                  <a:cubicBezTo>
                    <a:pt x="1119" y="1668"/>
                    <a:pt x="1619" y="1168"/>
                    <a:pt x="2239" y="1168"/>
                  </a:cubicBezTo>
                  <a:close/>
                  <a:moveTo>
                    <a:pt x="357" y="1"/>
                  </a:moveTo>
                  <a:cubicBezTo>
                    <a:pt x="167" y="1"/>
                    <a:pt x="0" y="167"/>
                    <a:pt x="0" y="382"/>
                  </a:cubicBezTo>
                  <a:lnTo>
                    <a:pt x="0" y="4168"/>
                  </a:lnTo>
                  <a:cubicBezTo>
                    <a:pt x="0" y="4359"/>
                    <a:pt x="167" y="4525"/>
                    <a:pt x="357" y="4525"/>
                  </a:cubicBezTo>
                  <a:lnTo>
                    <a:pt x="4120" y="4525"/>
                  </a:lnTo>
                  <a:cubicBezTo>
                    <a:pt x="4310" y="4525"/>
                    <a:pt x="4477" y="4359"/>
                    <a:pt x="4477" y="4168"/>
                  </a:cubicBezTo>
                  <a:lnTo>
                    <a:pt x="4477" y="382"/>
                  </a:lnTo>
                  <a:cubicBezTo>
                    <a:pt x="4477" y="167"/>
                    <a:pt x="4310" y="1"/>
                    <a:pt x="4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5"/>
            <p:cNvSpPr/>
            <p:nvPr/>
          </p:nvSpPr>
          <p:spPr>
            <a:xfrm>
              <a:off x="6056656" y="2979041"/>
              <a:ext cx="350287" cy="176731"/>
            </a:xfrm>
            <a:custGeom>
              <a:avLst/>
              <a:gdLst/>
              <a:ahLst/>
              <a:cxnLst/>
              <a:rect l="l" t="t" r="r" b="b"/>
              <a:pathLst>
                <a:path w="10479" h="5287" extrusionOk="0">
                  <a:moveTo>
                    <a:pt x="5620" y="1500"/>
                  </a:moveTo>
                  <a:cubicBezTo>
                    <a:pt x="5811" y="1500"/>
                    <a:pt x="5978" y="1667"/>
                    <a:pt x="5978" y="1881"/>
                  </a:cubicBezTo>
                  <a:cubicBezTo>
                    <a:pt x="5978" y="2096"/>
                    <a:pt x="5811" y="2262"/>
                    <a:pt x="5620" y="2262"/>
                  </a:cubicBezTo>
                  <a:lnTo>
                    <a:pt x="4858" y="2262"/>
                  </a:lnTo>
                  <a:cubicBezTo>
                    <a:pt x="4668" y="2262"/>
                    <a:pt x="4501" y="2096"/>
                    <a:pt x="4501" y="1881"/>
                  </a:cubicBezTo>
                  <a:cubicBezTo>
                    <a:pt x="4501" y="1667"/>
                    <a:pt x="4668" y="1500"/>
                    <a:pt x="4858" y="1500"/>
                  </a:cubicBezTo>
                  <a:close/>
                  <a:moveTo>
                    <a:pt x="3739" y="0"/>
                  </a:moveTo>
                  <a:lnTo>
                    <a:pt x="3739" y="762"/>
                  </a:lnTo>
                  <a:lnTo>
                    <a:pt x="3358" y="762"/>
                  </a:lnTo>
                  <a:cubicBezTo>
                    <a:pt x="3167" y="762"/>
                    <a:pt x="3001" y="929"/>
                    <a:pt x="3001" y="1119"/>
                  </a:cubicBezTo>
                  <a:lnTo>
                    <a:pt x="3001" y="1500"/>
                  </a:lnTo>
                  <a:lnTo>
                    <a:pt x="2167" y="1500"/>
                  </a:lnTo>
                  <a:cubicBezTo>
                    <a:pt x="2024" y="1072"/>
                    <a:pt x="1596" y="762"/>
                    <a:pt x="1119" y="762"/>
                  </a:cubicBezTo>
                  <a:cubicBezTo>
                    <a:pt x="500" y="762"/>
                    <a:pt x="0" y="1262"/>
                    <a:pt x="0" y="1881"/>
                  </a:cubicBezTo>
                  <a:cubicBezTo>
                    <a:pt x="0" y="2310"/>
                    <a:pt x="572" y="4382"/>
                    <a:pt x="762" y="5001"/>
                  </a:cubicBezTo>
                  <a:cubicBezTo>
                    <a:pt x="810" y="5168"/>
                    <a:pt x="953" y="5287"/>
                    <a:pt x="1119" y="5287"/>
                  </a:cubicBezTo>
                  <a:cubicBezTo>
                    <a:pt x="1286" y="5287"/>
                    <a:pt x="1429" y="5168"/>
                    <a:pt x="1477" y="5001"/>
                  </a:cubicBezTo>
                  <a:cubicBezTo>
                    <a:pt x="1619" y="4501"/>
                    <a:pt x="2048" y="3001"/>
                    <a:pt x="2191" y="2262"/>
                  </a:cubicBezTo>
                  <a:lnTo>
                    <a:pt x="3001" y="2262"/>
                  </a:lnTo>
                  <a:lnTo>
                    <a:pt x="3001" y="3382"/>
                  </a:lnTo>
                  <a:cubicBezTo>
                    <a:pt x="3001" y="3596"/>
                    <a:pt x="3167" y="3763"/>
                    <a:pt x="3358" y="3763"/>
                  </a:cubicBezTo>
                  <a:lnTo>
                    <a:pt x="7121" y="3763"/>
                  </a:lnTo>
                  <a:cubicBezTo>
                    <a:pt x="7311" y="3763"/>
                    <a:pt x="7478" y="3596"/>
                    <a:pt x="7478" y="3382"/>
                  </a:cubicBezTo>
                  <a:lnTo>
                    <a:pt x="7478" y="2262"/>
                  </a:lnTo>
                  <a:lnTo>
                    <a:pt x="8288" y="2262"/>
                  </a:lnTo>
                  <a:cubicBezTo>
                    <a:pt x="8430" y="3001"/>
                    <a:pt x="8859" y="4501"/>
                    <a:pt x="9002" y="5001"/>
                  </a:cubicBezTo>
                  <a:cubicBezTo>
                    <a:pt x="9050" y="5168"/>
                    <a:pt x="9193" y="5287"/>
                    <a:pt x="9359" y="5287"/>
                  </a:cubicBezTo>
                  <a:cubicBezTo>
                    <a:pt x="9526" y="5287"/>
                    <a:pt x="9669" y="5168"/>
                    <a:pt x="9716" y="5001"/>
                  </a:cubicBezTo>
                  <a:cubicBezTo>
                    <a:pt x="9907" y="4382"/>
                    <a:pt x="10478" y="2310"/>
                    <a:pt x="10478" y="1881"/>
                  </a:cubicBezTo>
                  <a:cubicBezTo>
                    <a:pt x="10478" y="1262"/>
                    <a:pt x="9978" y="762"/>
                    <a:pt x="9359" y="762"/>
                  </a:cubicBezTo>
                  <a:cubicBezTo>
                    <a:pt x="8883" y="762"/>
                    <a:pt x="8454" y="1072"/>
                    <a:pt x="8311" y="1500"/>
                  </a:cubicBezTo>
                  <a:lnTo>
                    <a:pt x="7478" y="1500"/>
                  </a:lnTo>
                  <a:lnTo>
                    <a:pt x="7478" y="1119"/>
                  </a:lnTo>
                  <a:cubicBezTo>
                    <a:pt x="7478" y="929"/>
                    <a:pt x="7311" y="762"/>
                    <a:pt x="7121" y="762"/>
                  </a:cubicBezTo>
                  <a:lnTo>
                    <a:pt x="6740" y="762"/>
                  </a:lnTo>
                  <a:lnTo>
                    <a:pt x="67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5"/>
            <p:cNvSpPr/>
            <p:nvPr/>
          </p:nvSpPr>
          <p:spPr>
            <a:xfrm>
              <a:off x="6131467" y="2778409"/>
              <a:ext cx="200632" cy="175962"/>
            </a:xfrm>
            <a:custGeom>
              <a:avLst/>
              <a:gdLst/>
              <a:ahLst/>
              <a:cxnLst/>
              <a:rect l="l" t="t" r="r" b="b"/>
              <a:pathLst>
                <a:path w="6002" h="5264" extrusionOk="0">
                  <a:moveTo>
                    <a:pt x="382" y="1"/>
                  </a:moveTo>
                  <a:cubicBezTo>
                    <a:pt x="167" y="1"/>
                    <a:pt x="1" y="168"/>
                    <a:pt x="1" y="382"/>
                  </a:cubicBezTo>
                  <a:lnTo>
                    <a:pt x="1" y="4883"/>
                  </a:lnTo>
                  <a:cubicBezTo>
                    <a:pt x="1" y="5097"/>
                    <a:pt x="167" y="5264"/>
                    <a:pt x="382" y="5264"/>
                  </a:cubicBezTo>
                  <a:lnTo>
                    <a:pt x="5621" y="5264"/>
                  </a:lnTo>
                  <a:cubicBezTo>
                    <a:pt x="5835" y="5264"/>
                    <a:pt x="6002" y="5097"/>
                    <a:pt x="6002" y="4883"/>
                  </a:cubicBezTo>
                  <a:lnTo>
                    <a:pt x="6002" y="3764"/>
                  </a:lnTo>
                  <a:lnTo>
                    <a:pt x="2620" y="3764"/>
                  </a:lnTo>
                  <a:cubicBezTo>
                    <a:pt x="2001" y="3764"/>
                    <a:pt x="1501" y="3263"/>
                    <a:pt x="1501" y="2644"/>
                  </a:cubicBezTo>
                  <a:lnTo>
                    <a:pt x="1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4" name="Google Shape;3144;p65"/>
          <p:cNvGrpSpPr/>
          <p:nvPr/>
        </p:nvGrpSpPr>
        <p:grpSpPr>
          <a:xfrm>
            <a:off x="4035791" y="3245398"/>
            <a:ext cx="413739" cy="413739"/>
            <a:chOff x="4017937" y="3354767"/>
            <a:chExt cx="427504" cy="427505"/>
          </a:xfrm>
        </p:grpSpPr>
        <p:sp>
          <p:nvSpPr>
            <p:cNvPr id="3145" name="Google Shape;3145;p65"/>
            <p:cNvSpPr/>
            <p:nvPr/>
          </p:nvSpPr>
          <p:spPr>
            <a:xfrm>
              <a:off x="4193867" y="3417644"/>
              <a:ext cx="75646" cy="74878"/>
            </a:xfrm>
            <a:custGeom>
              <a:avLst/>
              <a:gdLst/>
              <a:ahLst/>
              <a:cxnLst/>
              <a:rect l="l" t="t" r="r" b="b"/>
              <a:pathLst>
                <a:path w="2263" h="2240" extrusionOk="0">
                  <a:moveTo>
                    <a:pt x="1143" y="739"/>
                  </a:moveTo>
                  <a:cubicBezTo>
                    <a:pt x="1334" y="739"/>
                    <a:pt x="1501" y="906"/>
                    <a:pt x="1501" y="1120"/>
                  </a:cubicBezTo>
                  <a:cubicBezTo>
                    <a:pt x="1501" y="1311"/>
                    <a:pt x="1334" y="1477"/>
                    <a:pt x="1143" y="1477"/>
                  </a:cubicBezTo>
                  <a:cubicBezTo>
                    <a:pt x="929" y="1477"/>
                    <a:pt x="762" y="1311"/>
                    <a:pt x="762" y="1120"/>
                  </a:cubicBezTo>
                  <a:cubicBezTo>
                    <a:pt x="762" y="906"/>
                    <a:pt x="929" y="739"/>
                    <a:pt x="1143" y="739"/>
                  </a:cubicBezTo>
                  <a:close/>
                  <a:moveTo>
                    <a:pt x="1143" y="1"/>
                  </a:moveTo>
                  <a:cubicBezTo>
                    <a:pt x="500" y="1"/>
                    <a:pt x="0" y="501"/>
                    <a:pt x="0" y="1120"/>
                  </a:cubicBezTo>
                  <a:cubicBezTo>
                    <a:pt x="0" y="1739"/>
                    <a:pt x="500" y="2239"/>
                    <a:pt x="1143" y="2239"/>
                  </a:cubicBezTo>
                  <a:cubicBezTo>
                    <a:pt x="1762" y="2239"/>
                    <a:pt x="2263" y="1739"/>
                    <a:pt x="2263" y="1120"/>
                  </a:cubicBezTo>
                  <a:cubicBezTo>
                    <a:pt x="2263" y="501"/>
                    <a:pt x="1762" y="1"/>
                    <a:pt x="1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5"/>
            <p:cNvSpPr/>
            <p:nvPr/>
          </p:nvSpPr>
          <p:spPr>
            <a:xfrm>
              <a:off x="4131758" y="3354767"/>
              <a:ext cx="199863" cy="200632"/>
            </a:xfrm>
            <a:custGeom>
              <a:avLst/>
              <a:gdLst/>
              <a:ahLst/>
              <a:cxnLst/>
              <a:rect l="l" t="t" r="r" b="b"/>
              <a:pathLst>
                <a:path w="5979" h="6002" extrusionOk="0">
                  <a:moveTo>
                    <a:pt x="3001" y="1120"/>
                  </a:moveTo>
                  <a:cubicBezTo>
                    <a:pt x="4025" y="1120"/>
                    <a:pt x="4859" y="1953"/>
                    <a:pt x="4859" y="3001"/>
                  </a:cubicBezTo>
                  <a:cubicBezTo>
                    <a:pt x="4859" y="4025"/>
                    <a:pt x="4025" y="4859"/>
                    <a:pt x="3001" y="4859"/>
                  </a:cubicBezTo>
                  <a:cubicBezTo>
                    <a:pt x="1953" y="4859"/>
                    <a:pt x="1120" y="4025"/>
                    <a:pt x="1120" y="3001"/>
                  </a:cubicBezTo>
                  <a:cubicBezTo>
                    <a:pt x="1120" y="1953"/>
                    <a:pt x="1953" y="1120"/>
                    <a:pt x="3001" y="1120"/>
                  </a:cubicBezTo>
                  <a:close/>
                  <a:moveTo>
                    <a:pt x="3001" y="0"/>
                  </a:moveTo>
                  <a:cubicBezTo>
                    <a:pt x="1334" y="0"/>
                    <a:pt x="1" y="1334"/>
                    <a:pt x="1" y="3001"/>
                  </a:cubicBezTo>
                  <a:cubicBezTo>
                    <a:pt x="1" y="4644"/>
                    <a:pt x="1334" y="6002"/>
                    <a:pt x="3001" y="6002"/>
                  </a:cubicBezTo>
                  <a:cubicBezTo>
                    <a:pt x="4645" y="6002"/>
                    <a:pt x="5978" y="4644"/>
                    <a:pt x="5978" y="3001"/>
                  </a:cubicBezTo>
                  <a:cubicBezTo>
                    <a:pt x="5978" y="1334"/>
                    <a:pt x="4645" y="0"/>
                    <a:pt x="3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5"/>
            <p:cNvSpPr/>
            <p:nvPr/>
          </p:nvSpPr>
          <p:spPr>
            <a:xfrm>
              <a:off x="4017937" y="3505225"/>
              <a:ext cx="427504" cy="277047"/>
            </a:xfrm>
            <a:custGeom>
              <a:avLst/>
              <a:gdLst/>
              <a:ahLst/>
              <a:cxnLst/>
              <a:rect l="l" t="t" r="r" b="b"/>
              <a:pathLst>
                <a:path w="12789" h="8288" extrusionOk="0">
                  <a:moveTo>
                    <a:pt x="1905" y="0"/>
                  </a:moveTo>
                  <a:cubicBezTo>
                    <a:pt x="1286" y="0"/>
                    <a:pt x="762" y="500"/>
                    <a:pt x="762" y="1120"/>
                  </a:cubicBezTo>
                  <a:cubicBezTo>
                    <a:pt x="762" y="1501"/>
                    <a:pt x="977" y="1858"/>
                    <a:pt x="1286" y="2048"/>
                  </a:cubicBezTo>
                  <a:lnTo>
                    <a:pt x="834" y="3739"/>
                  </a:lnTo>
                  <a:lnTo>
                    <a:pt x="381" y="3739"/>
                  </a:lnTo>
                  <a:cubicBezTo>
                    <a:pt x="167" y="3739"/>
                    <a:pt x="0" y="3906"/>
                    <a:pt x="0" y="4120"/>
                  </a:cubicBezTo>
                  <a:cubicBezTo>
                    <a:pt x="0" y="4335"/>
                    <a:pt x="167" y="4501"/>
                    <a:pt x="381" y="4501"/>
                  </a:cubicBezTo>
                  <a:lnTo>
                    <a:pt x="1119" y="4501"/>
                  </a:lnTo>
                  <a:cubicBezTo>
                    <a:pt x="1286" y="4501"/>
                    <a:pt x="1453" y="4382"/>
                    <a:pt x="1477" y="4216"/>
                  </a:cubicBezTo>
                  <a:lnTo>
                    <a:pt x="2001" y="2239"/>
                  </a:lnTo>
                  <a:cubicBezTo>
                    <a:pt x="2215" y="2215"/>
                    <a:pt x="2405" y="2144"/>
                    <a:pt x="2572" y="2025"/>
                  </a:cubicBezTo>
                  <a:lnTo>
                    <a:pt x="5263" y="3811"/>
                  </a:lnTo>
                  <a:lnTo>
                    <a:pt x="5263" y="4025"/>
                  </a:lnTo>
                  <a:lnTo>
                    <a:pt x="4334" y="4239"/>
                  </a:lnTo>
                  <a:cubicBezTo>
                    <a:pt x="4120" y="3954"/>
                    <a:pt x="3787" y="3739"/>
                    <a:pt x="3406" y="3739"/>
                  </a:cubicBezTo>
                  <a:cubicBezTo>
                    <a:pt x="2787" y="3739"/>
                    <a:pt x="2263" y="4239"/>
                    <a:pt x="2263" y="4859"/>
                  </a:cubicBezTo>
                  <a:cubicBezTo>
                    <a:pt x="2263" y="5359"/>
                    <a:pt x="2596" y="5763"/>
                    <a:pt x="3025" y="5930"/>
                  </a:cubicBezTo>
                  <a:lnTo>
                    <a:pt x="3025" y="7550"/>
                  </a:lnTo>
                  <a:lnTo>
                    <a:pt x="2644" y="7550"/>
                  </a:lnTo>
                  <a:cubicBezTo>
                    <a:pt x="2429" y="7550"/>
                    <a:pt x="2263" y="7716"/>
                    <a:pt x="2263" y="7931"/>
                  </a:cubicBezTo>
                  <a:cubicBezTo>
                    <a:pt x="2263" y="8121"/>
                    <a:pt x="2429" y="8288"/>
                    <a:pt x="2644" y="8288"/>
                  </a:cubicBezTo>
                  <a:lnTo>
                    <a:pt x="3406" y="8288"/>
                  </a:lnTo>
                  <a:cubicBezTo>
                    <a:pt x="3596" y="8288"/>
                    <a:pt x="3763" y="8121"/>
                    <a:pt x="3763" y="7931"/>
                  </a:cubicBezTo>
                  <a:lnTo>
                    <a:pt x="3763" y="5930"/>
                  </a:lnTo>
                  <a:cubicBezTo>
                    <a:pt x="4168" y="5787"/>
                    <a:pt x="4477" y="5406"/>
                    <a:pt x="4501" y="4978"/>
                  </a:cubicBezTo>
                  <a:lnTo>
                    <a:pt x="5454" y="4739"/>
                  </a:lnTo>
                  <a:cubicBezTo>
                    <a:pt x="5668" y="5049"/>
                    <a:pt x="6001" y="5240"/>
                    <a:pt x="6406" y="5240"/>
                  </a:cubicBezTo>
                  <a:cubicBezTo>
                    <a:pt x="6787" y="5240"/>
                    <a:pt x="7121" y="5049"/>
                    <a:pt x="7335" y="4739"/>
                  </a:cubicBezTo>
                  <a:lnTo>
                    <a:pt x="8288" y="4978"/>
                  </a:lnTo>
                  <a:cubicBezTo>
                    <a:pt x="8311" y="5406"/>
                    <a:pt x="8621" y="5787"/>
                    <a:pt x="9026" y="5930"/>
                  </a:cubicBezTo>
                  <a:lnTo>
                    <a:pt x="9026" y="7931"/>
                  </a:lnTo>
                  <a:cubicBezTo>
                    <a:pt x="9026" y="8121"/>
                    <a:pt x="9193" y="8288"/>
                    <a:pt x="9383" y="8288"/>
                  </a:cubicBezTo>
                  <a:lnTo>
                    <a:pt x="10145" y="8288"/>
                  </a:lnTo>
                  <a:cubicBezTo>
                    <a:pt x="10360" y="8288"/>
                    <a:pt x="10526" y="8121"/>
                    <a:pt x="10526" y="7931"/>
                  </a:cubicBezTo>
                  <a:cubicBezTo>
                    <a:pt x="10526" y="7716"/>
                    <a:pt x="10360" y="7550"/>
                    <a:pt x="10145" y="7550"/>
                  </a:cubicBezTo>
                  <a:lnTo>
                    <a:pt x="9764" y="7550"/>
                  </a:lnTo>
                  <a:lnTo>
                    <a:pt x="9764" y="5930"/>
                  </a:lnTo>
                  <a:cubicBezTo>
                    <a:pt x="10217" y="5763"/>
                    <a:pt x="10526" y="5359"/>
                    <a:pt x="10526" y="4859"/>
                  </a:cubicBezTo>
                  <a:cubicBezTo>
                    <a:pt x="10526" y="4239"/>
                    <a:pt x="10026" y="3739"/>
                    <a:pt x="9383" y="3739"/>
                  </a:cubicBezTo>
                  <a:cubicBezTo>
                    <a:pt x="9002" y="3739"/>
                    <a:pt x="8669" y="3954"/>
                    <a:pt x="8454" y="4239"/>
                  </a:cubicBezTo>
                  <a:lnTo>
                    <a:pt x="7526" y="4025"/>
                  </a:lnTo>
                  <a:lnTo>
                    <a:pt x="7526" y="3811"/>
                  </a:lnTo>
                  <a:lnTo>
                    <a:pt x="10217" y="2025"/>
                  </a:lnTo>
                  <a:cubicBezTo>
                    <a:pt x="10383" y="2144"/>
                    <a:pt x="10574" y="2215"/>
                    <a:pt x="10788" y="2239"/>
                  </a:cubicBezTo>
                  <a:lnTo>
                    <a:pt x="11312" y="4216"/>
                  </a:lnTo>
                  <a:cubicBezTo>
                    <a:pt x="11336" y="4382"/>
                    <a:pt x="11503" y="4501"/>
                    <a:pt x="11669" y="4501"/>
                  </a:cubicBezTo>
                  <a:lnTo>
                    <a:pt x="12431" y="4501"/>
                  </a:lnTo>
                  <a:cubicBezTo>
                    <a:pt x="12622" y="4501"/>
                    <a:pt x="12789" y="4335"/>
                    <a:pt x="12789" y="4120"/>
                  </a:cubicBezTo>
                  <a:cubicBezTo>
                    <a:pt x="12789" y="3906"/>
                    <a:pt x="12622" y="3739"/>
                    <a:pt x="12408" y="3739"/>
                  </a:cubicBezTo>
                  <a:lnTo>
                    <a:pt x="11955" y="3739"/>
                  </a:lnTo>
                  <a:lnTo>
                    <a:pt x="11526" y="2048"/>
                  </a:lnTo>
                  <a:cubicBezTo>
                    <a:pt x="11812" y="1858"/>
                    <a:pt x="12027" y="1501"/>
                    <a:pt x="12027" y="1120"/>
                  </a:cubicBezTo>
                  <a:cubicBezTo>
                    <a:pt x="12027" y="500"/>
                    <a:pt x="11526" y="0"/>
                    <a:pt x="10883" y="0"/>
                  </a:cubicBezTo>
                  <a:cubicBezTo>
                    <a:pt x="10264" y="0"/>
                    <a:pt x="9764" y="500"/>
                    <a:pt x="9764" y="1120"/>
                  </a:cubicBezTo>
                  <a:cubicBezTo>
                    <a:pt x="9764" y="1215"/>
                    <a:pt x="9788" y="1310"/>
                    <a:pt x="9812" y="1382"/>
                  </a:cubicBezTo>
                  <a:lnTo>
                    <a:pt x="7526" y="2930"/>
                  </a:lnTo>
                  <a:lnTo>
                    <a:pt x="7526" y="2048"/>
                  </a:lnTo>
                  <a:cubicBezTo>
                    <a:pt x="7168" y="2167"/>
                    <a:pt x="6787" y="2239"/>
                    <a:pt x="6406" y="2239"/>
                  </a:cubicBezTo>
                  <a:cubicBezTo>
                    <a:pt x="6001" y="2239"/>
                    <a:pt x="5620" y="2167"/>
                    <a:pt x="5263" y="2048"/>
                  </a:cubicBezTo>
                  <a:lnTo>
                    <a:pt x="5263" y="2930"/>
                  </a:lnTo>
                  <a:lnTo>
                    <a:pt x="2977" y="1382"/>
                  </a:lnTo>
                  <a:cubicBezTo>
                    <a:pt x="3001" y="1310"/>
                    <a:pt x="3025" y="1215"/>
                    <a:pt x="3025" y="1120"/>
                  </a:cubicBezTo>
                  <a:cubicBezTo>
                    <a:pt x="3025" y="500"/>
                    <a:pt x="2525" y="0"/>
                    <a:pt x="1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8" name="Google Shape;3148;p65"/>
          <p:cNvGrpSpPr/>
          <p:nvPr/>
        </p:nvGrpSpPr>
        <p:grpSpPr>
          <a:xfrm>
            <a:off x="4686019" y="3258500"/>
            <a:ext cx="415293" cy="387858"/>
            <a:chOff x="4689799" y="3368305"/>
            <a:chExt cx="429110" cy="400763"/>
          </a:xfrm>
        </p:grpSpPr>
        <p:sp>
          <p:nvSpPr>
            <p:cNvPr id="3149" name="Google Shape;3149;p65"/>
            <p:cNvSpPr/>
            <p:nvPr/>
          </p:nvSpPr>
          <p:spPr>
            <a:xfrm>
              <a:off x="4852993" y="3656485"/>
              <a:ext cx="100349" cy="100316"/>
            </a:xfrm>
            <a:custGeom>
              <a:avLst/>
              <a:gdLst/>
              <a:ahLst/>
              <a:cxnLst/>
              <a:rect l="l" t="t" r="r" b="b"/>
              <a:pathLst>
                <a:path w="3002" h="3001" extrusionOk="0">
                  <a:moveTo>
                    <a:pt x="1501" y="1119"/>
                  </a:moveTo>
                  <a:cubicBezTo>
                    <a:pt x="1715" y="1119"/>
                    <a:pt x="1882" y="1286"/>
                    <a:pt x="1882" y="1500"/>
                  </a:cubicBezTo>
                  <a:cubicBezTo>
                    <a:pt x="1882" y="1691"/>
                    <a:pt x="1715" y="1858"/>
                    <a:pt x="1501" y="1858"/>
                  </a:cubicBezTo>
                  <a:cubicBezTo>
                    <a:pt x="1310" y="1858"/>
                    <a:pt x="1144" y="1691"/>
                    <a:pt x="1144" y="1500"/>
                  </a:cubicBezTo>
                  <a:cubicBezTo>
                    <a:pt x="1144" y="1286"/>
                    <a:pt x="1310" y="1119"/>
                    <a:pt x="1501" y="1119"/>
                  </a:cubicBezTo>
                  <a:close/>
                  <a:moveTo>
                    <a:pt x="1501" y="0"/>
                  </a:moveTo>
                  <a:cubicBezTo>
                    <a:pt x="667" y="0"/>
                    <a:pt x="1" y="667"/>
                    <a:pt x="1" y="1500"/>
                  </a:cubicBezTo>
                  <a:cubicBezTo>
                    <a:pt x="1" y="2310"/>
                    <a:pt x="667" y="3001"/>
                    <a:pt x="1501" y="3001"/>
                  </a:cubicBezTo>
                  <a:cubicBezTo>
                    <a:pt x="2334" y="3001"/>
                    <a:pt x="3001" y="2310"/>
                    <a:pt x="3001" y="1500"/>
                  </a:cubicBezTo>
                  <a:cubicBezTo>
                    <a:pt x="3001" y="667"/>
                    <a:pt x="2334" y="0"/>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5"/>
            <p:cNvSpPr/>
            <p:nvPr/>
          </p:nvSpPr>
          <p:spPr>
            <a:xfrm>
              <a:off x="4968419" y="3643749"/>
              <a:ext cx="150491" cy="125320"/>
            </a:xfrm>
            <a:custGeom>
              <a:avLst/>
              <a:gdLst/>
              <a:ahLst/>
              <a:cxnLst/>
              <a:rect l="l" t="t" r="r" b="b"/>
              <a:pathLst>
                <a:path w="4502" h="3749" extrusionOk="0">
                  <a:moveTo>
                    <a:pt x="3328" y="1"/>
                  </a:moveTo>
                  <a:cubicBezTo>
                    <a:pt x="2831" y="1"/>
                    <a:pt x="2338" y="187"/>
                    <a:pt x="1977" y="548"/>
                  </a:cubicBezTo>
                  <a:cubicBezTo>
                    <a:pt x="1906" y="619"/>
                    <a:pt x="1858" y="691"/>
                    <a:pt x="1811" y="738"/>
                  </a:cubicBezTo>
                  <a:lnTo>
                    <a:pt x="1" y="738"/>
                  </a:lnTo>
                  <a:cubicBezTo>
                    <a:pt x="191" y="1072"/>
                    <a:pt x="310" y="1453"/>
                    <a:pt x="310" y="1881"/>
                  </a:cubicBezTo>
                  <a:cubicBezTo>
                    <a:pt x="310" y="2286"/>
                    <a:pt x="191" y="2667"/>
                    <a:pt x="1" y="3001"/>
                  </a:cubicBezTo>
                  <a:lnTo>
                    <a:pt x="1811" y="3001"/>
                  </a:lnTo>
                  <a:cubicBezTo>
                    <a:pt x="1858" y="3072"/>
                    <a:pt x="1906" y="3144"/>
                    <a:pt x="1977" y="3191"/>
                  </a:cubicBezTo>
                  <a:cubicBezTo>
                    <a:pt x="2340" y="3554"/>
                    <a:pt x="2835" y="3749"/>
                    <a:pt x="3334" y="3749"/>
                  </a:cubicBezTo>
                  <a:cubicBezTo>
                    <a:pt x="3654" y="3749"/>
                    <a:pt x="3975" y="3668"/>
                    <a:pt x="4264" y="3501"/>
                  </a:cubicBezTo>
                  <a:cubicBezTo>
                    <a:pt x="4454" y="3406"/>
                    <a:pt x="4502" y="3167"/>
                    <a:pt x="4406" y="2977"/>
                  </a:cubicBezTo>
                  <a:cubicBezTo>
                    <a:pt x="4344" y="2867"/>
                    <a:pt x="4219" y="2799"/>
                    <a:pt x="4087" y="2799"/>
                  </a:cubicBezTo>
                  <a:cubicBezTo>
                    <a:pt x="4018" y="2799"/>
                    <a:pt x="3948" y="2817"/>
                    <a:pt x="3882" y="2858"/>
                  </a:cubicBezTo>
                  <a:cubicBezTo>
                    <a:pt x="3715" y="2951"/>
                    <a:pt x="3522" y="2997"/>
                    <a:pt x="3328" y="2997"/>
                  </a:cubicBezTo>
                  <a:cubicBezTo>
                    <a:pt x="3025" y="2997"/>
                    <a:pt x="2719" y="2885"/>
                    <a:pt x="2501" y="2667"/>
                  </a:cubicBezTo>
                  <a:cubicBezTo>
                    <a:pt x="2287" y="2453"/>
                    <a:pt x="2168" y="2167"/>
                    <a:pt x="2168" y="1881"/>
                  </a:cubicBezTo>
                  <a:cubicBezTo>
                    <a:pt x="2168" y="1572"/>
                    <a:pt x="2287" y="1286"/>
                    <a:pt x="2501" y="1072"/>
                  </a:cubicBezTo>
                  <a:cubicBezTo>
                    <a:pt x="2714" y="859"/>
                    <a:pt x="3011" y="748"/>
                    <a:pt x="3307" y="748"/>
                  </a:cubicBezTo>
                  <a:cubicBezTo>
                    <a:pt x="3508" y="748"/>
                    <a:pt x="3709" y="799"/>
                    <a:pt x="3882" y="905"/>
                  </a:cubicBezTo>
                  <a:cubicBezTo>
                    <a:pt x="3946" y="937"/>
                    <a:pt x="4015" y="953"/>
                    <a:pt x="4082" y="953"/>
                  </a:cubicBezTo>
                  <a:cubicBezTo>
                    <a:pt x="4216" y="953"/>
                    <a:pt x="4343" y="889"/>
                    <a:pt x="4406" y="762"/>
                  </a:cubicBezTo>
                  <a:cubicBezTo>
                    <a:pt x="4502" y="572"/>
                    <a:pt x="4454" y="357"/>
                    <a:pt x="4264" y="238"/>
                  </a:cubicBezTo>
                  <a:cubicBezTo>
                    <a:pt x="3973" y="79"/>
                    <a:pt x="3649" y="1"/>
                    <a:pt x="3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5"/>
            <p:cNvSpPr/>
            <p:nvPr/>
          </p:nvSpPr>
          <p:spPr>
            <a:xfrm>
              <a:off x="4689799" y="3443049"/>
              <a:ext cx="74878" cy="175327"/>
            </a:xfrm>
            <a:custGeom>
              <a:avLst/>
              <a:gdLst/>
              <a:ahLst/>
              <a:cxnLst/>
              <a:rect l="l" t="t" r="r" b="b"/>
              <a:pathLst>
                <a:path w="2240" h="5245" extrusionOk="0">
                  <a:moveTo>
                    <a:pt x="1127" y="1"/>
                  </a:moveTo>
                  <a:cubicBezTo>
                    <a:pt x="908" y="1"/>
                    <a:pt x="739" y="182"/>
                    <a:pt x="739" y="384"/>
                  </a:cubicBezTo>
                  <a:lnTo>
                    <a:pt x="739" y="1575"/>
                  </a:lnTo>
                  <a:cubicBezTo>
                    <a:pt x="310" y="1717"/>
                    <a:pt x="1" y="2146"/>
                    <a:pt x="1" y="2622"/>
                  </a:cubicBezTo>
                  <a:cubicBezTo>
                    <a:pt x="1" y="3123"/>
                    <a:pt x="310" y="3527"/>
                    <a:pt x="739" y="3694"/>
                  </a:cubicBezTo>
                  <a:lnTo>
                    <a:pt x="739" y="4861"/>
                  </a:lnTo>
                  <a:cubicBezTo>
                    <a:pt x="739" y="5051"/>
                    <a:pt x="882" y="5242"/>
                    <a:pt x="1072" y="5242"/>
                  </a:cubicBezTo>
                  <a:cubicBezTo>
                    <a:pt x="1086" y="5244"/>
                    <a:pt x="1100" y="5244"/>
                    <a:pt x="1113" y="5244"/>
                  </a:cubicBezTo>
                  <a:cubicBezTo>
                    <a:pt x="1313" y="5244"/>
                    <a:pt x="1501" y="5085"/>
                    <a:pt x="1501" y="4885"/>
                  </a:cubicBezTo>
                  <a:lnTo>
                    <a:pt x="1501" y="3766"/>
                  </a:lnTo>
                  <a:lnTo>
                    <a:pt x="2239" y="3766"/>
                  </a:lnTo>
                  <a:lnTo>
                    <a:pt x="2239" y="1503"/>
                  </a:lnTo>
                  <a:lnTo>
                    <a:pt x="1501" y="1503"/>
                  </a:lnTo>
                  <a:lnTo>
                    <a:pt x="1501" y="384"/>
                  </a:lnTo>
                  <a:cubicBezTo>
                    <a:pt x="1501" y="193"/>
                    <a:pt x="1358" y="27"/>
                    <a:pt x="1168" y="3"/>
                  </a:cubicBezTo>
                  <a:cubicBezTo>
                    <a:pt x="1154" y="1"/>
                    <a:pt x="1141" y="1"/>
                    <a:pt x="1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5"/>
            <p:cNvSpPr/>
            <p:nvPr/>
          </p:nvSpPr>
          <p:spPr>
            <a:xfrm>
              <a:off x="4878465" y="3568771"/>
              <a:ext cx="50175" cy="67022"/>
            </a:xfrm>
            <a:custGeom>
              <a:avLst/>
              <a:gdLst/>
              <a:ahLst/>
              <a:cxnLst/>
              <a:rect l="l" t="t" r="r" b="b"/>
              <a:pathLst>
                <a:path w="1501" h="2005" extrusionOk="0">
                  <a:moveTo>
                    <a:pt x="730" y="0"/>
                  </a:moveTo>
                  <a:cubicBezTo>
                    <a:pt x="316" y="0"/>
                    <a:pt x="1" y="340"/>
                    <a:pt x="1" y="743"/>
                  </a:cubicBezTo>
                  <a:lnTo>
                    <a:pt x="1" y="2005"/>
                  </a:lnTo>
                  <a:cubicBezTo>
                    <a:pt x="239" y="1910"/>
                    <a:pt x="477" y="1862"/>
                    <a:pt x="739" y="1862"/>
                  </a:cubicBezTo>
                  <a:cubicBezTo>
                    <a:pt x="1001" y="1862"/>
                    <a:pt x="1263" y="1933"/>
                    <a:pt x="1501" y="2005"/>
                  </a:cubicBezTo>
                  <a:lnTo>
                    <a:pt x="1501" y="767"/>
                  </a:lnTo>
                  <a:cubicBezTo>
                    <a:pt x="1501" y="362"/>
                    <a:pt x="1191" y="28"/>
                    <a:pt x="810" y="5"/>
                  </a:cubicBezTo>
                  <a:cubicBezTo>
                    <a:pt x="783" y="2"/>
                    <a:pt x="756" y="0"/>
                    <a:pt x="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5"/>
            <p:cNvSpPr/>
            <p:nvPr/>
          </p:nvSpPr>
          <p:spPr>
            <a:xfrm>
              <a:off x="4815587" y="3368305"/>
              <a:ext cx="102723" cy="50175"/>
            </a:xfrm>
            <a:custGeom>
              <a:avLst/>
              <a:gdLst/>
              <a:ahLst/>
              <a:cxnLst/>
              <a:rect l="l" t="t" r="r" b="b"/>
              <a:pathLst>
                <a:path w="3073" h="1501" extrusionOk="0">
                  <a:moveTo>
                    <a:pt x="381" y="0"/>
                  </a:moveTo>
                  <a:cubicBezTo>
                    <a:pt x="167" y="0"/>
                    <a:pt x="0" y="167"/>
                    <a:pt x="0" y="358"/>
                  </a:cubicBezTo>
                  <a:lnTo>
                    <a:pt x="0" y="1501"/>
                  </a:lnTo>
                  <a:lnTo>
                    <a:pt x="3072" y="1501"/>
                  </a:lnTo>
                  <a:lnTo>
                    <a:pt x="2191" y="167"/>
                  </a:lnTo>
                  <a:cubicBezTo>
                    <a:pt x="2120" y="48"/>
                    <a:pt x="2001" y="0"/>
                    <a:pt x="1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5"/>
            <p:cNvSpPr/>
            <p:nvPr/>
          </p:nvSpPr>
          <p:spPr>
            <a:xfrm>
              <a:off x="4966045" y="3443116"/>
              <a:ext cx="149688" cy="75680"/>
            </a:xfrm>
            <a:custGeom>
              <a:avLst/>
              <a:gdLst/>
              <a:ahLst/>
              <a:cxnLst/>
              <a:rect l="l" t="t" r="r" b="b"/>
              <a:pathLst>
                <a:path w="4478" h="2264" extrusionOk="0">
                  <a:moveTo>
                    <a:pt x="0" y="1"/>
                  </a:moveTo>
                  <a:lnTo>
                    <a:pt x="0" y="1120"/>
                  </a:lnTo>
                  <a:cubicBezTo>
                    <a:pt x="0" y="1739"/>
                    <a:pt x="500" y="2263"/>
                    <a:pt x="1120" y="2263"/>
                  </a:cubicBezTo>
                  <a:lnTo>
                    <a:pt x="4477" y="2263"/>
                  </a:lnTo>
                  <a:cubicBezTo>
                    <a:pt x="4311" y="977"/>
                    <a:pt x="3191" y="1"/>
                    <a:pt x="1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5"/>
            <p:cNvSpPr/>
            <p:nvPr/>
          </p:nvSpPr>
          <p:spPr>
            <a:xfrm>
              <a:off x="4789313" y="3443116"/>
              <a:ext cx="326420" cy="175962"/>
            </a:xfrm>
            <a:custGeom>
              <a:avLst/>
              <a:gdLst/>
              <a:ahLst/>
              <a:cxnLst/>
              <a:rect l="l" t="t" r="r" b="b"/>
              <a:pathLst>
                <a:path w="9765" h="5264" extrusionOk="0">
                  <a:moveTo>
                    <a:pt x="381" y="1"/>
                  </a:moveTo>
                  <a:cubicBezTo>
                    <a:pt x="191" y="1"/>
                    <a:pt x="0" y="168"/>
                    <a:pt x="0" y="382"/>
                  </a:cubicBezTo>
                  <a:lnTo>
                    <a:pt x="0" y="4883"/>
                  </a:lnTo>
                  <a:cubicBezTo>
                    <a:pt x="0" y="5073"/>
                    <a:pt x="191" y="5264"/>
                    <a:pt x="381" y="5264"/>
                  </a:cubicBezTo>
                  <a:lnTo>
                    <a:pt x="1906" y="5264"/>
                  </a:lnTo>
                  <a:lnTo>
                    <a:pt x="1906" y="4526"/>
                  </a:lnTo>
                  <a:cubicBezTo>
                    <a:pt x="1906" y="3716"/>
                    <a:pt x="2549" y="3049"/>
                    <a:pt x="3334" y="3001"/>
                  </a:cubicBezTo>
                  <a:cubicBezTo>
                    <a:pt x="3362" y="3000"/>
                    <a:pt x="3390" y="2999"/>
                    <a:pt x="3418" y="2999"/>
                  </a:cubicBezTo>
                  <a:cubicBezTo>
                    <a:pt x="4238" y="2999"/>
                    <a:pt x="4906" y="3672"/>
                    <a:pt x="4906" y="4502"/>
                  </a:cubicBezTo>
                  <a:lnTo>
                    <a:pt x="4906" y="5240"/>
                  </a:lnTo>
                  <a:lnTo>
                    <a:pt x="7169" y="5240"/>
                  </a:lnTo>
                  <a:cubicBezTo>
                    <a:pt x="8478" y="5240"/>
                    <a:pt x="9598" y="4264"/>
                    <a:pt x="9764" y="3001"/>
                  </a:cubicBezTo>
                  <a:lnTo>
                    <a:pt x="6407" y="3001"/>
                  </a:lnTo>
                  <a:cubicBezTo>
                    <a:pt x="5383" y="3001"/>
                    <a:pt x="4549" y="2168"/>
                    <a:pt x="4549" y="1120"/>
                  </a:cubicBezTo>
                  <a:lnTo>
                    <a:pt x="45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65"/>
          <p:cNvGrpSpPr/>
          <p:nvPr/>
        </p:nvGrpSpPr>
        <p:grpSpPr>
          <a:xfrm>
            <a:off x="5332398" y="3249247"/>
            <a:ext cx="420695" cy="406234"/>
            <a:chOff x="5357684" y="3358745"/>
            <a:chExt cx="434693" cy="419750"/>
          </a:xfrm>
        </p:grpSpPr>
        <p:sp>
          <p:nvSpPr>
            <p:cNvPr id="3157" name="Google Shape;3157;p65"/>
            <p:cNvSpPr/>
            <p:nvPr/>
          </p:nvSpPr>
          <p:spPr>
            <a:xfrm>
              <a:off x="5360893" y="3358745"/>
              <a:ext cx="176765" cy="150491"/>
            </a:xfrm>
            <a:custGeom>
              <a:avLst/>
              <a:gdLst/>
              <a:ahLst/>
              <a:cxnLst/>
              <a:rect l="l" t="t" r="r" b="b"/>
              <a:pathLst>
                <a:path w="5288" h="4502" extrusionOk="0">
                  <a:moveTo>
                    <a:pt x="2667" y="1"/>
                  </a:moveTo>
                  <a:cubicBezTo>
                    <a:pt x="2167" y="1"/>
                    <a:pt x="1763" y="310"/>
                    <a:pt x="1596" y="763"/>
                  </a:cubicBezTo>
                  <a:lnTo>
                    <a:pt x="381" y="763"/>
                  </a:lnTo>
                  <a:cubicBezTo>
                    <a:pt x="167" y="763"/>
                    <a:pt x="0" y="929"/>
                    <a:pt x="0" y="1120"/>
                  </a:cubicBezTo>
                  <a:cubicBezTo>
                    <a:pt x="0" y="1334"/>
                    <a:pt x="167" y="1501"/>
                    <a:pt x="381" y="1501"/>
                  </a:cubicBezTo>
                  <a:lnTo>
                    <a:pt x="1524" y="1501"/>
                  </a:lnTo>
                  <a:lnTo>
                    <a:pt x="1524" y="2620"/>
                  </a:lnTo>
                  <a:cubicBezTo>
                    <a:pt x="1524" y="2834"/>
                    <a:pt x="1691" y="3001"/>
                    <a:pt x="1905" y="3001"/>
                  </a:cubicBezTo>
                  <a:lnTo>
                    <a:pt x="2286" y="3001"/>
                  </a:lnTo>
                  <a:lnTo>
                    <a:pt x="2286" y="4120"/>
                  </a:lnTo>
                  <a:cubicBezTo>
                    <a:pt x="2286" y="4335"/>
                    <a:pt x="2453" y="4501"/>
                    <a:pt x="2667" y="4501"/>
                  </a:cubicBezTo>
                  <a:lnTo>
                    <a:pt x="2858" y="4501"/>
                  </a:lnTo>
                  <a:cubicBezTo>
                    <a:pt x="2929" y="4239"/>
                    <a:pt x="3049" y="3978"/>
                    <a:pt x="3168" y="3739"/>
                  </a:cubicBezTo>
                  <a:lnTo>
                    <a:pt x="3025" y="3739"/>
                  </a:lnTo>
                  <a:lnTo>
                    <a:pt x="3025" y="3001"/>
                  </a:lnTo>
                  <a:lnTo>
                    <a:pt x="3406" y="3001"/>
                  </a:lnTo>
                  <a:cubicBezTo>
                    <a:pt x="3620" y="3001"/>
                    <a:pt x="3787" y="2834"/>
                    <a:pt x="3787" y="2620"/>
                  </a:cubicBezTo>
                  <a:lnTo>
                    <a:pt x="3787" y="1501"/>
                  </a:lnTo>
                  <a:lnTo>
                    <a:pt x="4906" y="1501"/>
                  </a:lnTo>
                  <a:cubicBezTo>
                    <a:pt x="5120" y="1501"/>
                    <a:pt x="5287" y="1334"/>
                    <a:pt x="5287" y="1120"/>
                  </a:cubicBezTo>
                  <a:cubicBezTo>
                    <a:pt x="5287" y="929"/>
                    <a:pt x="5120" y="763"/>
                    <a:pt x="4906" y="763"/>
                  </a:cubicBezTo>
                  <a:lnTo>
                    <a:pt x="3715" y="763"/>
                  </a:lnTo>
                  <a:cubicBezTo>
                    <a:pt x="3549" y="310"/>
                    <a:pt x="3144" y="1"/>
                    <a:pt x="26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5"/>
            <p:cNvSpPr/>
            <p:nvPr/>
          </p:nvSpPr>
          <p:spPr>
            <a:xfrm>
              <a:off x="5612436" y="3358745"/>
              <a:ext cx="176765" cy="150491"/>
            </a:xfrm>
            <a:custGeom>
              <a:avLst/>
              <a:gdLst/>
              <a:ahLst/>
              <a:cxnLst/>
              <a:rect l="l" t="t" r="r" b="b"/>
              <a:pathLst>
                <a:path w="5288" h="4502" extrusionOk="0">
                  <a:moveTo>
                    <a:pt x="2620" y="1"/>
                  </a:moveTo>
                  <a:cubicBezTo>
                    <a:pt x="2144" y="1"/>
                    <a:pt x="1739" y="310"/>
                    <a:pt x="1572" y="763"/>
                  </a:cubicBezTo>
                  <a:lnTo>
                    <a:pt x="382" y="763"/>
                  </a:lnTo>
                  <a:cubicBezTo>
                    <a:pt x="167" y="763"/>
                    <a:pt x="1" y="929"/>
                    <a:pt x="1" y="1120"/>
                  </a:cubicBezTo>
                  <a:cubicBezTo>
                    <a:pt x="1" y="1334"/>
                    <a:pt x="167" y="1501"/>
                    <a:pt x="382" y="1501"/>
                  </a:cubicBezTo>
                  <a:lnTo>
                    <a:pt x="1501" y="1501"/>
                  </a:lnTo>
                  <a:lnTo>
                    <a:pt x="1501" y="2620"/>
                  </a:lnTo>
                  <a:cubicBezTo>
                    <a:pt x="1501" y="2834"/>
                    <a:pt x="1668" y="3001"/>
                    <a:pt x="1882" y="3001"/>
                  </a:cubicBezTo>
                  <a:lnTo>
                    <a:pt x="2263" y="3001"/>
                  </a:lnTo>
                  <a:lnTo>
                    <a:pt x="2263" y="3739"/>
                  </a:lnTo>
                  <a:lnTo>
                    <a:pt x="2120" y="3739"/>
                  </a:lnTo>
                  <a:cubicBezTo>
                    <a:pt x="2239" y="3978"/>
                    <a:pt x="2358" y="4239"/>
                    <a:pt x="2430" y="4501"/>
                  </a:cubicBezTo>
                  <a:lnTo>
                    <a:pt x="2620" y="4501"/>
                  </a:lnTo>
                  <a:cubicBezTo>
                    <a:pt x="2835" y="4501"/>
                    <a:pt x="3001" y="4335"/>
                    <a:pt x="3001" y="4120"/>
                  </a:cubicBezTo>
                  <a:lnTo>
                    <a:pt x="3001" y="3001"/>
                  </a:lnTo>
                  <a:lnTo>
                    <a:pt x="3382" y="3001"/>
                  </a:lnTo>
                  <a:cubicBezTo>
                    <a:pt x="3597" y="3001"/>
                    <a:pt x="3763" y="2834"/>
                    <a:pt x="3763" y="2620"/>
                  </a:cubicBezTo>
                  <a:lnTo>
                    <a:pt x="3763" y="1501"/>
                  </a:lnTo>
                  <a:lnTo>
                    <a:pt x="4906" y="1501"/>
                  </a:lnTo>
                  <a:cubicBezTo>
                    <a:pt x="5121" y="1501"/>
                    <a:pt x="5287" y="1334"/>
                    <a:pt x="5287" y="1120"/>
                  </a:cubicBezTo>
                  <a:cubicBezTo>
                    <a:pt x="5287" y="929"/>
                    <a:pt x="5121" y="763"/>
                    <a:pt x="4906" y="763"/>
                  </a:cubicBezTo>
                  <a:lnTo>
                    <a:pt x="3692" y="763"/>
                  </a:lnTo>
                  <a:cubicBezTo>
                    <a:pt x="3525" y="310"/>
                    <a:pt x="3120" y="1"/>
                    <a:pt x="2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5"/>
            <p:cNvSpPr/>
            <p:nvPr/>
          </p:nvSpPr>
          <p:spPr>
            <a:xfrm>
              <a:off x="5357684" y="3584013"/>
              <a:ext cx="128228" cy="194481"/>
            </a:xfrm>
            <a:custGeom>
              <a:avLst/>
              <a:gdLst/>
              <a:ahLst/>
              <a:cxnLst/>
              <a:rect l="l" t="t" r="r" b="b"/>
              <a:pathLst>
                <a:path w="3836" h="5818" extrusionOk="0">
                  <a:moveTo>
                    <a:pt x="2382" y="1"/>
                  </a:moveTo>
                  <a:cubicBezTo>
                    <a:pt x="1954" y="1"/>
                    <a:pt x="1620" y="358"/>
                    <a:pt x="1620" y="763"/>
                  </a:cubicBezTo>
                  <a:cubicBezTo>
                    <a:pt x="1620" y="882"/>
                    <a:pt x="1668" y="977"/>
                    <a:pt x="1692" y="1073"/>
                  </a:cubicBezTo>
                  <a:lnTo>
                    <a:pt x="906" y="2454"/>
                  </a:lnTo>
                  <a:cubicBezTo>
                    <a:pt x="858" y="2502"/>
                    <a:pt x="858" y="2573"/>
                    <a:pt x="858" y="2644"/>
                  </a:cubicBezTo>
                  <a:lnTo>
                    <a:pt x="858" y="3859"/>
                  </a:lnTo>
                  <a:cubicBezTo>
                    <a:pt x="692" y="3907"/>
                    <a:pt x="549" y="3978"/>
                    <a:pt x="430" y="4121"/>
                  </a:cubicBezTo>
                  <a:cubicBezTo>
                    <a:pt x="1" y="4550"/>
                    <a:pt x="1" y="5264"/>
                    <a:pt x="430" y="5693"/>
                  </a:cubicBezTo>
                  <a:cubicBezTo>
                    <a:pt x="501" y="5776"/>
                    <a:pt x="596" y="5818"/>
                    <a:pt x="692" y="5818"/>
                  </a:cubicBezTo>
                  <a:cubicBezTo>
                    <a:pt x="787" y="5818"/>
                    <a:pt x="882" y="5776"/>
                    <a:pt x="954" y="5693"/>
                  </a:cubicBezTo>
                  <a:cubicBezTo>
                    <a:pt x="1120" y="5550"/>
                    <a:pt x="1120" y="5312"/>
                    <a:pt x="954" y="5169"/>
                  </a:cubicBezTo>
                  <a:cubicBezTo>
                    <a:pt x="811" y="5026"/>
                    <a:pt x="811" y="4788"/>
                    <a:pt x="954" y="4645"/>
                  </a:cubicBezTo>
                  <a:cubicBezTo>
                    <a:pt x="1037" y="4573"/>
                    <a:pt x="1132" y="4538"/>
                    <a:pt x="1227" y="4538"/>
                  </a:cubicBezTo>
                  <a:cubicBezTo>
                    <a:pt x="1323" y="4538"/>
                    <a:pt x="1418" y="4573"/>
                    <a:pt x="1501" y="4645"/>
                  </a:cubicBezTo>
                  <a:cubicBezTo>
                    <a:pt x="1644" y="4788"/>
                    <a:pt x="1644" y="5026"/>
                    <a:pt x="1501" y="5169"/>
                  </a:cubicBezTo>
                  <a:cubicBezTo>
                    <a:pt x="1335" y="5312"/>
                    <a:pt x="1335" y="5550"/>
                    <a:pt x="1501" y="5693"/>
                  </a:cubicBezTo>
                  <a:cubicBezTo>
                    <a:pt x="1573" y="5776"/>
                    <a:pt x="1668" y="5818"/>
                    <a:pt x="1763" y="5818"/>
                  </a:cubicBezTo>
                  <a:cubicBezTo>
                    <a:pt x="1859" y="5818"/>
                    <a:pt x="1954" y="5776"/>
                    <a:pt x="2025" y="5693"/>
                  </a:cubicBezTo>
                  <a:cubicBezTo>
                    <a:pt x="2454" y="5264"/>
                    <a:pt x="2454" y="4550"/>
                    <a:pt x="2025" y="4121"/>
                  </a:cubicBezTo>
                  <a:cubicBezTo>
                    <a:pt x="1906" y="3978"/>
                    <a:pt x="1763" y="3907"/>
                    <a:pt x="1597" y="3859"/>
                  </a:cubicBezTo>
                  <a:lnTo>
                    <a:pt x="1597" y="2740"/>
                  </a:lnTo>
                  <a:lnTo>
                    <a:pt x="2335" y="1501"/>
                  </a:lnTo>
                  <a:lnTo>
                    <a:pt x="3835" y="1501"/>
                  </a:lnTo>
                  <a:cubicBezTo>
                    <a:pt x="3430" y="1096"/>
                    <a:pt x="3121" y="573"/>
                    <a:pt x="2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5"/>
            <p:cNvSpPr/>
            <p:nvPr/>
          </p:nvSpPr>
          <p:spPr>
            <a:xfrm>
              <a:off x="5664182" y="3584013"/>
              <a:ext cx="128194" cy="194481"/>
            </a:xfrm>
            <a:custGeom>
              <a:avLst/>
              <a:gdLst/>
              <a:ahLst/>
              <a:cxnLst/>
              <a:rect l="l" t="t" r="r" b="b"/>
              <a:pathLst>
                <a:path w="3835" h="5818" extrusionOk="0">
                  <a:moveTo>
                    <a:pt x="882" y="1"/>
                  </a:moveTo>
                  <a:cubicBezTo>
                    <a:pt x="715" y="573"/>
                    <a:pt x="405" y="1096"/>
                    <a:pt x="1" y="1501"/>
                  </a:cubicBezTo>
                  <a:lnTo>
                    <a:pt x="1501" y="1501"/>
                  </a:lnTo>
                  <a:lnTo>
                    <a:pt x="2239" y="2740"/>
                  </a:lnTo>
                  <a:lnTo>
                    <a:pt x="2239" y="3859"/>
                  </a:lnTo>
                  <a:cubicBezTo>
                    <a:pt x="2072" y="3907"/>
                    <a:pt x="1930" y="3978"/>
                    <a:pt x="1810" y="4121"/>
                  </a:cubicBezTo>
                  <a:cubicBezTo>
                    <a:pt x="1382" y="4550"/>
                    <a:pt x="1382" y="5264"/>
                    <a:pt x="1810" y="5693"/>
                  </a:cubicBezTo>
                  <a:cubicBezTo>
                    <a:pt x="1882" y="5776"/>
                    <a:pt x="1977" y="5818"/>
                    <a:pt x="2072" y="5818"/>
                  </a:cubicBezTo>
                  <a:cubicBezTo>
                    <a:pt x="2168" y="5818"/>
                    <a:pt x="2263" y="5776"/>
                    <a:pt x="2334" y="5693"/>
                  </a:cubicBezTo>
                  <a:cubicBezTo>
                    <a:pt x="2477" y="5550"/>
                    <a:pt x="2477" y="5312"/>
                    <a:pt x="2334" y="5169"/>
                  </a:cubicBezTo>
                  <a:cubicBezTo>
                    <a:pt x="2192" y="5026"/>
                    <a:pt x="2192" y="4788"/>
                    <a:pt x="2334" y="4645"/>
                  </a:cubicBezTo>
                  <a:cubicBezTo>
                    <a:pt x="2406" y="4573"/>
                    <a:pt x="2501" y="4538"/>
                    <a:pt x="2599" y="4538"/>
                  </a:cubicBezTo>
                  <a:cubicBezTo>
                    <a:pt x="2698" y="4538"/>
                    <a:pt x="2799" y="4573"/>
                    <a:pt x="2882" y="4645"/>
                  </a:cubicBezTo>
                  <a:cubicBezTo>
                    <a:pt x="3025" y="4788"/>
                    <a:pt x="3025" y="5026"/>
                    <a:pt x="2882" y="5169"/>
                  </a:cubicBezTo>
                  <a:cubicBezTo>
                    <a:pt x="2715" y="5312"/>
                    <a:pt x="2715" y="5550"/>
                    <a:pt x="2882" y="5693"/>
                  </a:cubicBezTo>
                  <a:cubicBezTo>
                    <a:pt x="2954" y="5776"/>
                    <a:pt x="3049" y="5818"/>
                    <a:pt x="3144" y="5818"/>
                  </a:cubicBezTo>
                  <a:cubicBezTo>
                    <a:pt x="3239" y="5818"/>
                    <a:pt x="3335" y="5776"/>
                    <a:pt x="3406" y="5693"/>
                  </a:cubicBezTo>
                  <a:cubicBezTo>
                    <a:pt x="3835" y="5264"/>
                    <a:pt x="3835" y="4550"/>
                    <a:pt x="3406" y="4121"/>
                  </a:cubicBezTo>
                  <a:cubicBezTo>
                    <a:pt x="3287" y="3978"/>
                    <a:pt x="3144" y="3907"/>
                    <a:pt x="2977" y="3859"/>
                  </a:cubicBezTo>
                  <a:lnTo>
                    <a:pt x="2977" y="2644"/>
                  </a:lnTo>
                  <a:cubicBezTo>
                    <a:pt x="2977" y="2573"/>
                    <a:pt x="2977" y="2502"/>
                    <a:pt x="2930" y="2454"/>
                  </a:cubicBezTo>
                  <a:lnTo>
                    <a:pt x="2144" y="1073"/>
                  </a:lnTo>
                  <a:cubicBezTo>
                    <a:pt x="2168" y="977"/>
                    <a:pt x="2215" y="882"/>
                    <a:pt x="2215" y="763"/>
                  </a:cubicBezTo>
                  <a:cubicBezTo>
                    <a:pt x="2215" y="358"/>
                    <a:pt x="1882"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5"/>
            <p:cNvSpPr/>
            <p:nvPr/>
          </p:nvSpPr>
          <p:spPr>
            <a:xfrm>
              <a:off x="5537625" y="3509203"/>
              <a:ext cx="74844" cy="74844"/>
            </a:xfrm>
            <a:custGeom>
              <a:avLst/>
              <a:gdLst/>
              <a:ahLst/>
              <a:cxnLst/>
              <a:rect l="l" t="t" r="r" b="b"/>
              <a:pathLst>
                <a:path w="2239" h="2239" extrusionOk="0">
                  <a:moveTo>
                    <a:pt x="1119" y="739"/>
                  </a:moveTo>
                  <a:cubicBezTo>
                    <a:pt x="1334" y="739"/>
                    <a:pt x="1500" y="929"/>
                    <a:pt x="1500" y="1120"/>
                  </a:cubicBezTo>
                  <a:cubicBezTo>
                    <a:pt x="1500" y="1334"/>
                    <a:pt x="1334" y="1501"/>
                    <a:pt x="1119" y="1501"/>
                  </a:cubicBezTo>
                  <a:cubicBezTo>
                    <a:pt x="905" y="1501"/>
                    <a:pt x="738" y="1334"/>
                    <a:pt x="738" y="1120"/>
                  </a:cubicBezTo>
                  <a:cubicBezTo>
                    <a:pt x="738" y="929"/>
                    <a:pt x="905" y="739"/>
                    <a:pt x="1119" y="739"/>
                  </a:cubicBezTo>
                  <a:close/>
                  <a:moveTo>
                    <a:pt x="1119" y="0"/>
                  </a:moveTo>
                  <a:cubicBezTo>
                    <a:pt x="500" y="0"/>
                    <a:pt x="0" y="501"/>
                    <a:pt x="0" y="1120"/>
                  </a:cubicBezTo>
                  <a:cubicBezTo>
                    <a:pt x="0" y="1739"/>
                    <a:pt x="500" y="2239"/>
                    <a:pt x="1119" y="2239"/>
                  </a:cubicBezTo>
                  <a:cubicBezTo>
                    <a:pt x="1739" y="2239"/>
                    <a:pt x="2239" y="1739"/>
                    <a:pt x="2239" y="1120"/>
                  </a:cubicBezTo>
                  <a:cubicBezTo>
                    <a:pt x="2239" y="501"/>
                    <a:pt x="1739" y="0"/>
                    <a:pt x="1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5"/>
            <p:cNvSpPr/>
            <p:nvPr/>
          </p:nvSpPr>
          <p:spPr>
            <a:xfrm>
              <a:off x="5474714" y="3446325"/>
              <a:ext cx="200632" cy="200632"/>
            </a:xfrm>
            <a:custGeom>
              <a:avLst/>
              <a:gdLst/>
              <a:ahLst/>
              <a:cxnLst/>
              <a:rect l="l" t="t" r="r" b="b"/>
              <a:pathLst>
                <a:path w="6002" h="6002" extrusionOk="0">
                  <a:moveTo>
                    <a:pt x="3001" y="1119"/>
                  </a:moveTo>
                  <a:cubicBezTo>
                    <a:pt x="4025" y="1119"/>
                    <a:pt x="4883" y="1977"/>
                    <a:pt x="4883" y="3001"/>
                  </a:cubicBezTo>
                  <a:cubicBezTo>
                    <a:pt x="4883" y="4049"/>
                    <a:pt x="4025" y="4882"/>
                    <a:pt x="3001" y="4882"/>
                  </a:cubicBezTo>
                  <a:cubicBezTo>
                    <a:pt x="1977" y="4882"/>
                    <a:pt x="1120" y="4049"/>
                    <a:pt x="1120" y="3001"/>
                  </a:cubicBezTo>
                  <a:cubicBezTo>
                    <a:pt x="1120" y="1977"/>
                    <a:pt x="1977" y="1119"/>
                    <a:pt x="3001" y="1119"/>
                  </a:cubicBezTo>
                  <a:close/>
                  <a:moveTo>
                    <a:pt x="3001" y="0"/>
                  </a:moveTo>
                  <a:cubicBezTo>
                    <a:pt x="1358" y="0"/>
                    <a:pt x="1" y="1358"/>
                    <a:pt x="1" y="3001"/>
                  </a:cubicBezTo>
                  <a:cubicBezTo>
                    <a:pt x="1" y="4668"/>
                    <a:pt x="1358" y="6001"/>
                    <a:pt x="3001" y="6001"/>
                  </a:cubicBezTo>
                  <a:cubicBezTo>
                    <a:pt x="4645" y="6001"/>
                    <a:pt x="6002" y="4668"/>
                    <a:pt x="6002" y="3001"/>
                  </a:cubicBezTo>
                  <a:cubicBezTo>
                    <a:pt x="6002" y="1358"/>
                    <a:pt x="4645" y="0"/>
                    <a:pt x="3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3" name="Google Shape;3163;p65"/>
          <p:cNvGrpSpPr/>
          <p:nvPr/>
        </p:nvGrpSpPr>
        <p:grpSpPr>
          <a:xfrm>
            <a:off x="5984211" y="3245398"/>
            <a:ext cx="388311" cy="413740"/>
            <a:chOff x="6031184" y="3354767"/>
            <a:chExt cx="401231" cy="427505"/>
          </a:xfrm>
        </p:grpSpPr>
        <p:sp>
          <p:nvSpPr>
            <p:cNvPr id="3164" name="Google Shape;3164;p65"/>
            <p:cNvSpPr/>
            <p:nvPr/>
          </p:nvSpPr>
          <p:spPr>
            <a:xfrm>
              <a:off x="6131467" y="3480555"/>
              <a:ext cx="300948" cy="125788"/>
            </a:xfrm>
            <a:custGeom>
              <a:avLst/>
              <a:gdLst/>
              <a:ahLst/>
              <a:cxnLst/>
              <a:rect l="l" t="t" r="r" b="b"/>
              <a:pathLst>
                <a:path w="9003" h="3763" extrusionOk="0">
                  <a:moveTo>
                    <a:pt x="7121" y="0"/>
                  </a:moveTo>
                  <a:cubicBezTo>
                    <a:pt x="6645" y="0"/>
                    <a:pt x="6216" y="310"/>
                    <a:pt x="6073" y="762"/>
                  </a:cubicBezTo>
                  <a:lnTo>
                    <a:pt x="4121" y="762"/>
                  </a:lnTo>
                  <a:cubicBezTo>
                    <a:pt x="3930" y="762"/>
                    <a:pt x="3740" y="929"/>
                    <a:pt x="3740" y="1143"/>
                  </a:cubicBezTo>
                  <a:lnTo>
                    <a:pt x="3740" y="2262"/>
                  </a:lnTo>
                  <a:lnTo>
                    <a:pt x="2263" y="2262"/>
                  </a:lnTo>
                  <a:cubicBezTo>
                    <a:pt x="1834" y="2262"/>
                    <a:pt x="1501" y="1929"/>
                    <a:pt x="1501" y="1500"/>
                  </a:cubicBezTo>
                  <a:cubicBezTo>
                    <a:pt x="1501" y="1096"/>
                    <a:pt x="1168" y="762"/>
                    <a:pt x="763" y="762"/>
                  </a:cubicBezTo>
                  <a:cubicBezTo>
                    <a:pt x="334" y="762"/>
                    <a:pt x="1" y="1096"/>
                    <a:pt x="1" y="1500"/>
                  </a:cubicBezTo>
                  <a:cubicBezTo>
                    <a:pt x="1" y="2739"/>
                    <a:pt x="1001" y="3763"/>
                    <a:pt x="2263" y="3763"/>
                  </a:cubicBezTo>
                  <a:lnTo>
                    <a:pt x="4502" y="3763"/>
                  </a:lnTo>
                  <a:cubicBezTo>
                    <a:pt x="4906" y="3763"/>
                    <a:pt x="5240" y="3429"/>
                    <a:pt x="5240" y="3001"/>
                  </a:cubicBezTo>
                  <a:cubicBezTo>
                    <a:pt x="5240" y="2596"/>
                    <a:pt x="4906" y="2262"/>
                    <a:pt x="4502" y="2262"/>
                  </a:cubicBezTo>
                  <a:lnTo>
                    <a:pt x="4502" y="1500"/>
                  </a:lnTo>
                  <a:lnTo>
                    <a:pt x="6073" y="1500"/>
                  </a:lnTo>
                  <a:cubicBezTo>
                    <a:pt x="6216" y="1953"/>
                    <a:pt x="6645" y="2262"/>
                    <a:pt x="7121" y="2262"/>
                  </a:cubicBezTo>
                  <a:cubicBezTo>
                    <a:pt x="7597" y="2262"/>
                    <a:pt x="8479" y="1691"/>
                    <a:pt x="8836" y="1429"/>
                  </a:cubicBezTo>
                  <a:cubicBezTo>
                    <a:pt x="8931" y="1381"/>
                    <a:pt x="9003" y="1262"/>
                    <a:pt x="9003" y="1143"/>
                  </a:cubicBezTo>
                  <a:cubicBezTo>
                    <a:pt x="9003" y="1000"/>
                    <a:pt x="8931" y="905"/>
                    <a:pt x="8836" y="834"/>
                  </a:cubicBezTo>
                  <a:cubicBezTo>
                    <a:pt x="8479" y="572"/>
                    <a:pt x="7597" y="0"/>
                    <a:pt x="7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5"/>
            <p:cNvSpPr/>
            <p:nvPr/>
          </p:nvSpPr>
          <p:spPr>
            <a:xfrm>
              <a:off x="6082896" y="3731295"/>
              <a:ext cx="122645" cy="50977"/>
            </a:xfrm>
            <a:custGeom>
              <a:avLst/>
              <a:gdLst/>
              <a:ahLst/>
              <a:cxnLst/>
              <a:rect l="l" t="t" r="r" b="b"/>
              <a:pathLst>
                <a:path w="3669" h="1525" extrusionOk="0">
                  <a:moveTo>
                    <a:pt x="1" y="1"/>
                  </a:moveTo>
                  <a:cubicBezTo>
                    <a:pt x="168" y="858"/>
                    <a:pt x="930" y="1525"/>
                    <a:pt x="1835" y="1525"/>
                  </a:cubicBezTo>
                  <a:cubicBezTo>
                    <a:pt x="2740" y="1525"/>
                    <a:pt x="3502" y="858"/>
                    <a:pt x="3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5"/>
            <p:cNvSpPr/>
            <p:nvPr/>
          </p:nvSpPr>
          <p:spPr>
            <a:xfrm>
              <a:off x="6181608" y="3404908"/>
              <a:ext cx="50208" cy="24703"/>
            </a:xfrm>
            <a:custGeom>
              <a:avLst/>
              <a:gdLst/>
              <a:ahLst/>
              <a:cxnLst/>
              <a:rect l="l" t="t" r="r" b="b"/>
              <a:pathLst>
                <a:path w="1502" h="739" extrusionOk="0">
                  <a:moveTo>
                    <a:pt x="1" y="1"/>
                  </a:moveTo>
                  <a:lnTo>
                    <a:pt x="1" y="382"/>
                  </a:lnTo>
                  <a:cubicBezTo>
                    <a:pt x="1" y="572"/>
                    <a:pt x="168" y="739"/>
                    <a:pt x="382" y="739"/>
                  </a:cubicBezTo>
                  <a:lnTo>
                    <a:pt x="1501" y="739"/>
                  </a:lnTo>
                  <a:lnTo>
                    <a:pt x="1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5"/>
            <p:cNvSpPr/>
            <p:nvPr/>
          </p:nvSpPr>
          <p:spPr>
            <a:xfrm>
              <a:off x="6031184" y="3354767"/>
              <a:ext cx="226104" cy="351891"/>
            </a:xfrm>
            <a:custGeom>
              <a:avLst/>
              <a:gdLst/>
              <a:ahLst/>
              <a:cxnLst/>
              <a:rect l="l" t="t" r="r" b="b"/>
              <a:pathLst>
                <a:path w="6764" h="10527" extrusionOk="0">
                  <a:moveTo>
                    <a:pt x="1881" y="0"/>
                  </a:moveTo>
                  <a:cubicBezTo>
                    <a:pt x="1262" y="0"/>
                    <a:pt x="762" y="501"/>
                    <a:pt x="762" y="1120"/>
                  </a:cubicBezTo>
                  <a:lnTo>
                    <a:pt x="762" y="9026"/>
                  </a:lnTo>
                  <a:cubicBezTo>
                    <a:pt x="333" y="9026"/>
                    <a:pt x="0" y="9360"/>
                    <a:pt x="0" y="9764"/>
                  </a:cubicBezTo>
                  <a:lnTo>
                    <a:pt x="0" y="10145"/>
                  </a:lnTo>
                  <a:cubicBezTo>
                    <a:pt x="0" y="10360"/>
                    <a:pt x="167" y="10526"/>
                    <a:pt x="381" y="10526"/>
                  </a:cubicBezTo>
                  <a:lnTo>
                    <a:pt x="6382" y="10526"/>
                  </a:lnTo>
                  <a:cubicBezTo>
                    <a:pt x="6573" y="10526"/>
                    <a:pt x="6763" y="10360"/>
                    <a:pt x="6763" y="10145"/>
                  </a:cubicBezTo>
                  <a:lnTo>
                    <a:pt x="6763" y="9764"/>
                  </a:lnTo>
                  <a:cubicBezTo>
                    <a:pt x="6763" y="9360"/>
                    <a:pt x="6406" y="9026"/>
                    <a:pt x="6001" y="9026"/>
                  </a:cubicBezTo>
                  <a:lnTo>
                    <a:pt x="6001" y="8264"/>
                  </a:lnTo>
                  <a:lnTo>
                    <a:pt x="5263" y="8264"/>
                  </a:lnTo>
                  <a:cubicBezTo>
                    <a:pt x="3596" y="8264"/>
                    <a:pt x="2262" y="6930"/>
                    <a:pt x="2262" y="5263"/>
                  </a:cubicBezTo>
                  <a:cubicBezTo>
                    <a:pt x="2262" y="4454"/>
                    <a:pt x="2929" y="3763"/>
                    <a:pt x="3763" y="3763"/>
                  </a:cubicBezTo>
                  <a:cubicBezTo>
                    <a:pt x="4572" y="3763"/>
                    <a:pt x="5263" y="4454"/>
                    <a:pt x="5263" y="5263"/>
                  </a:cubicBezTo>
                  <a:lnTo>
                    <a:pt x="6001" y="5263"/>
                  </a:lnTo>
                  <a:lnTo>
                    <a:pt x="6001" y="3001"/>
                  </a:lnTo>
                  <a:lnTo>
                    <a:pt x="4882" y="3001"/>
                  </a:lnTo>
                  <a:cubicBezTo>
                    <a:pt x="4263" y="3001"/>
                    <a:pt x="3763" y="2501"/>
                    <a:pt x="3763" y="1882"/>
                  </a:cubicBezTo>
                  <a:lnTo>
                    <a:pt x="3763" y="1120"/>
                  </a:lnTo>
                  <a:cubicBezTo>
                    <a:pt x="3763" y="905"/>
                    <a:pt x="3929" y="739"/>
                    <a:pt x="4120" y="739"/>
                  </a:cubicBezTo>
                  <a:lnTo>
                    <a:pt x="5930" y="739"/>
                  </a:lnTo>
                  <a:cubicBezTo>
                    <a:pt x="5787" y="310"/>
                    <a:pt x="5358" y="0"/>
                    <a:pt x="4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8" name="Google Shape;3168;p65"/>
          <p:cNvGrpSpPr/>
          <p:nvPr/>
        </p:nvGrpSpPr>
        <p:grpSpPr>
          <a:xfrm>
            <a:off x="7238470" y="1463395"/>
            <a:ext cx="422216" cy="414516"/>
            <a:chOff x="7327174" y="1513475"/>
            <a:chExt cx="436264" cy="428307"/>
          </a:xfrm>
        </p:grpSpPr>
        <p:sp>
          <p:nvSpPr>
            <p:cNvPr id="3169" name="Google Shape;3169;p65"/>
            <p:cNvSpPr/>
            <p:nvPr/>
          </p:nvSpPr>
          <p:spPr>
            <a:xfrm>
              <a:off x="7382095" y="1790523"/>
              <a:ext cx="326420" cy="151259"/>
            </a:xfrm>
            <a:custGeom>
              <a:avLst/>
              <a:gdLst/>
              <a:ahLst/>
              <a:cxnLst/>
              <a:rect l="l" t="t" r="r" b="b"/>
              <a:pathLst>
                <a:path w="9765" h="4525" extrusionOk="0">
                  <a:moveTo>
                    <a:pt x="3382" y="0"/>
                  </a:moveTo>
                  <a:cubicBezTo>
                    <a:pt x="3168" y="0"/>
                    <a:pt x="3001" y="167"/>
                    <a:pt x="3001" y="357"/>
                  </a:cubicBezTo>
                  <a:lnTo>
                    <a:pt x="3001" y="738"/>
                  </a:lnTo>
                  <a:lnTo>
                    <a:pt x="2644" y="738"/>
                  </a:lnTo>
                  <a:cubicBezTo>
                    <a:pt x="2429" y="738"/>
                    <a:pt x="2263" y="905"/>
                    <a:pt x="2263" y="1120"/>
                  </a:cubicBezTo>
                  <a:lnTo>
                    <a:pt x="2263" y="2620"/>
                  </a:lnTo>
                  <a:lnTo>
                    <a:pt x="1143" y="2620"/>
                  </a:lnTo>
                  <a:cubicBezTo>
                    <a:pt x="1024" y="2620"/>
                    <a:pt x="929" y="2667"/>
                    <a:pt x="858" y="2739"/>
                  </a:cubicBezTo>
                  <a:lnTo>
                    <a:pt x="119" y="3477"/>
                  </a:lnTo>
                  <a:cubicBezTo>
                    <a:pt x="48" y="3549"/>
                    <a:pt x="0" y="3644"/>
                    <a:pt x="0" y="3739"/>
                  </a:cubicBezTo>
                  <a:lnTo>
                    <a:pt x="0" y="4144"/>
                  </a:lnTo>
                  <a:cubicBezTo>
                    <a:pt x="0" y="4358"/>
                    <a:pt x="167" y="4525"/>
                    <a:pt x="381" y="4525"/>
                  </a:cubicBezTo>
                  <a:lnTo>
                    <a:pt x="2644" y="4525"/>
                  </a:lnTo>
                  <a:cubicBezTo>
                    <a:pt x="2834" y="4525"/>
                    <a:pt x="3001" y="4358"/>
                    <a:pt x="3001" y="4144"/>
                  </a:cubicBezTo>
                  <a:lnTo>
                    <a:pt x="3001" y="1501"/>
                  </a:lnTo>
                  <a:lnTo>
                    <a:pt x="6764" y="1501"/>
                  </a:lnTo>
                  <a:lnTo>
                    <a:pt x="6764" y="4144"/>
                  </a:lnTo>
                  <a:cubicBezTo>
                    <a:pt x="6764" y="4358"/>
                    <a:pt x="6930" y="4525"/>
                    <a:pt x="7121" y="4525"/>
                  </a:cubicBezTo>
                  <a:lnTo>
                    <a:pt x="9383" y="4525"/>
                  </a:lnTo>
                  <a:cubicBezTo>
                    <a:pt x="9597" y="4525"/>
                    <a:pt x="9764" y="4358"/>
                    <a:pt x="9764" y="4144"/>
                  </a:cubicBezTo>
                  <a:lnTo>
                    <a:pt x="9764" y="3739"/>
                  </a:lnTo>
                  <a:cubicBezTo>
                    <a:pt x="9764" y="3644"/>
                    <a:pt x="9717" y="3549"/>
                    <a:pt x="9645" y="3477"/>
                  </a:cubicBezTo>
                  <a:lnTo>
                    <a:pt x="8907" y="2739"/>
                  </a:lnTo>
                  <a:cubicBezTo>
                    <a:pt x="8835" y="2667"/>
                    <a:pt x="8740" y="2620"/>
                    <a:pt x="8621" y="2620"/>
                  </a:cubicBezTo>
                  <a:lnTo>
                    <a:pt x="7502" y="2620"/>
                  </a:lnTo>
                  <a:lnTo>
                    <a:pt x="7502" y="1120"/>
                  </a:lnTo>
                  <a:cubicBezTo>
                    <a:pt x="7502" y="905"/>
                    <a:pt x="7335" y="738"/>
                    <a:pt x="7121" y="738"/>
                  </a:cubicBezTo>
                  <a:lnTo>
                    <a:pt x="6764" y="738"/>
                  </a:lnTo>
                  <a:lnTo>
                    <a:pt x="6764" y="357"/>
                  </a:lnTo>
                  <a:cubicBezTo>
                    <a:pt x="6764" y="167"/>
                    <a:pt x="6597" y="0"/>
                    <a:pt x="6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5"/>
            <p:cNvSpPr/>
            <p:nvPr/>
          </p:nvSpPr>
          <p:spPr>
            <a:xfrm>
              <a:off x="7456906" y="1513475"/>
              <a:ext cx="176765" cy="101152"/>
            </a:xfrm>
            <a:custGeom>
              <a:avLst/>
              <a:gdLst/>
              <a:ahLst/>
              <a:cxnLst/>
              <a:rect l="l" t="t" r="r" b="b"/>
              <a:pathLst>
                <a:path w="5288" h="3026" extrusionOk="0">
                  <a:moveTo>
                    <a:pt x="2644" y="1525"/>
                  </a:moveTo>
                  <a:cubicBezTo>
                    <a:pt x="2859" y="1525"/>
                    <a:pt x="3025" y="1692"/>
                    <a:pt x="3025" y="1906"/>
                  </a:cubicBezTo>
                  <a:cubicBezTo>
                    <a:pt x="3025" y="2120"/>
                    <a:pt x="2859" y="2287"/>
                    <a:pt x="2644" y="2287"/>
                  </a:cubicBezTo>
                  <a:cubicBezTo>
                    <a:pt x="2430" y="2287"/>
                    <a:pt x="2263" y="2120"/>
                    <a:pt x="2263" y="1906"/>
                  </a:cubicBezTo>
                  <a:cubicBezTo>
                    <a:pt x="2263" y="1692"/>
                    <a:pt x="2430" y="1525"/>
                    <a:pt x="2644" y="1525"/>
                  </a:cubicBezTo>
                  <a:close/>
                  <a:moveTo>
                    <a:pt x="2644" y="1"/>
                  </a:moveTo>
                  <a:cubicBezTo>
                    <a:pt x="2025" y="1"/>
                    <a:pt x="1501" y="334"/>
                    <a:pt x="1144" y="787"/>
                  </a:cubicBezTo>
                  <a:lnTo>
                    <a:pt x="406" y="787"/>
                  </a:lnTo>
                  <a:cubicBezTo>
                    <a:pt x="215" y="787"/>
                    <a:pt x="48" y="930"/>
                    <a:pt x="25" y="1120"/>
                  </a:cubicBezTo>
                  <a:cubicBezTo>
                    <a:pt x="1" y="1334"/>
                    <a:pt x="167" y="1525"/>
                    <a:pt x="382" y="1525"/>
                  </a:cubicBezTo>
                  <a:lnTo>
                    <a:pt x="810" y="1525"/>
                  </a:lnTo>
                  <a:cubicBezTo>
                    <a:pt x="787" y="1644"/>
                    <a:pt x="763" y="1787"/>
                    <a:pt x="763" y="1906"/>
                  </a:cubicBezTo>
                  <a:lnTo>
                    <a:pt x="763" y="3025"/>
                  </a:lnTo>
                  <a:lnTo>
                    <a:pt x="4526" y="3025"/>
                  </a:lnTo>
                  <a:lnTo>
                    <a:pt x="4526" y="1906"/>
                  </a:lnTo>
                  <a:cubicBezTo>
                    <a:pt x="4526" y="1787"/>
                    <a:pt x="4502" y="1644"/>
                    <a:pt x="4478" y="1525"/>
                  </a:cubicBezTo>
                  <a:lnTo>
                    <a:pt x="4883" y="1525"/>
                  </a:lnTo>
                  <a:cubicBezTo>
                    <a:pt x="5073" y="1525"/>
                    <a:pt x="5240" y="1382"/>
                    <a:pt x="5264" y="1192"/>
                  </a:cubicBezTo>
                  <a:cubicBezTo>
                    <a:pt x="5288" y="977"/>
                    <a:pt x="5121" y="787"/>
                    <a:pt x="4883" y="787"/>
                  </a:cubicBezTo>
                  <a:lnTo>
                    <a:pt x="4145" y="787"/>
                  </a:lnTo>
                  <a:cubicBezTo>
                    <a:pt x="3787" y="334"/>
                    <a:pt x="3263" y="1"/>
                    <a:pt x="2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5"/>
            <p:cNvSpPr/>
            <p:nvPr/>
          </p:nvSpPr>
          <p:spPr>
            <a:xfrm>
              <a:off x="7327174" y="1602192"/>
              <a:ext cx="109876" cy="206147"/>
            </a:xfrm>
            <a:custGeom>
              <a:avLst/>
              <a:gdLst/>
              <a:ahLst/>
              <a:cxnLst/>
              <a:rect l="l" t="t" r="r" b="b"/>
              <a:pathLst>
                <a:path w="3287" h="6167" extrusionOk="0">
                  <a:moveTo>
                    <a:pt x="2423" y="1"/>
                  </a:moveTo>
                  <a:cubicBezTo>
                    <a:pt x="1999" y="1"/>
                    <a:pt x="1643" y="330"/>
                    <a:pt x="1643" y="752"/>
                  </a:cubicBezTo>
                  <a:cubicBezTo>
                    <a:pt x="1643" y="943"/>
                    <a:pt x="1715" y="1110"/>
                    <a:pt x="1834" y="1229"/>
                  </a:cubicBezTo>
                  <a:lnTo>
                    <a:pt x="929" y="2824"/>
                  </a:lnTo>
                  <a:cubicBezTo>
                    <a:pt x="881" y="2872"/>
                    <a:pt x="881" y="2943"/>
                    <a:pt x="881" y="3015"/>
                  </a:cubicBezTo>
                  <a:lnTo>
                    <a:pt x="881" y="4205"/>
                  </a:lnTo>
                  <a:cubicBezTo>
                    <a:pt x="714" y="4253"/>
                    <a:pt x="572" y="4324"/>
                    <a:pt x="453" y="4467"/>
                  </a:cubicBezTo>
                  <a:cubicBezTo>
                    <a:pt x="0" y="4896"/>
                    <a:pt x="24" y="5634"/>
                    <a:pt x="476" y="6063"/>
                  </a:cubicBezTo>
                  <a:cubicBezTo>
                    <a:pt x="531" y="6136"/>
                    <a:pt x="641" y="6167"/>
                    <a:pt x="733" y="6167"/>
                  </a:cubicBezTo>
                  <a:cubicBezTo>
                    <a:pt x="761" y="6167"/>
                    <a:pt x="787" y="6164"/>
                    <a:pt x="810" y="6158"/>
                  </a:cubicBezTo>
                  <a:cubicBezTo>
                    <a:pt x="1119" y="6039"/>
                    <a:pt x="1167" y="5682"/>
                    <a:pt x="976" y="5491"/>
                  </a:cubicBezTo>
                  <a:cubicBezTo>
                    <a:pt x="881" y="5420"/>
                    <a:pt x="857" y="5301"/>
                    <a:pt x="881" y="5206"/>
                  </a:cubicBezTo>
                  <a:cubicBezTo>
                    <a:pt x="929" y="4991"/>
                    <a:pt x="1090" y="4884"/>
                    <a:pt x="1250" y="4884"/>
                  </a:cubicBezTo>
                  <a:cubicBezTo>
                    <a:pt x="1411" y="4884"/>
                    <a:pt x="1572" y="4991"/>
                    <a:pt x="1619" y="5206"/>
                  </a:cubicBezTo>
                  <a:cubicBezTo>
                    <a:pt x="1643" y="5301"/>
                    <a:pt x="1619" y="5420"/>
                    <a:pt x="1524" y="5491"/>
                  </a:cubicBezTo>
                  <a:cubicBezTo>
                    <a:pt x="1334" y="5682"/>
                    <a:pt x="1381" y="6039"/>
                    <a:pt x="1691" y="6158"/>
                  </a:cubicBezTo>
                  <a:cubicBezTo>
                    <a:pt x="1713" y="6164"/>
                    <a:pt x="1740" y="6167"/>
                    <a:pt x="1768" y="6167"/>
                  </a:cubicBezTo>
                  <a:cubicBezTo>
                    <a:pt x="1860" y="6167"/>
                    <a:pt x="1970" y="6136"/>
                    <a:pt x="2024" y="6063"/>
                  </a:cubicBezTo>
                  <a:cubicBezTo>
                    <a:pt x="2477" y="5634"/>
                    <a:pt x="2501" y="4896"/>
                    <a:pt x="2048" y="4467"/>
                  </a:cubicBezTo>
                  <a:cubicBezTo>
                    <a:pt x="1929" y="4324"/>
                    <a:pt x="1786" y="4253"/>
                    <a:pt x="1619" y="4205"/>
                  </a:cubicBezTo>
                  <a:lnTo>
                    <a:pt x="1619" y="3110"/>
                  </a:lnTo>
                  <a:lnTo>
                    <a:pt x="2572" y="1467"/>
                  </a:lnTo>
                  <a:cubicBezTo>
                    <a:pt x="3001" y="1371"/>
                    <a:pt x="3286" y="943"/>
                    <a:pt x="3096" y="443"/>
                  </a:cubicBezTo>
                  <a:cubicBezTo>
                    <a:pt x="3024" y="276"/>
                    <a:pt x="2905" y="157"/>
                    <a:pt x="2739" y="62"/>
                  </a:cubicBezTo>
                  <a:cubicBezTo>
                    <a:pt x="2632" y="20"/>
                    <a:pt x="2526"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5"/>
            <p:cNvSpPr/>
            <p:nvPr/>
          </p:nvSpPr>
          <p:spPr>
            <a:xfrm>
              <a:off x="7658308" y="1602259"/>
              <a:ext cx="105129" cy="206081"/>
            </a:xfrm>
            <a:custGeom>
              <a:avLst/>
              <a:gdLst/>
              <a:ahLst/>
              <a:cxnLst/>
              <a:rect l="l" t="t" r="r" b="b"/>
              <a:pathLst>
                <a:path w="3145" h="6165" extrusionOk="0">
                  <a:moveTo>
                    <a:pt x="748" y="1"/>
                  </a:moveTo>
                  <a:cubicBezTo>
                    <a:pt x="331" y="1"/>
                    <a:pt x="1" y="344"/>
                    <a:pt x="1" y="750"/>
                  </a:cubicBezTo>
                  <a:cubicBezTo>
                    <a:pt x="1" y="1108"/>
                    <a:pt x="239" y="1393"/>
                    <a:pt x="572" y="1465"/>
                  </a:cubicBezTo>
                  <a:lnTo>
                    <a:pt x="1525" y="3108"/>
                  </a:lnTo>
                  <a:lnTo>
                    <a:pt x="1525" y="4203"/>
                  </a:lnTo>
                  <a:cubicBezTo>
                    <a:pt x="1358" y="4251"/>
                    <a:pt x="1215" y="4322"/>
                    <a:pt x="1096" y="4465"/>
                  </a:cubicBezTo>
                  <a:cubicBezTo>
                    <a:pt x="644" y="4894"/>
                    <a:pt x="668" y="5632"/>
                    <a:pt x="1120" y="6061"/>
                  </a:cubicBezTo>
                  <a:cubicBezTo>
                    <a:pt x="1175" y="6134"/>
                    <a:pt x="1285" y="6165"/>
                    <a:pt x="1376" y="6165"/>
                  </a:cubicBezTo>
                  <a:cubicBezTo>
                    <a:pt x="1405" y="6165"/>
                    <a:pt x="1431" y="6162"/>
                    <a:pt x="1454" y="6156"/>
                  </a:cubicBezTo>
                  <a:cubicBezTo>
                    <a:pt x="1763" y="6037"/>
                    <a:pt x="1811" y="5680"/>
                    <a:pt x="1620" y="5489"/>
                  </a:cubicBezTo>
                  <a:cubicBezTo>
                    <a:pt x="1525" y="5418"/>
                    <a:pt x="1501" y="5299"/>
                    <a:pt x="1525" y="5204"/>
                  </a:cubicBezTo>
                  <a:cubicBezTo>
                    <a:pt x="1573" y="4989"/>
                    <a:pt x="1733" y="4882"/>
                    <a:pt x="1894" y="4882"/>
                  </a:cubicBezTo>
                  <a:cubicBezTo>
                    <a:pt x="2055" y="4882"/>
                    <a:pt x="2216" y="4989"/>
                    <a:pt x="2263" y="5204"/>
                  </a:cubicBezTo>
                  <a:cubicBezTo>
                    <a:pt x="2287" y="5299"/>
                    <a:pt x="2263" y="5418"/>
                    <a:pt x="2168" y="5489"/>
                  </a:cubicBezTo>
                  <a:cubicBezTo>
                    <a:pt x="1977" y="5680"/>
                    <a:pt x="2025" y="6037"/>
                    <a:pt x="2335" y="6156"/>
                  </a:cubicBezTo>
                  <a:cubicBezTo>
                    <a:pt x="2357" y="6162"/>
                    <a:pt x="2384" y="6165"/>
                    <a:pt x="2412" y="6165"/>
                  </a:cubicBezTo>
                  <a:cubicBezTo>
                    <a:pt x="2503" y="6165"/>
                    <a:pt x="2613" y="6134"/>
                    <a:pt x="2668" y="6061"/>
                  </a:cubicBezTo>
                  <a:cubicBezTo>
                    <a:pt x="3121" y="5632"/>
                    <a:pt x="3144" y="4894"/>
                    <a:pt x="2692" y="4465"/>
                  </a:cubicBezTo>
                  <a:cubicBezTo>
                    <a:pt x="2573" y="4322"/>
                    <a:pt x="2430" y="4251"/>
                    <a:pt x="2263" y="4203"/>
                  </a:cubicBezTo>
                  <a:lnTo>
                    <a:pt x="2263" y="3013"/>
                  </a:lnTo>
                  <a:cubicBezTo>
                    <a:pt x="2263" y="2941"/>
                    <a:pt x="2263" y="2870"/>
                    <a:pt x="2216" y="2822"/>
                  </a:cubicBezTo>
                  <a:lnTo>
                    <a:pt x="1311" y="1227"/>
                  </a:lnTo>
                  <a:cubicBezTo>
                    <a:pt x="1477" y="1036"/>
                    <a:pt x="1573" y="726"/>
                    <a:pt x="1406" y="393"/>
                  </a:cubicBezTo>
                  <a:cubicBezTo>
                    <a:pt x="1334" y="250"/>
                    <a:pt x="1192" y="131"/>
                    <a:pt x="1049" y="60"/>
                  </a:cubicBezTo>
                  <a:cubicBezTo>
                    <a:pt x="946" y="19"/>
                    <a:pt x="844" y="1"/>
                    <a:pt x="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5"/>
            <p:cNvSpPr/>
            <p:nvPr/>
          </p:nvSpPr>
          <p:spPr>
            <a:xfrm>
              <a:off x="7520586" y="1690173"/>
              <a:ext cx="50208" cy="74911"/>
            </a:xfrm>
            <a:custGeom>
              <a:avLst/>
              <a:gdLst/>
              <a:ahLst/>
              <a:cxnLst/>
              <a:rect l="l" t="t" r="r" b="b"/>
              <a:pathLst>
                <a:path w="1502" h="2241" extrusionOk="0">
                  <a:moveTo>
                    <a:pt x="735" y="0"/>
                  </a:moveTo>
                  <a:cubicBezTo>
                    <a:pt x="720" y="0"/>
                    <a:pt x="706" y="1"/>
                    <a:pt x="692" y="2"/>
                  </a:cubicBezTo>
                  <a:cubicBezTo>
                    <a:pt x="287" y="25"/>
                    <a:pt x="1" y="359"/>
                    <a:pt x="1" y="764"/>
                  </a:cubicBezTo>
                  <a:lnTo>
                    <a:pt x="1" y="2240"/>
                  </a:lnTo>
                  <a:lnTo>
                    <a:pt x="1501" y="2240"/>
                  </a:lnTo>
                  <a:lnTo>
                    <a:pt x="1501" y="740"/>
                  </a:lnTo>
                  <a:cubicBezTo>
                    <a:pt x="1501" y="326"/>
                    <a:pt x="1146" y="0"/>
                    <a:pt x="7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5"/>
            <p:cNvSpPr/>
            <p:nvPr/>
          </p:nvSpPr>
          <p:spPr>
            <a:xfrm>
              <a:off x="7432237" y="1640065"/>
              <a:ext cx="226104" cy="100316"/>
            </a:xfrm>
            <a:custGeom>
              <a:avLst/>
              <a:gdLst/>
              <a:ahLst/>
              <a:cxnLst/>
              <a:rect l="l" t="t" r="r" b="b"/>
              <a:pathLst>
                <a:path w="6764" h="3001" extrusionOk="0">
                  <a:moveTo>
                    <a:pt x="715" y="0"/>
                  </a:moveTo>
                  <a:cubicBezTo>
                    <a:pt x="596" y="381"/>
                    <a:pt x="358" y="715"/>
                    <a:pt x="1" y="905"/>
                  </a:cubicBezTo>
                  <a:lnTo>
                    <a:pt x="1" y="1120"/>
                  </a:lnTo>
                  <a:cubicBezTo>
                    <a:pt x="1" y="1167"/>
                    <a:pt x="24" y="1239"/>
                    <a:pt x="48" y="1286"/>
                  </a:cubicBezTo>
                  <a:lnTo>
                    <a:pt x="786" y="2787"/>
                  </a:lnTo>
                  <a:cubicBezTo>
                    <a:pt x="858" y="2906"/>
                    <a:pt x="1001" y="3001"/>
                    <a:pt x="1144" y="3001"/>
                  </a:cubicBezTo>
                  <a:lnTo>
                    <a:pt x="1882" y="3001"/>
                  </a:lnTo>
                  <a:lnTo>
                    <a:pt x="1882" y="2263"/>
                  </a:lnTo>
                  <a:cubicBezTo>
                    <a:pt x="1882" y="1453"/>
                    <a:pt x="2501" y="786"/>
                    <a:pt x="3311" y="739"/>
                  </a:cubicBezTo>
                  <a:cubicBezTo>
                    <a:pt x="3325" y="738"/>
                    <a:pt x="3339" y="738"/>
                    <a:pt x="3354" y="738"/>
                  </a:cubicBezTo>
                  <a:cubicBezTo>
                    <a:pt x="4192" y="738"/>
                    <a:pt x="4883" y="1419"/>
                    <a:pt x="4883" y="2239"/>
                  </a:cubicBezTo>
                  <a:lnTo>
                    <a:pt x="4883" y="3001"/>
                  </a:lnTo>
                  <a:lnTo>
                    <a:pt x="5621" y="3001"/>
                  </a:lnTo>
                  <a:cubicBezTo>
                    <a:pt x="5764" y="3001"/>
                    <a:pt x="5907" y="2906"/>
                    <a:pt x="5978" y="2787"/>
                  </a:cubicBezTo>
                  <a:lnTo>
                    <a:pt x="6716" y="1286"/>
                  </a:lnTo>
                  <a:cubicBezTo>
                    <a:pt x="6740" y="1239"/>
                    <a:pt x="6764" y="1167"/>
                    <a:pt x="6764" y="1120"/>
                  </a:cubicBezTo>
                  <a:lnTo>
                    <a:pt x="6764" y="905"/>
                  </a:lnTo>
                  <a:cubicBezTo>
                    <a:pt x="6407" y="715"/>
                    <a:pt x="6168" y="381"/>
                    <a:pt x="6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5" name="Google Shape;3175;p65"/>
          <p:cNvGrpSpPr/>
          <p:nvPr/>
        </p:nvGrpSpPr>
        <p:grpSpPr>
          <a:xfrm>
            <a:off x="6616711" y="2638295"/>
            <a:ext cx="413771" cy="414516"/>
            <a:chOff x="6684728" y="2727465"/>
            <a:chExt cx="427538" cy="428307"/>
          </a:xfrm>
        </p:grpSpPr>
        <p:sp>
          <p:nvSpPr>
            <p:cNvPr id="3176" name="Google Shape;3176;p65"/>
            <p:cNvSpPr/>
            <p:nvPr/>
          </p:nvSpPr>
          <p:spPr>
            <a:xfrm>
              <a:off x="6684728" y="2727465"/>
              <a:ext cx="427538" cy="101152"/>
            </a:xfrm>
            <a:custGeom>
              <a:avLst/>
              <a:gdLst/>
              <a:ahLst/>
              <a:cxnLst/>
              <a:rect l="l" t="t" r="r" b="b"/>
              <a:pathLst>
                <a:path w="12790" h="3026" extrusionOk="0">
                  <a:moveTo>
                    <a:pt x="4144" y="1"/>
                  </a:moveTo>
                  <a:cubicBezTo>
                    <a:pt x="3930" y="1"/>
                    <a:pt x="3763" y="167"/>
                    <a:pt x="3763" y="382"/>
                  </a:cubicBezTo>
                  <a:lnTo>
                    <a:pt x="382" y="382"/>
                  </a:lnTo>
                  <a:cubicBezTo>
                    <a:pt x="167" y="382"/>
                    <a:pt x="1" y="548"/>
                    <a:pt x="1" y="763"/>
                  </a:cubicBezTo>
                  <a:cubicBezTo>
                    <a:pt x="1" y="953"/>
                    <a:pt x="167" y="1144"/>
                    <a:pt x="382" y="1144"/>
                  </a:cubicBezTo>
                  <a:lnTo>
                    <a:pt x="3763" y="1144"/>
                  </a:lnTo>
                  <a:cubicBezTo>
                    <a:pt x="3763" y="1334"/>
                    <a:pt x="3930" y="1501"/>
                    <a:pt x="4144" y="1501"/>
                  </a:cubicBezTo>
                  <a:lnTo>
                    <a:pt x="5645" y="1501"/>
                  </a:lnTo>
                  <a:lnTo>
                    <a:pt x="5645" y="3025"/>
                  </a:lnTo>
                  <a:lnTo>
                    <a:pt x="7145" y="3025"/>
                  </a:lnTo>
                  <a:lnTo>
                    <a:pt x="7145" y="1501"/>
                  </a:lnTo>
                  <a:lnTo>
                    <a:pt x="8645" y="1501"/>
                  </a:lnTo>
                  <a:cubicBezTo>
                    <a:pt x="8860" y="1501"/>
                    <a:pt x="9026" y="1334"/>
                    <a:pt x="9026" y="1144"/>
                  </a:cubicBezTo>
                  <a:lnTo>
                    <a:pt x="12432" y="1144"/>
                  </a:lnTo>
                  <a:cubicBezTo>
                    <a:pt x="12622" y="1144"/>
                    <a:pt x="12789" y="953"/>
                    <a:pt x="12789" y="763"/>
                  </a:cubicBezTo>
                  <a:cubicBezTo>
                    <a:pt x="12789" y="548"/>
                    <a:pt x="12622" y="382"/>
                    <a:pt x="12408" y="382"/>
                  </a:cubicBezTo>
                  <a:lnTo>
                    <a:pt x="9026" y="382"/>
                  </a:lnTo>
                  <a:cubicBezTo>
                    <a:pt x="9026" y="167"/>
                    <a:pt x="8860" y="1"/>
                    <a:pt x="86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5"/>
            <p:cNvSpPr/>
            <p:nvPr/>
          </p:nvSpPr>
          <p:spPr>
            <a:xfrm>
              <a:off x="6735671" y="2991777"/>
              <a:ext cx="74878" cy="74844"/>
            </a:xfrm>
            <a:custGeom>
              <a:avLst/>
              <a:gdLst/>
              <a:ahLst/>
              <a:cxnLst/>
              <a:rect l="l" t="t" r="r" b="b"/>
              <a:pathLst>
                <a:path w="2240" h="2239" extrusionOk="0">
                  <a:moveTo>
                    <a:pt x="1120" y="0"/>
                  </a:moveTo>
                  <a:cubicBezTo>
                    <a:pt x="501" y="0"/>
                    <a:pt x="1" y="500"/>
                    <a:pt x="1" y="1119"/>
                  </a:cubicBezTo>
                  <a:cubicBezTo>
                    <a:pt x="1" y="1739"/>
                    <a:pt x="501" y="2239"/>
                    <a:pt x="1120" y="2239"/>
                  </a:cubicBezTo>
                  <a:cubicBezTo>
                    <a:pt x="1739" y="2239"/>
                    <a:pt x="2239" y="1739"/>
                    <a:pt x="2239" y="1119"/>
                  </a:cubicBezTo>
                  <a:cubicBezTo>
                    <a:pt x="2239" y="500"/>
                    <a:pt x="1739"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5"/>
            <p:cNvSpPr/>
            <p:nvPr/>
          </p:nvSpPr>
          <p:spPr>
            <a:xfrm>
              <a:off x="6781066" y="3056259"/>
              <a:ext cx="78822" cy="99514"/>
            </a:xfrm>
            <a:custGeom>
              <a:avLst/>
              <a:gdLst/>
              <a:ahLst/>
              <a:cxnLst/>
              <a:rect l="l" t="t" r="r" b="b"/>
              <a:pathLst>
                <a:path w="2358" h="2977" extrusionOk="0">
                  <a:moveTo>
                    <a:pt x="1453" y="0"/>
                  </a:moveTo>
                  <a:cubicBezTo>
                    <a:pt x="1191" y="548"/>
                    <a:pt x="643" y="976"/>
                    <a:pt x="0" y="1048"/>
                  </a:cubicBezTo>
                  <a:lnTo>
                    <a:pt x="1143" y="2810"/>
                  </a:lnTo>
                  <a:cubicBezTo>
                    <a:pt x="1215" y="2905"/>
                    <a:pt x="1334" y="2977"/>
                    <a:pt x="1453" y="2977"/>
                  </a:cubicBezTo>
                  <a:lnTo>
                    <a:pt x="1929" y="2977"/>
                  </a:lnTo>
                  <a:cubicBezTo>
                    <a:pt x="2167" y="2977"/>
                    <a:pt x="2358" y="2715"/>
                    <a:pt x="2286" y="2477"/>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5"/>
            <p:cNvSpPr/>
            <p:nvPr/>
          </p:nvSpPr>
          <p:spPr>
            <a:xfrm>
              <a:off x="6823252" y="2854055"/>
              <a:ext cx="150491" cy="87580"/>
            </a:xfrm>
            <a:custGeom>
              <a:avLst/>
              <a:gdLst/>
              <a:ahLst/>
              <a:cxnLst/>
              <a:rect l="l" t="t" r="r" b="b"/>
              <a:pathLst>
                <a:path w="4502" h="2620" extrusionOk="0">
                  <a:moveTo>
                    <a:pt x="1501" y="0"/>
                  </a:moveTo>
                  <a:lnTo>
                    <a:pt x="215" y="643"/>
                  </a:lnTo>
                  <a:cubicBezTo>
                    <a:pt x="72" y="715"/>
                    <a:pt x="0" y="834"/>
                    <a:pt x="0" y="977"/>
                  </a:cubicBezTo>
                  <a:lnTo>
                    <a:pt x="0" y="1834"/>
                  </a:lnTo>
                  <a:lnTo>
                    <a:pt x="1358" y="2620"/>
                  </a:lnTo>
                  <a:lnTo>
                    <a:pt x="3144" y="2620"/>
                  </a:lnTo>
                  <a:lnTo>
                    <a:pt x="4501" y="1834"/>
                  </a:lnTo>
                  <a:lnTo>
                    <a:pt x="4501" y="977"/>
                  </a:lnTo>
                  <a:cubicBezTo>
                    <a:pt x="4501" y="834"/>
                    <a:pt x="4430" y="715"/>
                    <a:pt x="4287" y="643"/>
                  </a:cubicBezTo>
                  <a:lnTo>
                    <a:pt x="3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5"/>
            <p:cNvSpPr/>
            <p:nvPr/>
          </p:nvSpPr>
          <p:spPr>
            <a:xfrm>
              <a:off x="6986446" y="2991777"/>
              <a:ext cx="74844" cy="74844"/>
            </a:xfrm>
            <a:custGeom>
              <a:avLst/>
              <a:gdLst/>
              <a:ahLst/>
              <a:cxnLst/>
              <a:rect l="l" t="t" r="r" b="b"/>
              <a:pathLst>
                <a:path w="2239" h="2239" extrusionOk="0">
                  <a:moveTo>
                    <a:pt x="1120" y="0"/>
                  </a:moveTo>
                  <a:cubicBezTo>
                    <a:pt x="501" y="0"/>
                    <a:pt x="0" y="500"/>
                    <a:pt x="0" y="1119"/>
                  </a:cubicBezTo>
                  <a:cubicBezTo>
                    <a:pt x="0" y="1739"/>
                    <a:pt x="501" y="2239"/>
                    <a:pt x="1120" y="2239"/>
                  </a:cubicBezTo>
                  <a:cubicBezTo>
                    <a:pt x="1739" y="2239"/>
                    <a:pt x="2239" y="1739"/>
                    <a:pt x="2239" y="1119"/>
                  </a:cubicBezTo>
                  <a:cubicBezTo>
                    <a:pt x="2239" y="500"/>
                    <a:pt x="1739"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5"/>
            <p:cNvSpPr/>
            <p:nvPr/>
          </p:nvSpPr>
          <p:spPr>
            <a:xfrm>
              <a:off x="6937073" y="3056259"/>
              <a:ext cx="78855" cy="99514"/>
            </a:xfrm>
            <a:custGeom>
              <a:avLst/>
              <a:gdLst/>
              <a:ahLst/>
              <a:cxnLst/>
              <a:rect l="l" t="t" r="r" b="b"/>
              <a:pathLst>
                <a:path w="2359" h="2977" extrusionOk="0">
                  <a:moveTo>
                    <a:pt x="906" y="0"/>
                  </a:moveTo>
                  <a:lnTo>
                    <a:pt x="72" y="2477"/>
                  </a:lnTo>
                  <a:cubicBezTo>
                    <a:pt x="1" y="2715"/>
                    <a:pt x="191" y="2977"/>
                    <a:pt x="430" y="2977"/>
                  </a:cubicBezTo>
                  <a:lnTo>
                    <a:pt x="906" y="2977"/>
                  </a:lnTo>
                  <a:cubicBezTo>
                    <a:pt x="1025" y="2977"/>
                    <a:pt x="1144" y="2905"/>
                    <a:pt x="1215" y="2810"/>
                  </a:cubicBezTo>
                  <a:lnTo>
                    <a:pt x="2359" y="1048"/>
                  </a:lnTo>
                  <a:cubicBezTo>
                    <a:pt x="1716" y="976"/>
                    <a:pt x="1168" y="548"/>
                    <a:pt x="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5"/>
            <p:cNvSpPr/>
            <p:nvPr/>
          </p:nvSpPr>
          <p:spPr>
            <a:xfrm>
              <a:off x="6782637" y="2938426"/>
              <a:ext cx="75680" cy="57362"/>
            </a:xfrm>
            <a:custGeom>
              <a:avLst/>
              <a:gdLst/>
              <a:ahLst/>
              <a:cxnLst/>
              <a:rect l="l" t="t" r="r" b="b"/>
              <a:pathLst>
                <a:path w="2264" h="1716" extrusionOk="0">
                  <a:moveTo>
                    <a:pt x="906" y="1"/>
                  </a:moveTo>
                  <a:lnTo>
                    <a:pt x="1" y="882"/>
                  </a:lnTo>
                  <a:cubicBezTo>
                    <a:pt x="549" y="953"/>
                    <a:pt x="1001" y="1287"/>
                    <a:pt x="1287" y="1715"/>
                  </a:cubicBezTo>
                  <a:lnTo>
                    <a:pt x="2263" y="786"/>
                  </a:lnTo>
                  <a:lnTo>
                    <a:pt x="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5"/>
            <p:cNvSpPr/>
            <p:nvPr/>
          </p:nvSpPr>
          <p:spPr>
            <a:xfrm>
              <a:off x="6938677" y="2938426"/>
              <a:ext cx="75646" cy="57362"/>
            </a:xfrm>
            <a:custGeom>
              <a:avLst/>
              <a:gdLst/>
              <a:ahLst/>
              <a:cxnLst/>
              <a:rect l="l" t="t" r="r" b="b"/>
              <a:pathLst>
                <a:path w="2263" h="1716" extrusionOk="0">
                  <a:moveTo>
                    <a:pt x="1358" y="1"/>
                  </a:moveTo>
                  <a:lnTo>
                    <a:pt x="1" y="786"/>
                  </a:lnTo>
                  <a:lnTo>
                    <a:pt x="977" y="1715"/>
                  </a:lnTo>
                  <a:cubicBezTo>
                    <a:pt x="1263" y="1287"/>
                    <a:pt x="1715" y="953"/>
                    <a:pt x="2263" y="882"/>
                  </a:cubicBezTo>
                  <a:lnTo>
                    <a:pt x="13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65"/>
          <p:cNvGrpSpPr/>
          <p:nvPr/>
        </p:nvGrpSpPr>
        <p:grpSpPr>
          <a:xfrm>
            <a:off x="6616711" y="3245398"/>
            <a:ext cx="413772" cy="413740"/>
            <a:chOff x="6684728" y="3354767"/>
            <a:chExt cx="427539" cy="427505"/>
          </a:xfrm>
        </p:grpSpPr>
        <p:sp>
          <p:nvSpPr>
            <p:cNvPr id="3185" name="Google Shape;3185;p65"/>
            <p:cNvSpPr/>
            <p:nvPr/>
          </p:nvSpPr>
          <p:spPr>
            <a:xfrm>
              <a:off x="6834383" y="3606778"/>
              <a:ext cx="26307" cy="29015"/>
            </a:xfrm>
            <a:custGeom>
              <a:avLst/>
              <a:gdLst/>
              <a:ahLst/>
              <a:cxnLst/>
              <a:rect l="l" t="t" r="r" b="b"/>
              <a:pathLst>
                <a:path w="787" h="868" extrusionOk="0">
                  <a:moveTo>
                    <a:pt x="416" y="0"/>
                  </a:moveTo>
                  <a:cubicBezTo>
                    <a:pt x="251" y="0"/>
                    <a:pt x="89" y="114"/>
                    <a:pt x="48" y="296"/>
                  </a:cubicBezTo>
                  <a:cubicBezTo>
                    <a:pt x="1" y="487"/>
                    <a:pt x="120" y="701"/>
                    <a:pt x="334" y="749"/>
                  </a:cubicBezTo>
                  <a:lnTo>
                    <a:pt x="787" y="868"/>
                  </a:lnTo>
                  <a:lnTo>
                    <a:pt x="787" y="106"/>
                  </a:lnTo>
                  <a:lnTo>
                    <a:pt x="501" y="11"/>
                  </a:lnTo>
                  <a:cubicBezTo>
                    <a:pt x="473" y="4"/>
                    <a:pt x="444" y="0"/>
                    <a:pt x="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5"/>
            <p:cNvSpPr/>
            <p:nvPr/>
          </p:nvSpPr>
          <p:spPr>
            <a:xfrm>
              <a:off x="6936304" y="3628606"/>
              <a:ext cx="26274" cy="28246"/>
            </a:xfrm>
            <a:custGeom>
              <a:avLst/>
              <a:gdLst/>
              <a:ahLst/>
              <a:cxnLst/>
              <a:rect l="l" t="t" r="r" b="b"/>
              <a:pathLst>
                <a:path w="786" h="845" extrusionOk="0">
                  <a:moveTo>
                    <a:pt x="0" y="1"/>
                  </a:moveTo>
                  <a:lnTo>
                    <a:pt x="0" y="763"/>
                  </a:lnTo>
                  <a:lnTo>
                    <a:pt x="286" y="834"/>
                  </a:lnTo>
                  <a:cubicBezTo>
                    <a:pt x="314" y="841"/>
                    <a:pt x="343" y="845"/>
                    <a:pt x="372" y="845"/>
                  </a:cubicBezTo>
                  <a:cubicBezTo>
                    <a:pt x="537" y="845"/>
                    <a:pt x="698" y="734"/>
                    <a:pt x="738" y="572"/>
                  </a:cubicBezTo>
                  <a:cubicBezTo>
                    <a:pt x="786" y="358"/>
                    <a:pt x="667" y="167"/>
                    <a:pt x="453" y="120"/>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5"/>
            <p:cNvSpPr/>
            <p:nvPr/>
          </p:nvSpPr>
          <p:spPr>
            <a:xfrm>
              <a:off x="6834383" y="3656919"/>
              <a:ext cx="26307" cy="29048"/>
            </a:xfrm>
            <a:custGeom>
              <a:avLst/>
              <a:gdLst/>
              <a:ahLst/>
              <a:cxnLst/>
              <a:rect l="l" t="t" r="r" b="b"/>
              <a:pathLst>
                <a:path w="787" h="869" extrusionOk="0">
                  <a:moveTo>
                    <a:pt x="416" y="0"/>
                  </a:moveTo>
                  <a:cubicBezTo>
                    <a:pt x="251" y="0"/>
                    <a:pt x="89" y="114"/>
                    <a:pt x="48" y="297"/>
                  </a:cubicBezTo>
                  <a:cubicBezTo>
                    <a:pt x="1" y="487"/>
                    <a:pt x="120" y="702"/>
                    <a:pt x="334" y="749"/>
                  </a:cubicBezTo>
                  <a:lnTo>
                    <a:pt x="787" y="868"/>
                  </a:lnTo>
                  <a:lnTo>
                    <a:pt x="787" y="106"/>
                  </a:lnTo>
                  <a:lnTo>
                    <a:pt x="501" y="11"/>
                  </a:lnTo>
                  <a:cubicBezTo>
                    <a:pt x="473" y="4"/>
                    <a:pt x="444" y="0"/>
                    <a:pt x="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5"/>
            <p:cNvSpPr/>
            <p:nvPr/>
          </p:nvSpPr>
          <p:spPr>
            <a:xfrm>
              <a:off x="6936304" y="3678747"/>
              <a:ext cx="26274" cy="28246"/>
            </a:xfrm>
            <a:custGeom>
              <a:avLst/>
              <a:gdLst/>
              <a:ahLst/>
              <a:cxnLst/>
              <a:rect l="l" t="t" r="r" b="b"/>
              <a:pathLst>
                <a:path w="786" h="845" extrusionOk="0">
                  <a:moveTo>
                    <a:pt x="0" y="1"/>
                  </a:moveTo>
                  <a:lnTo>
                    <a:pt x="0" y="763"/>
                  </a:lnTo>
                  <a:lnTo>
                    <a:pt x="286" y="834"/>
                  </a:lnTo>
                  <a:cubicBezTo>
                    <a:pt x="314" y="842"/>
                    <a:pt x="343" y="845"/>
                    <a:pt x="372" y="845"/>
                  </a:cubicBezTo>
                  <a:cubicBezTo>
                    <a:pt x="537" y="845"/>
                    <a:pt x="698" y="735"/>
                    <a:pt x="738" y="572"/>
                  </a:cubicBezTo>
                  <a:cubicBezTo>
                    <a:pt x="786" y="358"/>
                    <a:pt x="667" y="168"/>
                    <a:pt x="453" y="120"/>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5"/>
            <p:cNvSpPr/>
            <p:nvPr/>
          </p:nvSpPr>
          <p:spPr>
            <a:xfrm>
              <a:off x="6834383" y="3707060"/>
              <a:ext cx="30285" cy="29851"/>
            </a:xfrm>
            <a:custGeom>
              <a:avLst/>
              <a:gdLst/>
              <a:ahLst/>
              <a:cxnLst/>
              <a:rect l="l" t="t" r="r" b="b"/>
              <a:pathLst>
                <a:path w="906" h="893" extrusionOk="0">
                  <a:moveTo>
                    <a:pt x="416" y="1"/>
                  </a:moveTo>
                  <a:cubicBezTo>
                    <a:pt x="251" y="1"/>
                    <a:pt x="89" y="114"/>
                    <a:pt x="48" y="297"/>
                  </a:cubicBezTo>
                  <a:cubicBezTo>
                    <a:pt x="1" y="488"/>
                    <a:pt x="120" y="702"/>
                    <a:pt x="334" y="749"/>
                  </a:cubicBezTo>
                  <a:lnTo>
                    <a:pt x="906" y="892"/>
                  </a:lnTo>
                  <a:cubicBezTo>
                    <a:pt x="834" y="630"/>
                    <a:pt x="787" y="368"/>
                    <a:pt x="787" y="106"/>
                  </a:cubicBezTo>
                  <a:lnTo>
                    <a:pt x="501" y="11"/>
                  </a:lnTo>
                  <a:cubicBezTo>
                    <a:pt x="473" y="4"/>
                    <a:pt x="444"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5"/>
            <p:cNvSpPr/>
            <p:nvPr/>
          </p:nvSpPr>
          <p:spPr>
            <a:xfrm>
              <a:off x="6925942" y="3728922"/>
              <a:ext cx="36637" cy="28246"/>
            </a:xfrm>
            <a:custGeom>
              <a:avLst/>
              <a:gdLst/>
              <a:ahLst/>
              <a:cxnLst/>
              <a:rect l="l" t="t" r="r" b="b"/>
              <a:pathLst>
                <a:path w="1096" h="845" extrusionOk="0">
                  <a:moveTo>
                    <a:pt x="239" y="0"/>
                  </a:moveTo>
                  <a:cubicBezTo>
                    <a:pt x="191" y="238"/>
                    <a:pt x="120" y="476"/>
                    <a:pt x="1" y="691"/>
                  </a:cubicBezTo>
                  <a:lnTo>
                    <a:pt x="596" y="834"/>
                  </a:lnTo>
                  <a:cubicBezTo>
                    <a:pt x="624" y="841"/>
                    <a:pt x="653" y="844"/>
                    <a:pt x="682" y="844"/>
                  </a:cubicBezTo>
                  <a:cubicBezTo>
                    <a:pt x="847" y="844"/>
                    <a:pt x="1008" y="734"/>
                    <a:pt x="1048" y="572"/>
                  </a:cubicBezTo>
                  <a:cubicBezTo>
                    <a:pt x="1096" y="357"/>
                    <a:pt x="977" y="167"/>
                    <a:pt x="763" y="119"/>
                  </a:cubicBez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5"/>
            <p:cNvSpPr/>
            <p:nvPr/>
          </p:nvSpPr>
          <p:spPr>
            <a:xfrm>
              <a:off x="6785044" y="3354767"/>
              <a:ext cx="226906" cy="202236"/>
            </a:xfrm>
            <a:custGeom>
              <a:avLst/>
              <a:gdLst/>
              <a:ahLst/>
              <a:cxnLst/>
              <a:rect l="l" t="t" r="r" b="b"/>
              <a:pathLst>
                <a:path w="6788" h="6050" extrusionOk="0">
                  <a:moveTo>
                    <a:pt x="3406" y="2239"/>
                  </a:moveTo>
                  <a:cubicBezTo>
                    <a:pt x="4025" y="2239"/>
                    <a:pt x="4525" y="2739"/>
                    <a:pt x="4525" y="3358"/>
                  </a:cubicBezTo>
                  <a:cubicBezTo>
                    <a:pt x="4525" y="4001"/>
                    <a:pt x="4025" y="4501"/>
                    <a:pt x="3406" y="4501"/>
                  </a:cubicBezTo>
                  <a:cubicBezTo>
                    <a:pt x="2763" y="4501"/>
                    <a:pt x="2263" y="4001"/>
                    <a:pt x="2263" y="3358"/>
                  </a:cubicBezTo>
                  <a:cubicBezTo>
                    <a:pt x="2263" y="2739"/>
                    <a:pt x="2763" y="2239"/>
                    <a:pt x="3406" y="2239"/>
                  </a:cubicBezTo>
                  <a:close/>
                  <a:moveTo>
                    <a:pt x="3406" y="0"/>
                  </a:moveTo>
                  <a:cubicBezTo>
                    <a:pt x="2358" y="0"/>
                    <a:pt x="1453" y="620"/>
                    <a:pt x="1024" y="1501"/>
                  </a:cubicBezTo>
                  <a:lnTo>
                    <a:pt x="405" y="1501"/>
                  </a:lnTo>
                  <a:cubicBezTo>
                    <a:pt x="215" y="1501"/>
                    <a:pt x="48" y="1644"/>
                    <a:pt x="24" y="1834"/>
                  </a:cubicBezTo>
                  <a:cubicBezTo>
                    <a:pt x="0" y="2048"/>
                    <a:pt x="167" y="2239"/>
                    <a:pt x="381" y="2239"/>
                  </a:cubicBezTo>
                  <a:lnTo>
                    <a:pt x="810" y="2239"/>
                  </a:lnTo>
                  <a:cubicBezTo>
                    <a:pt x="786" y="2358"/>
                    <a:pt x="762" y="2501"/>
                    <a:pt x="762" y="2620"/>
                  </a:cubicBezTo>
                  <a:lnTo>
                    <a:pt x="762" y="5668"/>
                  </a:lnTo>
                  <a:cubicBezTo>
                    <a:pt x="762" y="5883"/>
                    <a:pt x="929" y="6049"/>
                    <a:pt x="1143" y="6049"/>
                  </a:cubicBezTo>
                  <a:lnTo>
                    <a:pt x="5644" y="6049"/>
                  </a:lnTo>
                  <a:cubicBezTo>
                    <a:pt x="5859" y="6049"/>
                    <a:pt x="6025" y="5883"/>
                    <a:pt x="6025" y="5668"/>
                  </a:cubicBezTo>
                  <a:lnTo>
                    <a:pt x="6025" y="2620"/>
                  </a:lnTo>
                  <a:cubicBezTo>
                    <a:pt x="6025" y="2501"/>
                    <a:pt x="6002" y="2358"/>
                    <a:pt x="5978" y="2239"/>
                  </a:cubicBezTo>
                  <a:lnTo>
                    <a:pt x="6383" y="2239"/>
                  </a:lnTo>
                  <a:cubicBezTo>
                    <a:pt x="6573" y="2239"/>
                    <a:pt x="6740" y="2096"/>
                    <a:pt x="6764" y="1906"/>
                  </a:cubicBezTo>
                  <a:cubicBezTo>
                    <a:pt x="6787" y="1691"/>
                    <a:pt x="6621" y="1501"/>
                    <a:pt x="6383" y="1501"/>
                  </a:cubicBezTo>
                  <a:lnTo>
                    <a:pt x="5763" y="1501"/>
                  </a:lnTo>
                  <a:cubicBezTo>
                    <a:pt x="5335" y="620"/>
                    <a:pt x="4430" y="0"/>
                    <a:pt x="3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5"/>
            <p:cNvSpPr/>
            <p:nvPr/>
          </p:nvSpPr>
          <p:spPr>
            <a:xfrm>
              <a:off x="7011115" y="3681956"/>
              <a:ext cx="101152" cy="38241"/>
            </a:xfrm>
            <a:custGeom>
              <a:avLst/>
              <a:gdLst/>
              <a:ahLst/>
              <a:cxnLst/>
              <a:rect l="l" t="t" r="r" b="b"/>
              <a:pathLst>
                <a:path w="3026" h="1144" extrusionOk="0">
                  <a:moveTo>
                    <a:pt x="1" y="0"/>
                  </a:moveTo>
                  <a:lnTo>
                    <a:pt x="1" y="1143"/>
                  </a:lnTo>
                  <a:lnTo>
                    <a:pt x="3025" y="1143"/>
                  </a:ln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5"/>
            <p:cNvSpPr/>
            <p:nvPr/>
          </p:nvSpPr>
          <p:spPr>
            <a:xfrm>
              <a:off x="7011115" y="3619848"/>
              <a:ext cx="101152" cy="37439"/>
            </a:xfrm>
            <a:custGeom>
              <a:avLst/>
              <a:gdLst/>
              <a:ahLst/>
              <a:cxnLst/>
              <a:rect l="l" t="t" r="r" b="b"/>
              <a:pathLst>
                <a:path w="3026" h="1120" extrusionOk="0">
                  <a:moveTo>
                    <a:pt x="763" y="1"/>
                  </a:moveTo>
                  <a:cubicBezTo>
                    <a:pt x="334" y="1"/>
                    <a:pt x="1" y="334"/>
                    <a:pt x="1" y="739"/>
                  </a:cubicBezTo>
                  <a:lnTo>
                    <a:pt x="1" y="1120"/>
                  </a:lnTo>
                  <a:lnTo>
                    <a:pt x="3025" y="1120"/>
                  </a:lnTo>
                  <a:lnTo>
                    <a:pt x="3025" y="739"/>
                  </a:lnTo>
                  <a:cubicBezTo>
                    <a:pt x="3025" y="334"/>
                    <a:pt x="2692" y="1"/>
                    <a:pt x="2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5"/>
            <p:cNvSpPr/>
            <p:nvPr/>
          </p:nvSpPr>
          <p:spPr>
            <a:xfrm>
              <a:off x="7011115" y="3744834"/>
              <a:ext cx="101152" cy="37439"/>
            </a:xfrm>
            <a:custGeom>
              <a:avLst/>
              <a:gdLst/>
              <a:ahLst/>
              <a:cxnLst/>
              <a:rect l="l" t="t" r="r" b="b"/>
              <a:pathLst>
                <a:path w="3026" h="1120" extrusionOk="0">
                  <a:moveTo>
                    <a:pt x="1" y="0"/>
                  </a:moveTo>
                  <a:lnTo>
                    <a:pt x="1" y="382"/>
                  </a:lnTo>
                  <a:cubicBezTo>
                    <a:pt x="1" y="786"/>
                    <a:pt x="334" y="1120"/>
                    <a:pt x="763" y="1120"/>
                  </a:cubicBezTo>
                  <a:lnTo>
                    <a:pt x="2287" y="1120"/>
                  </a:lnTo>
                  <a:cubicBezTo>
                    <a:pt x="2692" y="1120"/>
                    <a:pt x="3025" y="786"/>
                    <a:pt x="3025" y="382"/>
                  </a:cubicBez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5"/>
            <p:cNvSpPr/>
            <p:nvPr/>
          </p:nvSpPr>
          <p:spPr>
            <a:xfrm>
              <a:off x="6684728" y="3619848"/>
              <a:ext cx="101152" cy="37439"/>
            </a:xfrm>
            <a:custGeom>
              <a:avLst/>
              <a:gdLst/>
              <a:ahLst/>
              <a:cxnLst/>
              <a:rect l="l" t="t" r="r" b="b"/>
              <a:pathLst>
                <a:path w="3026" h="1120" extrusionOk="0">
                  <a:moveTo>
                    <a:pt x="739" y="1"/>
                  </a:moveTo>
                  <a:cubicBezTo>
                    <a:pt x="334" y="1"/>
                    <a:pt x="1" y="334"/>
                    <a:pt x="1" y="739"/>
                  </a:cubicBezTo>
                  <a:lnTo>
                    <a:pt x="1" y="1120"/>
                  </a:lnTo>
                  <a:lnTo>
                    <a:pt x="3025" y="1120"/>
                  </a:lnTo>
                  <a:lnTo>
                    <a:pt x="3025" y="739"/>
                  </a:lnTo>
                  <a:cubicBezTo>
                    <a:pt x="3025" y="334"/>
                    <a:pt x="2692" y="1"/>
                    <a:pt x="2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5"/>
            <p:cNvSpPr/>
            <p:nvPr/>
          </p:nvSpPr>
          <p:spPr>
            <a:xfrm>
              <a:off x="6684728" y="3744834"/>
              <a:ext cx="101152" cy="37439"/>
            </a:xfrm>
            <a:custGeom>
              <a:avLst/>
              <a:gdLst/>
              <a:ahLst/>
              <a:cxnLst/>
              <a:rect l="l" t="t" r="r" b="b"/>
              <a:pathLst>
                <a:path w="3026" h="1120" extrusionOk="0">
                  <a:moveTo>
                    <a:pt x="1" y="0"/>
                  </a:moveTo>
                  <a:lnTo>
                    <a:pt x="1" y="382"/>
                  </a:lnTo>
                  <a:cubicBezTo>
                    <a:pt x="1" y="786"/>
                    <a:pt x="334" y="1120"/>
                    <a:pt x="739" y="1120"/>
                  </a:cubicBezTo>
                  <a:lnTo>
                    <a:pt x="2263" y="1120"/>
                  </a:lnTo>
                  <a:cubicBezTo>
                    <a:pt x="2692" y="1120"/>
                    <a:pt x="3025" y="786"/>
                    <a:pt x="3025" y="382"/>
                  </a:cubicBez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5"/>
            <p:cNvSpPr/>
            <p:nvPr/>
          </p:nvSpPr>
          <p:spPr>
            <a:xfrm>
              <a:off x="6684728" y="3681956"/>
              <a:ext cx="101152" cy="38241"/>
            </a:xfrm>
            <a:custGeom>
              <a:avLst/>
              <a:gdLst/>
              <a:ahLst/>
              <a:cxnLst/>
              <a:rect l="l" t="t" r="r" b="b"/>
              <a:pathLst>
                <a:path w="3026" h="1144" extrusionOk="0">
                  <a:moveTo>
                    <a:pt x="1" y="0"/>
                  </a:moveTo>
                  <a:lnTo>
                    <a:pt x="1" y="1143"/>
                  </a:lnTo>
                  <a:lnTo>
                    <a:pt x="3025" y="1143"/>
                  </a:ln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5"/>
            <p:cNvSpPr/>
            <p:nvPr/>
          </p:nvSpPr>
          <p:spPr>
            <a:xfrm>
              <a:off x="6864635" y="3736878"/>
              <a:ext cx="61339" cy="45395"/>
            </a:xfrm>
            <a:custGeom>
              <a:avLst/>
              <a:gdLst/>
              <a:ahLst/>
              <a:cxnLst/>
              <a:rect l="l" t="t" r="r" b="b"/>
              <a:pathLst>
                <a:path w="1835" h="1358" extrusionOk="0">
                  <a:moveTo>
                    <a:pt x="1" y="0"/>
                  </a:moveTo>
                  <a:cubicBezTo>
                    <a:pt x="144" y="453"/>
                    <a:pt x="406" y="905"/>
                    <a:pt x="739" y="1263"/>
                  </a:cubicBezTo>
                  <a:cubicBezTo>
                    <a:pt x="811" y="1334"/>
                    <a:pt x="906" y="1358"/>
                    <a:pt x="1025" y="1358"/>
                  </a:cubicBezTo>
                  <a:cubicBezTo>
                    <a:pt x="1120" y="1358"/>
                    <a:pt x="1215" y="1334"/>
                    <a:pt x="1287" y="1263"/>
                  </a:cubicBezTo>
                  <a:cubicBezTo>
                    <a:pt x="1501" y="1024"/>
                    <a:pt x="1692" y="739"/>
                    <a:pt x="1835" y="45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5"/>
            <p:cNvSpPr/>
            <p:nvPr/>
          </p:nvSpPr>
          <p:spPr>
            <a:xfrm>
              <a:off x="6860657" y="3581640"/>
              <a:ext cx="75680" cy="46999"/>
            </a:xfrm>
            <a:custGeom>
              <a:avLst/>
              <a:gdLst/>
              <a:ahLst/>
              <a:cxnLst/>
              <a:rect l="l" t="t" r="r" b="b"/>
              <a:pathLst>
                <a:path w="2264" h="1406" extrusionOk="0">
                  <a:moveTo>
                    <a:pt x="1" y="1"/>
                  </a:moveTo>
                  <a:lnTo>
                    <a:pt x="1" y="858"/>
                  </a:lnTo>
                  <a:lnTo>
                    <a:pt x="2263" y="1406"/>
                  </a:lnTo>
                  <a:lnTo>
                    <a:pt x="22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5"/>
            <p:cNvSpPr/>
            <p:nvPr/>
          </p:nvSpPr>
          <p:spPr>
            <a:xfrm>
              <a:off x="6860657" y="3635759"/>
              <a:ext cx="75680" cy="43021"/>
            </a:xfrm>
            <a:custGeom>
              <a:avLst/>
              <a:gdLst/>
              <a:ahLst/>
              <a:cxnLst/>
              <a:rect l="l" t="t" r="r" b="b"/>
              <a:pathLst>
                <a:path w="2264" h="1287" extrusionOk="0">
                  <a:moveTo>
                    <a:pt x="1" y="1"/>
                  </a:moveTo>
                  <a:lnTo>
                    <a:pt x="1" y="739"/>
                  </a:lnTo>
                  <a:lnTo>
                    <a:pt x="2263" y="1287"/>
                  </a:lnTo>
                  <a:lnTo>
                    <a:pt x="2263" y="549"/>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5"/>
            <p:cNvSpPr/>
            <p:nvPr/>
          </p:nvSpPr>
          <p:spPr>
            <a:xfrm>
              <a:off x="6860657" y="3685934"/>
              <a:ext cx="75680" cy="43021"/>
            </a:xfrm>
            <a:custGeom>
              <a:avLst/>
              <a:gdLst/>
              <a:ahLst/>
              <a:cxnLst/>
              <a:rect l="l" t="t" r="r" b="b"/>
              <a:pathLst>
                <a:path w="2264" h="1287" extrusionOk="0">
                  <a:moveTo>
                    <a:pt x="1" y="0"/>
                  </a:moveTo>
                  <a:lnTo>
                    <a:pt x="1" y="738"/>
                  </a:lnTo>
                  <a:lnTo>
                    <a:pt x="2192" y="1286"/>
                  </a:lnTo>
                  <a:cubicBezTo>
                    <a:pt x="2239" y="1096"/>
                    <a:pt x="2263" y="905"/>
                    <a:pt x="2263" y="715"/>
                  </a:cubicBezTo>
                  <a:lnTo>
                    <a:pt x="2263" y="54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5"/>
            <p:cNvSpPr/>
            <p:nvPr/>
          </p:nvSpPr>
          <p:spPr>
            <a:xfrm>
              <a:off x="6886129" y="3455083"/>
              <a:ext cx="24736" cy="24703"/>
            </a:xfrm>
            <a:custGeom>
              <a:avLst/>
              <a:gdLst/>
              <a:ahLst/>
              <a:cxnLst/>
              <a:rect l="l" t="t" r="r" b="b"/>
              <a:pathLst>
                <a:path w="740" h="739" extrusionOk="0">
                  <a:moveTo>
                    <a:pt x="382" y="0"/>
                  </a:moveTo>
                  <a:cubicBezTo>
                    <a:pt x="168" y="0"/>
                    <a:pt x="1" y="167"/>
                    <a:pt x="1" y="357"/>
                  </a:cubicBezTo>
                  <a:cubicBezTo>
                    <a:pt x="1" y="572"/>
                    <a:pt x="168" y="738"/>
                    <a:pt x="382" y="738"/>
                  </a:cubicBezTo>
                  <a:cubicBezTo>
                    <a:pt x="572" y="738"/>
                    <a:pt x="739" y="572"/>
                    <a:pt x="739" y="357"/>
                  </a:cubicBezTo>
                  <a:cubicBezTo>
                    <a:pt x="739" y="167"/>
                    <a:pt x="572"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5"/>
            <p:cNvSpPr/>
            <p:nvPr/>
          </p:nvSpPr>
          <p:spPr>
            <a:xfrm>
              <a:off x="6709397" y="3455083"/>
              <a:ext cx="76482" cy="139326"/>
            </a:xfrm>
            <a:custGeom>
              <a:avLst/>
              <a:gdLst/>
              <a:ahLst/>
              <a:cxnLst/>
              <a:rect l="l" t="t" r="r" b="b"/>
              <a:pathLst>
                <a:path w="2288" h="4168" extrusionOk="0">
                  <a:moveTo>
                    <a:pt x="1525" y="0"/>
                  </a:moveTo>
                  <a:cubicBezTo>
                    <a:pt x="715" y="0"/>
                    <a:pt x="1" y="667"/>
                    <a:pt x="1" y="1500"/>
                  </a:cubicBezTo>
                  <a:lnTo>
                    <a:pt x="1" y="4168"/>
                  </a:lnTo>
                  <a:lnTo>
                    <a:pt x="1525" y="4168"/>
                  </a:lnTo>
                  <a:lnTo>
                    <a:pt x="1525" y="1500"/>
                  </a:lnTo>
                  <a:lnTo>
                    <a:pt x="2287" y="1500"/>
                  </a:lnTo>
                  <a:lnTo>
                    <a:pt x="22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5"/>
            <p:cNvSpPr/>
            <p:nvPr/>
          </p:nvSpPr>
          <p:spPr>
            <a:xfrm>
              <a:off x="7011115" y="3455083"/>
              <a:ext cx="75680" cy="139326"/>
            </a:xfrm>
            <a:custGeom>
              <a:avLst/>
              <a:gdLst/>
              <a:ahLst/>
              <a:cxnLst/>
              <a:rect l="l" t="t" r="r" b="b"/>
              <a:pathLst>
                <a:path w="2264" h="4168" extrusionOk="0">
                  <a:moveTo>
                    <a:pt x="1" y="0"/>
                  </a:moveTo>
                  <a:lnTo>
                    <a:pt x="1" y="1500"/>
                  </a:lnTo>
                  <a:lnTo>
                    <a:pt x="763" y="1500"/>
                  </a:lnTo>
                  <a:lnTo>
                    <a:pt x="763" y="4168"/>
                  </a:lnTo>
                  <a:lnTo>
                    <a:pt x="2263" y="4168"/>
                  </a:lnTo>
                  <a:lnTo>
                    <a:pt x="2263" y="1500"/>
                  </a:lnTo>
                  <a:cubicBezTo>
                    <a:pt x="2263" y="667"/>
                    <a:pt x="1572"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65"/>
          <p:cNvGrpSpPr/>
          <p:nvPr/>
        </p:nvGrpSpPr>
        <p:grpSpPr>
          <a:xfrm>
            <a:off x="7242320" y="2041220"/>
            <a:ext cx="414516" cy="414516"/>
            <a:chOff x="7331151" y="2110525"/>
            <a:chExt cx="428308" cy="428307"/>
          </a:xfrm>
        </p:grpSpPr>
        <p:sp>
          <p:nvSpPr>
            <p:cNvPr id="3206" name="Google Shape;3206;p65"/>
            <p:cNvSpPr/>
            <p:nvPr/>
          </p:nvSpPr>
          <p:spPr>
            <a:xfrm>
              <a:off x="7407567" y="2110525"/>
              <a:ext cx="275476" cy="50175"/>
            </a:xfrm>
            <a:custGeom>
              <a:avLst/>
              <a:gdLst/>
              <a:ahLst/>
              <a:cxnLst/>
              <a:rect l="l" t="t" r="r" b="b"/>
              <a:pathLst>
                <a:path w="8241" h="1501" extrusionOk="0">
                  <a:moveTo>
                    <a:pt x="381" y="1"/>
                  </a:moveTo>
                  <a:cubicBezTo>
                    <a:pt x="167" y="1"/>
                    <a:pt x="0" y="167"/>
                    <a:pt x="0" y="382"/>
                  </a:cubicBezTo>
                  <a:cubicBezTo>
                    <a:pt x="0" y="525"/>
                    <a:pt x="72" y="644"/>
                    <a:pt x="191" y="715"/>
                  </a:cubicBezTo>
                  <a:lnTo>
                    <a:pt x="1691" y="1477"/>
                  </a:lnTo>
                  <a:cubicBezTo>
                    <a:pt x="1763" y="1501"/>
                    <a:pt x="1810" y="1501"/>
                    <a:pt x="1882" y="1501"/>
                  </a:cubicBezTo>
                  <a:lnTo>
                    <a:pt x="6359" y="1501"/>
                  </a:lnTo>
                  <a:cubicBezTo>
                    <a:pt x="6430" y="1501"/>
                    <a:pt x="6478" y="1501"/>
                    <a:pt x="6549" y="1477"/>
                  </a:cubicBezTo>
                  <a:lnTo>
                    <a:pt x="8026" y="715"/>
                  </a:lnTo>
                  <a:cubicBezTo>
                    <a:pt x="8169" y="644"/>
                    <a:pt x="8240" y="525"/>
                    <a:pt x="8240" y="382"/>
                  </a:cubicBezTo>
                  <a:cubicBezTo>
                    <a:pt x="8240" y="167"/>
                    <a:pt x="8073" y="1"/>
                    <a:pt x="7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5"/>
            <p:cNvSpPr/>
            <p:nvPr/>
          </p:nvSpPr>
          <p:spPr>
            <a:xfrm>
              <a:off x="7331151" y="2287257"/>
              <a:ext cx="101118" cy="125019"/>
            </a:xfrm>
            <a:custGeom>
              <a:avLst/>
              <a:gdLst/>
              <a:ahLst/>
              <a:cxnLst/>
              <a:rect l="l" t="t" r="r" b="b"/>
              <a:pathLst>
                <a:path w="3025" h="3740" extrusionOk="0">
                  <a:moveTo>
                    <a:pt x="1524" y="0"/>
                  </a:moveTo>
                  <a:cubicBezTo>
                    <a:pt x="715" y="0"/>
                    <a:pt x="0" y="667"/>
                    <a:pt x="0" y="1501"/>
                  </a:cubicBezTo>
                  <a:lnTo>
                    <a:pt x="0" y="3358"/>
                  </a:lnTo>
                  <a:cubicBezTo>
                    <a:pt x="0" y="3573"/>
                    <a:pt x="167" y="3739"/>
                    <a:pt x="381" y="3739"/>
                  </a:cubicBezTo>
                  <a:lnTo>
                    <a:pt x="1905" y="3739"/>
                  </a:lnTo>
                  <a:cubicBezTo>
                    <a:pt x="2120" y="3739"/>
                    <a:pt x="2286" y="3573"/>
                    <a:pt x="2286" y="3358"/>
                  </a:cubicBezTo>
                  <a:lnTo>
                    <a:pt x="2286" y="3001"/>
                  </a:lnTo>
                  <a:lnTo>
                    <a:pt x="3025" y="3001"/>
                  </a:lnTo>
                  <a:lnTo>
                    <a:pt x="3025" y="739"/>
                  </a:lnTo>
                  <a:lnTo>
                    <a:pt x="2286" y="739"/>
                  </a:lnTo>
                  <a:lnTo>
                    <a:pt x="2286" y="381"/>
                  </a:lnTo>
                  <a:cubicBezTo>
                    <a:pt x="2286" y="167"/>
                    <a:pt x="2120" y="0"/>
                    <a:pt x="1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5"/>
            <p:cNvSpPr/>
            <p:nvPr/>
          </p:nvSpPr>
          <p:spPr>
            <a:xfrm>
              <a:off x="7331151" y="2437714"/>
              <a:ext cx="101118" cy="101118"/>
            </a:xfrm>
            <a:custGeom>
              <a:avLst/>
              <a:gdLst/>
              <a:ahLst/>
              <a:cxnLst/>
              <a:rect l="l" t="t" r="r" b="b"/>
              <a:pathLst>
                <a:path w="3025" h="3025" extrusionOk="0">
                  <a:moveTo>
                    <a:pt x="762" y="0"/>
                  </a:moveTo>
                  <a:lnTo>
                    <a:pt x="762" y="1524"/>
                  </a:lnTo>
                  <a:cubicBezTo>
                    <a:pt x="334" y="1524"/>
                    <a:pt x="0" y="1858"/>
                    <a:pt x="0" y="2263"/>
                  </a:cubicBezTo>
                  <a:lnTo>
                    <a:pt x="0" y="2644"/>
                  </a:lnTo>
                  <a:cubicBezTo>
                    <a:pt x="0" y="2858"/>
                    <a:pt x="167" y="3025"/>
                    <a:pt x="381" y="3025"/>
                  </a:cubicBezTo>
                  <a:lnTo>
                    <a:pt x="2667" y="3025"/>
                  </a:lnTo>
                  <a:cubicBezTo>
                    <a:pt x="2858" y="3025"/>
                    <a:pt x="3025" y="2858"/>
                    <a:pt x="3025" y="2644"/>
                  </a:cubicBezTo>
                  <a:lnTo>
                    <a:pt x="3025" y="2263"/>
                  </a:lnTo>
                  <a:cubicBezTo>
                    <a:pt x="3025" y="1858"/>
                    <a:pt x="2691" y="1524"/>
                    <a:pt x="2286" y="1524"/>
                  </a:cubicBezTo>
                  <a:lnTo>
                    <a:pt x="22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5"/>
            <p:cNvSpPr/>
            <p:nvPr/>
          </p:nvSpPr>
          <p:spPr>
            <a:xfrm>
              <a:off x="7658308" y="2287257"/>
              <a:ext cx="101152" cy="125019"/>
            </a:xfrm>
            <a:custGeom>
              <a:avLst/>
              <a:gdLst/>
              <a:ahLst/>
              <a:cxnLst/>
              <a:rect l="l" t="t" r="r" b="b"/>
              <a:pathLst>
                <a:path w="3026" h="3740" extrusionOk="0">
                  <a:moveTo>
                    <a:pt x="1120" y="0"/>
                  </a:moveTo>
                  <a:cubicBezTo>
                    <a:pt x="906" y="0"/>
                    <a:pt x="739" y="167"/>
                    <a:pt x="739" y="381"/>
                  </a:cubicBezTo>
                  <a:lnTo>
                    <a:pt x="739" y="739"/>
                  </a:lnTo>
                  <a:lnTo>
                    <a:pt x="1" y="739"/>
                  </a:lnTo>
                  <a:lnTo>
                    <a:pt x="1" y="3001"/>
                  </a:lnTo>
                  <a:lnTo>
                    <a:pt x="739" y="3001"/>
                  </a:lnTo>
                  <a:lnTo>
                    <a:pt x="739" y="3358"/>
                  </a:lnTo>
                  <a:cubicBezTo>
                    <a:pt x="739" y="3573"/>
                    <a:pt x="906" y="3739"/>
                    <a:pt x="1120" y="3739"/>
                  </a:cubicBezTo>
                  <a:lnTo>
                    <a:pt x="2644" y="3739"/>
                  </a:lnTo>
                  <a:cubicBezTo>
                    <a:pt x="2859" y="3739"/>
                    <a:pt x="3025" y="3573"/>
                    <a:pt x="3025" y="3358"/>
                  </a:cubicBezTo>
                  <a:lnTo>
                    <a:pt x="3025" y="1501"/>
                  </a:lnTo>
                  <a:cubicBezTo>
                    <a:pt x="3025" y="667"/>
                    <a:pt x="2311" y="0"/>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5"/>
            <p:cNvSpPr/>
            <p:nvPr/>
          </p:nvSpPr>
          <p:spPr>
            <a:xfrm>
              <a:off x="7658308" y="2437714"/>
              <a:ext cx="101152" cy="101118"/>
            </a:xfrm>
            <a:custGeom>
              <a:avLst/>
              <a:gdLst/>
              <a:ahLst/>
              <a:cxnLst/>
              <a:rect l="l" t="t" r="r" b="b"/>
              <a:pathLst>
                <a:path w="3026" h="3025" extrusionOk="0">
                  <a:moveTo>
                    <a:pt x="739" y="0"/>
                  </a:moveTo>
                  <a:lnTo>
                    <a:pt x="739" y="1524"/>
                  </a:lnTo>
                  <a:cubicBezTo>
                    <a:pt x="334" y="1524"/>
                    <a:pt x="1" y="1858"/>
                    <a:pt x="1" y="2263"/>
                  </a:cubicBezTo>
                  <a:lnTo>
                    <a:pt x="1" y="2644"/>
                  </a:lnTo>
                  <a:cubicBezTo>
                    <a:pt x="1" y="2858"/>
                    <a:pt x="168" y="3025"/>
                    <a:pt x="358" y="3025"/>
                  </a:cubicBezTo>
                  <a:lnTo>
                    <a:pt x="2644" y="3025"/>
                  </a:lnTo>
                  <a:cubicBezTo>
                    <a:pt x="2859" y="3025"/>
                    <a:pt x="3025" y="2858"/>
                    <a:pt x="3025" y="2644"/>
                  </a:cubicBezTo>
                  <a:lnTo>
                    <a:pt x="3025" y="2263"/>
                  </a:lnTo>
                  <a:cubicBezTo>
                    <a:pt x="3025" y="1858"/>
                    <a:pt x="2692" y="1524"/>
                    <a:pt x="2263" y="1524"/>
                  </a:cubicBezTo>
                  <a:lnTo>
                    <a:pt x="2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5"/>
            <p:cNvSpPr/>
            <p:nvPr/>
          </p:nvSpPr>
          <p:spPr>
            <a:xfrm>
              <a:off x="7457708" y="2261785"/>
              <a:ext cx="175160" cy="150491"/>
            </a:xfrm>
            <a:custGeom>
              <a:avLst/>
              <a:gdLst/>
              <a:ahLst/>
              <a:cxnLst/>
              <a:rect l="l" t="t" r="r" b="b"/>
              <a:pathLst>
                <a:path w="5240" h="4502" extrusionOk="0">
                  <a:moveTo>
                    <a:pt x="1882" y="2263"/>
                  </a:moveTo>
                  <a:cubicBezTo>
                    <a:pt x="2072" y="2263"/>
                    <a:pt x="2239" y="2429"/>
                    <a:pt x="2239" y="2644"/>
                  </a:cubicBezTo>
                  <a:cubicBezTo>
                    <a:pt x="2239" y="2834"/>
                    <a:pt x="2072" y="3001"/>
                    <a:pt x="1882" y="3001"/>
                  </a:cubicBezTo>
                  <a:cubicBezTo>
                    <a:pt x="1668" y="3001"/>
                    <a:pt x="1501" y="2834"/>
                    <a:pt x="1501" y="2644"/>
                  </a:cubicBezTo>
                  <a:cubicBezTo>
                    <a:pt x="1501" y="2429"/>
                    <a:pt x="1668" y="2263"/>
                    <a:pt x="1882" y="2263"/>
                  </a:cubicBezTo>
                  <a:close/>
                  <a:moveTo>
                    <a:pt x="3358" y="2263"/>
                  </a:moveTo>
                  <a:cubicBezTo>
                    <a:pt x="3573" y="2263"/>
                    <a:pt x="3739" y="2429"/>
                    <a:pt x="3739" y="2620"/>
                  </a:cubicBezTo>
                  <a:cubicBezTo>
                    <a:pt x="3739" y="2834"/>
                    <a:pt x="3573" y="3001"/>
                    <a:pt x="3358" y="3001"/>
                  </a:cubicBezTo>
                  <a:cubicBezTo>
                    <a:pt x="3168" y="3001"/>
                    <a:pt x="3001" y="2834"/>
                    <a:pt x="3001" y="2620"/>
                  </a:cubicBezTo>
                  <a:cubicBezTo>
                    <a:pt x="3001" y="2429"/>
                    <a:pt x="3168" y="2263"/>
                    <a:pt x="3358" y="2263"/>
                  </a:cubicBezTo>
                  <a:close/>
                  <a:moveTo>
                    <a:pt x="1501" y="0"/>
                  </a:moveTo>
                  <a:lnTo>
                    <a:pt x="1501" y="762"/>
                  </a:lnTo>
                  <a:lnTo>
                    <a:pt x="382" y="762"/>
                  </a:lnTo>
                  <a:cubicBezTo>
                    <a:pt x="167" y="762"/>
                    <a:pt x="1" y="929"/>
                    <a:pt x="1" y="1143"/>
                  </a:cubicBezTo>
                  <a:lnTo>
                    <a:pt x="1" y="4120"/>
                  </a:lnTo>
                  <a:cubicBezTo>
                    <a:pt x="1" y="4335"/>
                    <a:pt x="167" y="4501"/>
                    <a:pt x="382" y="4501"/>
                  </a:cubicBezTo>
                  <a:lnTo>
                    <a:pt x="4859" y="4501"/>
                  </a:lnTo>
                  <a:cubicBezTo>
                    <a:pt x="5073" y="4501"/>
                    <a:pt x="5240" y="4335"/>
                    <a:pt x="5240" y="4120"/>
                  </a:cubicBezTo>
                  <a:lnTo>
                    <a:pt x="5240" y="1143"/>
                  </a:lnTo>
                  <a:cubicBezTo>
                    <a:pt x="5240" y="929"/>
                    <a:pt x="5073" y="762"/>
                    <a:pt x="4859" y="762"/>
                  </a:cubicBezTo>
                  <a:lnTo>
                    <a:pt x="3739" y="762"/>
                  </a:lnTo>
                  <a:lnTo>
                    <a:pt x="3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5"/>
            <p:cNvSpPr/>
            <p:nvPr/>
          </p:nvSpPr>
          <p:spPr>
            <a:xfrm>
              <a:off x="7482378" y="2186138"/>
              <a:ext cx="125821" cy="51010"/>
            </a:xfrm>
            <a:custGeom>
              <a:avLst/>
              <a:gdLst/>
              <a:ahLst/>
              <a:cxnLst/>
              <a:rect l="l" t="t" r="r" b="b"/>
              <a:pathLst>
                <a:path w="3764" h="1526" extrusionOk="0">
                  <a:moveTo>
                    <a:pt x="1" y="1"/>
                  </a:moveTo>
                  <a:lnTo>
                    <a:pt x="1" y="1144"/>
                  </a:lnTo>
                  <a:cubicBezTo>
                    <a:pt x="1" y="1358"/>
                    <a:pt x="168" y="1525"/>
                    <a:pt x="382" y="1525"/>
                  </a:cubicBezTo>
                  <a:lnTo>
                    <a:pt x="3383" y="1525"/>
                  </a:lnTo>
                  <a:cubicBezTo>
                    <a:pt x="3597" y="1525"/>
                    <a:pt x="3764" y="1358"/>
                    <a:pt x="3764" y="1144"/>
                  </a:cubicBezTo>
                  <a:lnTo>
                    <a:pt x="37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3" name="Google Shape;3213;p65"/>
          <p:cNvGrpSpPr/>
          <p:nvPr/>
        </p:nvGrpSpPr>
        <p:grpSpPr>
          <a:xfrm>
            <a:off x="7243064" y="2638295"/>
            <a:ext cx="412996" cy="414516"/>
            <a:chOff x="7331920" y="2727465"/>
            <a:chExt cx="426737" cy="428308"/>
          </a:xfrm>
        </p:grpSpPr>
        <p:sp>
          <p:nvSpPr>
            <p:cNvPr id="3214" name="Google Shape;3214;p65"/>
            <p:cNvSpPr/>
            <p:nvPr/>
          </p:nvSpPr>
          <p:spPr>
            <a:xfrm>
              <a:off x="7382897" y="2727465"/>
              <a:ext cx="325617" cy="151293"/>
            </a:xfrm>
            <a:custGeom>
              <a:avLst/>
              <a:gdLst/>
              <a:ahLst/>
              <a:cxnLst/>
              <a:rect l="l" t="t" r="r" b="b"/>
              <a:pathLst>
                <a:path w="9741" h="4526" extrusionOk="0">
                  <a:moveTo>
                    <a:pt x="6382" y="1168"/>
                  </a:moveTo>
                  <a:cubicBezTo>
                    <a:pt x="6573" y="1168"/>
                    <a:pt x="6740" y="1334"/>
                    <a:pt x="6740" y="1525"/>
                  </a:cubicBezTo>
                  <a:lnTo>
                    <a:pt x="6740" y="3025"/>
                  </a:lnTo>
                  <a:cubicBezTo>
                    <a:pt x="6740" y="3239"/>
                    <a:pt x="6573" y="3406"/>
                    <a:pt x="6382" y="3406"/>
                  </a:cubicBezTo>
                  <a:lnTo>
                    <a:pt x="3382" y="3406"/>
                  </a:lnTo>
                  <a:cubicBezTo>
                    <a:pt x="3167" y="3406"/>
                    <a:pt x="3001" y="3239"/>
                    <a:pt x="3001" y="3025"/>
                  </a:cubicBezTo>
                  <a:lnTo>
                    <a:pt x="3001" y="1525"/>
                  </a:lnTo>
                  <a:cubicBezTo>
                    <a:pt x="3001" y="1334"/>
                    <a:pt x="3167" y="1168"/>
                    <a:pt x="3382" y="1168"/>
                  </a:cubicBezTo>
                  <a:close/>
                  <a:moveTo>
                    <a:pt x="1881" y="1"/>
                  </a:moveTo>
                  <a:cubicBezTo>
                    <a:pt x="1667" y="1"/>
                    <a:pt x="1500" y="167"/>
                    <a:pt x="1500" y="382"/>
                  </a:cubicBezTo>
                  <a:lnTo>
                    <a:pt x="1500" y="1906"/>
                  </a:lnTo>
                  <a:lnTo>
                    <a:pt x="738" y="1906"/>
                  </a:lnTo>
                  <a:lnTo>
                    <a:pt x="738" y="1525"/>
                  </a:lnTo>
                  <a:cubicBezTo>
                    <a:pt x="738" y="1334"/>
                    <a:pt x="572" y="1168"/>
                    <a:pt x="381" y="1168"/>
                  </a:cubicBezTo>
                  <a:cubicBezTo>
                    <a:pt x="167" y="1168"/>
                    <a:pt x="0" y="1334"/>
                    <a:pt x="0" y="1525"/>
                  </a:cubicBezTo>
                  <a:lnTo>
                    <a:pt x="0" y="3025"/>
                  </a:lnTo>
                  <a:cubicBezTo>
                    <a:pt x="0" y="3239"/>
                    <a:pt x="167" y="3406"/>
                    <a:pt x="381" y="3406"/>
                  </a:cubicBezTo>
                  <a:cubicBezTo>
                    <a:pt x="572" y="3406"/>
                    <a:pt x="738" y="3239"/>
                    <a:pt x="738" y="3025"/>
                  </a:cubicBezTo>
                  <a:lnTo>
                    <a:pt x="738" y="2668"/>
                  </a:lnTo>
                  <a:lnTo>
                    <a:pt x="1500" y="2668"/>
                  </a:lnTo>
                  <a:lnTo>
                    <a:pt x="1500" y="4168"/>
                  </a:lnTo>
                  <a:cubicBezTo>
                    <a:pt x="1500" y="4359"/>
                    <a:pt x="1667" y="4525"/>
                    <a:pt x="1881" y="4525"/>
                  </a:cubicBezTo>
                  <a:lnTo>
                    <a:pt x="7883" y="4525"/>
                  </a:lnTo>
                  <a:cubicBezTo>
                    <a:pt x="8073" y="4525"/>
                    <a:pt x="8240" y="4359"/>
                    <a:pt x="8240" y="4168"/>
                  </a:cubicBezTo>
                  <a:lnTo>
                    <a:pt x="8240" y="2668"/>
                  </a:lnTo>
                  <a:lnTo>
                    <a:pt x="9002" y="2668"/>
                  </a:lnTo>
                  <a:lnTo>
                    <a:pt x="9002" y="3025"/>
                  </a:lnTo>
                  <a:cubicBezTo>
                    <a:pt x="9002" y="3239"/>
                    <a:pt x="9169" y="3406"/>
                    <a:pt x="9359" y="3406"/>
                  </a:cubicBezTo>
                  <a:cubicBezTo>
                    <a:pt x="9573" y="3406"/>
                    <a:pt x="9740" y="3239"/>
                    <a:pt x="9740" y="3025"/>
                  </a:cubicBezTo>
                  <a:lnTo>
                    <a:pt x="9740" y="1525"/>
                  </a:lnTo>
                  <a:cubicBezTo>
                    <a:pt x="9740" y="1334"/>
                    <a:pt x="9573" y="1168"/>
                    <a:pt x="9359" y="1168"/>
                  </a:cubicBezTo>
                  <a:cubicBezTo>
                    <a:pt x="9169" y="1168"/>
                    <a:pt x="9002" y="1334"/>
                    <a:pt x="9002" y="1525"/>
                  </a:cubicBezTo>
                  <a:lnTo>
                    <a:pt x="9002" y="1906"/>
                  </a:lnTo>
                  <a:lnTo>
                    <a:pt x="8240" y="1906"/>
                  </a:lnTo>
                  <a:lnTo>
                    <a:pt x="8240" y="382"/>
                  </a:lnTo>
                  <a:cubicBezTo>
                    <a:pt x="8240" y="167"/>
                    <a:pt x="8073" y="1"/>
                    <a:pt x="7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5"/>
            <p:cNvSpPr/>
            <p:nvPr/>
          </p:nvSpPr>
          <p:spPr>
            <a:xfrm>
              <a:off x="7507850" y="2791144"/>
              <a:ext cx="75680" cy="25505"/>
            </a:xfrm>
            <a:custGeom>
              <a:avLst/>
              <a:gdLst/>
              <a:ahLst/>
              <a:cxnLst/>
              <a:rect l="l" t="t" r="r" b="b"/>
              <a:pathLst>
                <a:path w="2264" h="763" extrusionOk="0">
                  <a:moveTo>
                    <a:pt x="1" y="1"/>
                  </a:moveTo>
                  <a:lnTo>
                    <a:pt x="1" y="763"/>
                  </a:lnTo>
                  <a:lnTo>
                    <a:pt x="2263" y="763"/>
                  </a:lnTo>
                  <a:lnTo>
                    <a:pt x="22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5"/>
            <p:cNvSpPr/>
            <p:nvPr/>
          </p:nvSpPr>
          <p:spPr>
            <a:xfrm>
              <a:off x="7331920" y="3105598"/>
              <a:ext cx="101152" cy="50175"/>
            </a:xfrm>
            <a:custGeom>
              <a:avLst/>
              <a:gdLst/>
              <a:ahLst/>
              <a:cxnLst/>
              <a:rect l="l" t="t" r="r" b="b"/>
              <a:pathLst>
                <a:path w="3026" h="1501" extrusionOk="0">
                  <a:moveTo>
                    <a:pt x="739" y="1"/>
                  </a:moveTo>
                  <a:cubicBezTo>
                    <a:pt x="334" y="1"/>
                    <a:pt x="1" y="334"/>
                    <a:pt x="1" y="739"/>
                  </a:cubicBezTo>
                  <a:lnTo>
                    <a:pt x="1" y="1120"/>
                  </a:lnTo>
                  <a:cubicBezTo>
                    <a:pt x="1" y="1334"/>
                    <a:pt x="168" y="1501"/>
                    <a:pt x="382" y="1501"/>
                  </a:cubicBezTo>
                  <a:lnTo>
                    <a:pt x="2644" y="1501"/>
                  </a:lnTo>
                  <a:cubicBezTo>
                    <a:pt x="2859" y="1501"/>
                    <a:pt x="3025" y="1334"/>
                    <a:pt x="3025" y="1120"/>
                  </a:cubicBezTo>
                  <a:lnTo>
                    <a:pt x="3025" y="739"/>
                  </a:lnTo>
                  <a:cubicBezTo>
                    <a:pt x="3025" y="334"/>
                    <a:pt x="2692" y="1"/>
                    <a:pt x="2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5"/>
            <p:cNvSpPr/>
            <p:nvPr/>
          </p:nvSpPr>
          <p:spPr>
            <a:xfrm>
              <a:off x="7658308" y="3105598"/>
              <a:ext cx="100349" cy="50175"/>
            </a:xfrm>
            <a:custGeom>
              <a:avLst/>
              <a:gdLst/>
              <a:ahLst/>
              <a:cxnLst/>
              <a:rect l="l" t="t" r="r" b="b"/>
              <a:pathLst>
                <a:path w="3002" h="1501" extrusionOk="0">
                  <a:moveTo>
                    <a:pt x="763" y="1"/>
                  </a:moveTo>
                  <a:cubicBezTo>
                    <a:pt x="334" y="1"/>
                    <a:pt x="1" y="334"/>
                    <a:pt x="1" y="739"/>
                  </a:cubicBezTo>
                  <a:lnTo>
                    <a:pt x="1" y="1120"/>
                  </a:lnTo>
                  <a:cubicBezTo>
                    <a:pt x="1" y="1334"/>
                    <a:pt x="168" y="1501"/>
                    <a:pt x="382" y="1501"/>
                  </a:cubicBezTo>
                  <a:lnTo>
                    <a:pt x="2620" y="1501"/>
                  </a:lnTo>
                  <a:cubicBezTo>
                    <a:pt x="2835" y="1501"/>
                    <a:pt x="3001" y="1334"/>
                    <a:pt x="3001" y="1120"/>
                  </a:cubicBezTo>
                  <a:lnTo>
                    <a:pt x="3001" y="739"/>
                  </a:lnTo>
                  <a:cubicBezTo>
                    <a:pt x="3001" y="334"/>
                    <a:pt x="2668" y="1"/>
                    <a:pt x="2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5"/>
            <p:cNvSpPr/>
            <p:nvPr/>
          </p:nvSpPr>
          <p:spPr>
            <a:xfrm>
              <a:off x="7520586" y="2904197"/>
              <a:ext cx="50208" cy="88382"/>
            </a:xfrm>
            <a:custGeom>
              <a:avLst/>
              <a:gdLst/>
              <a:ahLst/>
              <a:cxnLst/>
              <a:rect l="l" t="t" r="r" b="b"/>
              <a:pathLst>
                <a:path w="1502" h="2644" extrusionOk="0">
                  <a:moveTo>
                    <a:pt x="1" y="1"/>
                  </a:moveTo>
                  <a:lnTo>
                    <a:pt x="1" y="2644"/>
                  </a:lnTo>
                  <a:lnTo>
                    <a:pt x="1501" y="2644"/>
                  </a:lnTo>
                  <a:lnTo>
                    <a:pt x="1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5"/>
            <p:cNvSpPr/>
            <p:nvPr/>
          </p:nvSpPr>
          <p:spPr>
            <a:xfrm>
              <a:off x="7675022" y="3028380"/>
              <a:ext cx="58164" cy="51779"/>
            </a:xfrm>
            <a:custGeom>
              <a:avLst/>
              <a:gdLst/>
              <a:ahLst/>
              <a:cxnLst/>
              <a:rect l="l" t="t" r="r" b="b"/>
              <a:pathLst>
                <a:path w="1740" h="1549" extrusionOk="0">
                  <a:moveTo>
                    <a:pt x="1311" y="1"/>
                  </a:moveTo>
                  <a:lnTo>
                    <a:pt x="1" y="739"/>
                  </a:lnTo>
                  <a:cubicBezTo>
                    <a:pt x="120" y="1001"/>
                    <a:pt x="191" y="1263"/>
                    <a:pt x="215" y="1549"/>
                  </a:cubicBezTo>
                  <a:lnTo>
                    <a:pt x="1739" y="1549"/>
                  </a:lnTo>
                  <a:cubicBezTo>
                    <a:pt x="1692" y="1001"/>
                    <a:pt x="1549" y="477"/>
                    <a:pt x="1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5"/>
            <p:cNvSpPr/>
            <p:nvPr/>
          </p:nvSpPr>
          <p:spPr>
            <a:xfrm>
              <a:off x="7636814" y="2965503"/>
              <a:ext cx="69295" cy="66086"/>
            </a:xfrm>
            <a:custGeom>
              <a:avLst/>
              <a:gdLst/>
              <a:ahLst/>
              <a:cxnLst/>
              <a:rect l="l" t="t" r="r" b="b"/>
              <a:pathLst>
                <a:path w="2073" h="1977" extrusionOk="0">
                  <a:moveTo>
                    <a:pt x="763" y="0"/>
                  </a:moveTo>
                  <a:lnTo>
                    <a:pt x="1" y="1310"/>
                  </a:lnTo>
                  <a:cubicBezTo>
                    <a:pt x="287" y="1501"/>
                    <a:pt x="549" y="1715"/>
                    <a:pt x="763" y="1977"/>
                  </a:cubicBezTo>
                  <a:lnTo>
                    <a:pt x="2073" y="1215"/>
                  </a:lnTo>
                  <a:cubicBezTo>
                    <a:pt x="1716" y="738"/>
                    <a:pt x="1287" y="31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5"/>
            <p:cNvSpPr/>
            <p:nvPr/>
          </p:nvSpPr>
          <p:spPr>
            <a:xfrm>
              <a:off x="7596233" y="2943207"/>
              <a:ext cx="43823" cy="54955"/>
            </a:xfrm>
            <a:custGeom>
              <a:avLst/>
              <a:gdLst/>
              <a:ahLst/>
              <a:cxnLst/>
              <a:rect l="l" t="t" r="r" b="b"/>
              <a:pathLst>
                <a:path w="1311" h="1644" extrusionOk="0">
                  <a:moveTo>
                    <a:pt x="0" y="0"/>
                  </a:moveTo>
                  <a:lnTo>
                    <a:pt x="0" y="1525"/>
                  </a:lnTo>
                  <a:cubicBezTo>
                    <a:pt x="191" y="1548"/>
                    <a:pt x="358" y="1596"/>
                    <a:pt x="548" y="1644"/>
                  </a:cubicBezTo>
                  <a:lnTo>
                    <a:pt x="1310" y="310"/>
                  </a:lnTo>
                  <a:cubicBezTo>
                    <a:pt x="905" y="143"/>
                    <a:pt x="453"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5"/>
            <p:cNvSpPr/>
            <p:nvPr/>
          </p:nvSpPr>
          <p:spPr>
            <a:xfrm>
              <a:off x="7451357" y="2943207"/>
              <a:ext cx="44592" cy="54955"/>
            </a:xfrm>
            <a:custGeom>
              <a:avLst/>
              <a:gdLst/>
              <a:ahLst/>
              <a:cxnLst/>
              <a:rect l="l" t="t" r="r" b="b"/>
              <a:pathLst>
                <a:path w="1334" h="1644" extrusionOk="0">
                  <a:moveTo>
                    <a:pt x="1334" y="0"/>
                  </a:moveTo>
                  <a:cubicBezTo>
                    <a:pt x="857" y="24"/>
                    <a:pt x="405" y="143"/>
                    <a:pt x="0" y="310"/>
                  </a:cubicBezTo>
                  <a:lnTo>
                    <a:pt x="762" y="1644"/>
                  </a:lnTo>
                  <a:cubicBezTo>
                    <a:pt x="953" y="1596"/>
                    <a:pt x="1119" y="1548"/>
                    <a:pt x="1334" y="1525"/>
                  </a:cubicBezTo>
                  <a:lnTo>
                    <a:pt x="1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5"/>
            <p:cNvSpPr/>
            <p:nvPr/>
          </p:nvSpPr>
          <p:spPr>
            <a:xfrm>
              <a:off x="7358194" y="3028380"/>
              <a:ext cx="58164" cy="51779"/>
            </a:xfrm>
            <a:custGeom>
              <a:avLst/>
              <a:gdLst/>
              <a:ahLst/>
              <a:cxnLst/>
              <a:rect l="l" t="t" r="r" b="b"/>
              <a:pathLst>
                <a:path w="1740" h="1549" extrusionOk="0">
                  <a:moveTo>
                    <a:pt x="429" y="1"/>
                  </a:moveTo>
                  <a:cubicBezTo>
                    <a:pt x="191" y="477"/>
                    <a:pt x="48" y="1001"/>
                    <a:pt x="1" y="1549"/>
                  </a:cubicBezTo>
                  <a:lnTo>
                    <a:pt x="1525" y="1549"/>
                  </a:lnTo>
                  <a:cubicBezTo>
                    <a:pt x="1549" y="1263"/>
                    <a:pt x="1620" y="1001"/>
                    <a:pt x="1739" y="739"/>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5"/>
            <p:cNvSpPr/>
            <p:nvPr/>
          </p:nvSpPr>
          <p:spPr>
            <a:xfrm>
              <a:off x="7385271" y="2965503"/>
              <a:ext cx="69295" cy="66086"/>
            </a:xfrm>
            <a:custGeom>
              <a:avLst/>
              <a:gdLst/>
              <a:ahLst/>
              <a:cxnLst/>
              <a:rect l="l" t="t" r="r" b="b"/>
              <a:pathLst>
                <a:path w="2073" h="1977" extrusionOk="0">
                  <a:moveTo>
                    <a:pt x="1310" y="0"/>
                  </a:moveTo>
                  <a:cubicBezTo>
                    <a:pt x="786" y="310"/>
                    <a:pt x="358" y="738"/>
                    <a:pt x="0" y="1215"/>
                  </a:cubicBezTo>
                  <a:lnTo>
                    <a:pt x="1310" y="1977"/>
                  </a:lnTo>
                  <a:cubicBezTo>
                    <a:pt x="1525" y="1715"/>
                    <a:pt x="1787" y="1501"/>
                    <a:pt x="2072" y="1310"/>
                  </a:cubicBezTo>
                  <a:lnTo>
                    <a:pt x="13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5" name="Google Shape;3225;p65"/>
          <p:cNvGrpSpPr/>
          <p:nvPr/>
        </p:nvGrpSpPr>
        <p:grpSpPr>
          <a:xfrm>
            <a:off x="7242320" y="3245398"/>
            <a:ext cx="414517" cy="413740"/>
            <a:chOff x="7331151" y="3354767"/>
            <a:chExt cx="428308" cy="427505"/>
          </a:xfrm>
        </p:grpSpPr>
        <p:sp>
          <p:nvSpPr>
            <p:cNvPr id="3226" name="Google Shape;3226;p65"/>
            <p:cNvSpPr/>
            <p:nvPr/>
          </p:nvSpPr>
          <p:spPr>
            <a:xfrm>
              <a:off x="7582694" y="3416842"/>
              <a:ext cx="25505" cy="25539"/>
            </a:xfrm>
            <a:custGeom>
              <a:avLst/>
              <a:gdLst/>
              <a:ahLst/>
              <a:cxnLst/>
              <a:rect l="l" t="t" r="r" b="b"/>
              <a:pathLst>
                <a:path w="763" h="764" extrusionOk="0">
                  <a:moveTo>
                    <a:pt x="382" y="1"/>
                  </a:moveTo>
                  <a:cubicBezTo>
                    <a:pt x="167" y="1"/>
                    <a:pt x="0" y="191"/>
                    <a:pt x="0" y="382"/>
                  </a:cubicBezTo>
                  <a:cubicBezTo>
                    <a:pt x="0" y="596"/>
                    <a:pt x="167" y="763"/>
                    <a:pt x="382" y="763"/>
                  </a:cubicBezTo>
                  <a:cubicBezTo>
                    <a:pt x="596" y="763"/>
                    <a:pt x="763" y="596"/>
                    <a:pt x="763" y="382"/>
                  </a:cubicBezTo>
                  <a:cubicBezTo>
                    <a:pt x="763" y="191"/>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5"/>
            <p:cNvSpPr/>
            <p:nvPr/>
          </p:nvSpPr>
          <p:spPr>
            <a:xfrm>
              <a:off x="7407567" y="3354767"/>
              <a:ext cx="275476" cy="150491"/>
            </a:xfrm>
            <a:custGeom>
              <a:avLst/>
              <a:gdLst/>
              <a:ahLst/>
              <a:cxnLst/>
              <a:rect l="l" t="t" r="r" b="b"/>
              <a:pathLst>
                <a:path w="8241" h="4502" extrusionOk="0">
                  <a:moveTo>
                    <a:pt x="2620" y="1120"/>
                  </a:moveTo>
                  <a:cubicBezTo>
                    <a:pt x="3239" y="1120"/>
                    <a:pt x="3739" y="1620"/>
                    <a:pt x="3739" y="2239"/>
                  </a:cubicBezTo>
                  <a:cubicBezTo>
                    <a:pt x="3739" y="2858"/>
                    <a:pt x="3239" y="3358"/>
                    <a:pt x="2620" y="3358"/>
                  </a:cubicBezTo>
                  <a:cubicBezTo>
                    <a:pt x="2001" y="3358"/>
                    <a:pt x="1501" y="2858"/>
                    <a:pt x="1501" y="2239"/>
                  </a:cubicBezTo>
                  <a:cubicBezTo>
                    <a:pt x="1501" y="1620"/>
                    <a:pt x="2001" y="1120"/>
                    <a:pt x="2620" y="1120"/>
                  </a:cubicBezTo>
                  <a:close/>
                  <a:moveTo>
                    <a:pt x="5621" y="1120"/>
                  </a:moveTo>
                  <a:cubicBezTo>
                    <a:pt x="6240" y="1120"/>
                    <a:pt x="6740" y="1620"/>
                    <a:pt x="6740" y="2239"/>
                  </a:cubicBezTo>
                  <a:cubicBezTo>
                    <a:pt x="6740" y="2858"/>
                    <a:pt x="6240" y="3358"/>
                    <a:pt x="5621" y="3358"/>
                  </a:cubicBezTo>
                  <a:cubicBezTo>
                    <a:pt x="5001" y="3358"/>
                    <a:pt x="4501" y="2858"/>
                    <a:pt x="4501" y="2239"/>
                  </a:cubicBezTo>
                  <a:cubicBezTo>
                    <a:pt x="4501" y="1620"/>
                    <a:pt x="5001" y="1120"/>
                    <a:pt x="5621" y="1120"/>
                  </a:cubicBezTo>
                  <a:close/>
                  <a:moveTo>
                    <a:pt x="2239" y="0"/>
                  </a:moveTo>
                  <a:cubicBezTo>
                    <a:pt x="1000" y="0"/>
                    <a:pt x="0" y="1001"/>
                    <a:pt x="0" y="2239"/>
                  </a:cubicBezTo>
                  <a:cubicBezTo>
                    <a:pt x="0" y="3477"/>
                    <a:pt x="1000" y="4501"/>
                    <a:pt x="2239" y="4501"/>
                  </a:cubicBezTo>
                  <a:lnTo>
                    <a:pt x="6002" y="4501"/>
                  </a:lnTo>
                  <a:cubicBezTo>
                    <a:pt x="7240" y="4501"/>
                    <a:pt x="8240" y="3477"/>
                    <a:pt x="8240" y="2239"/>
                  </a:cubicBezTo>
                  <a:cubicBezTo>
                    <a:pt x="8240" y="1001"/>
                    <a:pt x="7240" y="0"/>
                    <a:pt x="6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5"/>
            <p:cNvSpPr/>
            <p:nvPr/>
          </p:nvSpPr>
          <p:spPr>
            <a:xfrm>
              <a:off x="7482378" y="3416842"/>
              <a:ext cx="25505" cy="25539"/>
            </a:xfrm>
            <a:custGeom>
              <a:avLst/>
              <a:gdLst/>
              <a:ahLst/>
              <a:cxnLst/>
              <a:rect l="l" t="t" r="r" b="b"/>
              <a:pathLst>
                <a:path w="763" h="764" extrusionOk="0">
                  <a:moveTo>
                    <a:pt x="382" y="1"/>
                  </a:moveTo>
                  <a:cubicBezTo>
                    <a:pt x="168" y="1"/>
                    <a:pt x="1" y="191"/>
                    <a:pt x="1" y="382"/>
                  </a:cubicBezTo>
                  <a:cubicBezTo>
                    <a:pt x="1" y="596"/>
                    <a:pt x="168" y="763"/>
                    <a:pt x="382" y="763"/>
                  </a:cubicBezTo>
                  <a:cubicBezTo>
                    <a:pt x="596" y="763"/>
                    <a:pt x="763" y="596"/>
                    <a:pt x="763" y="382"/>
                  </a:cubicBezTo>
                  <a:cubicBezTo>
                    <a:pt x="763" y="191"/>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5"/>
            <p:cNvSpPr/>
            <p:nvPr/>
          </p:nvSpPr>
          <p:spPr>
            <a:xfrm>
              <a:off x="7382095" y="3529894"/>
              <a:ext cx="327188" cy="176765"/>
            </a:xfrm>
            <a:custGeom>
              <a:avLst/>
              <a:gdLst/>
              <a:ahLst/>
              <a:cxnLst/>
              <a:rect l="l" t="t" r="r" b="b"/>
              <a:pathLst>
                <a:path w="9788" h="5288" extrusionOk="0">
                  <a:moveTo>
                    <a:pt x="3763" y="1"/>
                  </a:moveTo>
                  <a:lnTo>
                    <a:pt x="3763" y="763"/>
                  </a:lnTo>
                  <a:lnTo>
                    <a:pt x="381" y="763"/>
                  </a:lnTo>
                  <a:cubicBezTo>
                    <a:pt x="167" y="763"/>
                    <a:pt x="0" y="929"/>
                    <a:pt x="0" y="1120"/>
                  </a:cubicBezTo>
                  <a:lnTo>
                    <a:pt x="0" y="1906"/>
                  </a:lnTo>
                  <a:lnTo>
                    <a:pt x="381" y="1906"/>
                  </a:lnTo>
                  <a:cubicBezTo>
                    <a:pt x="1215" y="1906"/>
                    <a:pt x="1882" y="2573"/>
                    <a:pt x="1882" y="3406"/>
                  </a:cubicBezTo>
                  <a:lnTo>
                    <a:pt x="1882" y="5287"/>
                  </a:lnTo>
                  <a:lnTo>
                    <a:pt x="3001" y="5287"/>
                  </a:lnTo>
                  <a:lnTo>
                    <a:pt x="3001" y="3406"/>
                  </a:lnTo>
                  <a:cubicBezTo>
                    <a:pt x="3001" y="3192"/>
                    <a:pt x="3168" y="3025"/>
                    <a:pt x="3382" y="3025"/>
                  </a:cubicBezTo>
                  <a:lnTo>
                    <a:pt x="6383" y="3025"/>
                  </a:lnTo>
                  <a:cubicBezTo>
                    <a:pt x="6597" y="3025"/>
                    <a:pt x="6764" y="3192"/>
                    <a:pt x="6764" y="3406"/>
                  </a:cubicBezTo>
                  <a:lnTo>
                    <a:pt x="6764" y="5287"/>
                  </a:lnTo>
                  <a:lnTo>
                    <a:pt x="7907" y="5287"/>
                  </a:lnTo>
                  <a:lnTo>
                    <a:pt x="7907" y="3406"/>
                  </a:lnTo>
                  <a:cubicBezTo>
                    <a:pt x="7907" y="2573"/>
                    <a:pt x="8573" y="1906"/>
                    <a:pt x="9407" y="1906"/>
                  </a:cubicBezTo>
                  <a:lnTo>
                    <a:pt x="9788" y="1906"/>
                  </a:lnTo>
                  <a:lnTo>
                    <a:pt x="9788" y="1120"/>
                  </a:lnTo>
                  <a:cubicBezTo>
                    <a:pt x="9788" y="929"/>
                    <a:pt x="9621" y="763"/>
                    <a:pt x="9407" y="763"/>
                  </a:cubicBezTo>
                  <a:lnTo>
                    <a:pt x="6001" y="763"/>
                  </a:lnTo>
                  <a:lnTo>
                    <a:pt x="6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5"/>
            <p:cNvSpPr/>
            <p:nvPr/>
          </p:nvSpPr>
          <p:spPr>
            <a:xfrm>
              <a:off x="7507850" y="3656485"/>
              <a:ext cx="74878" cy="50175"/>
            </a:xfrm>
            <a:custGeom>
              <a:avLst/>
              <a:gdLst/>
              <a:ahLst/>
              <a:cxnLst/>
              <a:rect l="l" t="t" r="r" b="b"/>
              <a:pathLst>
                <a:path w="2240" h="1501" extrusionOk="0">
                  <a:moveTo>
                    <a:pt x="1" y="0"/>
                  </a:moveTo>
                  <a:lnTo>
                    <a:pt x="1" y="1500"/>
                  </a:lnTo>
                  <a:lnTo>
                    <a:pt x="2239" y="1500"/>
                  </a:lnTo>
                  <a:lnTo>
                    <a:pt x="2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5"/>
            <p:cNvSpPr/>
            <p:nvPr/>
          </p:nvSpPr>
          <p:spPr>
            <a:xfrm>
              <a:off x="7671846" y="3681154"/>
              <a:ext cx="87613" cy="37439"/>
            </a:xfrm>
            <a:custGeom>
              <a:avLst/>
              <a:gdLst/>
              <a:ahLst/>
              <a:cxnLst/>
              <a:rect l="l" t="t" r="r" b="b"/>
              <a:pathLst>
                <a:path w="2621" h="1120" extrusionOk="0">
                  <a:moveTo>
                    <a:pt x="1" y="0"/>
                  </a:moveTo>
                  <a:lnTo>
                    <a:pt x="1" y="1120"/>
                  </a:lnTo>
                  <a:lnTo>
                    <a:pt x="2620" y="1120"/>
                  </a:lnTo>
                  <a:lnTo>
                    <a:pt x="2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5"/>
            <p:cNvSpPr/>
            <p:nvPr/>
          </p:nvSpPr>
          <p:spPr>
            <a:xfrm>
              <a:off x="7671846" y="3618277"/>
              <a:ext cx="87613" cy="38241"/>
            </a:xfrm>
            <a:custGeom>
              <a:avLst/>
              <a:gdLst/>
              <a:ahLst/>
              <a:cxnLst/>
              <a:rect l="l" t="t" r="r" b="b"/>
              <a:pathLst>
                <a:path w="2621" h="1144" extrusionOk="0">
                  <a:moveTo>
                    <a:pt x="739" y="0"/>
                  </a:moveTo>
                  <a:cubicBezTo>
                    <a:pt x="334" y="0"/>
                    <a:pt x="1" y="357"/>
                    <a:pt x="1" y="762"/>
                  </a:cubicBezTo>
                  <a:lnTo>
                    <a:pt x="1" y="1143"/>
                  </a:lnTo>
                  <a:lnTo>
                    <a:pt x="2620" y="1143"/>
                  </a:lnTo>
                  <a:lnTo>
                    <a:pt x="2620" y="762"/>
                  </a:lnTo>
                  <a:cubicBezTo>
                    <a:pt x="2620" y="357"/>
                    <a:pt x="2287" y="0"/>
                    <a:pt x="1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5"/>
            <p:cNvSpPr/>
            <p:nvPr/>
          </p:nvSpPr>
          <p:spPr>
            <a:xfrm>
              <a:off x="7671846" y="3744031"/>
              <a:ext cx="87613" cy="38241"/>
            </a:xfrm>
            <a:custGeom>
              <a:avLst/>
              <a:gdLst/>
              <a:ahLst/>
              <a:cxnLst/>
              <a:rect l="l" t="t" r="r" b="b"/>
              <a:pathLst>
                <a:path w="2621" h="1144" extrusionOk="0">
                  <a:moveTo>
                    <a:pt x="1" y="1"/>
                  </a:moveTo>
                  <a:lnTo>
                    <a:pt x="1" y="406"/>
                  </a:lnTo>
                  <a:cubicBezTo>
                    <a:pt x="1" y="810"/>
                    <a:pt x="334" y="1144"/>
                    <a:pt x="739" y="1144"/>
                  </a:cubicBezTo>
                  <a:lnTo>
                    <a:pt x="1858" y="1144"/>
                  </a:lnTo>
                  <a:cubicBezTo>
                    <a:pt x="2287" y="1144"/>
                    <a:pt x="2620" y="810"/>
                    <a:pt x="2620" y="406"/>
                  </a:cubicBezTo>
                  <a:lnTo>
                    <a:pt x="2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5"/>
            <p:cNvSpPr/>
            <p:nvPr/>
          </p:nvSpPr>
          <p:spPr>
            <a:xfrm>
              <a:off x="7331151" y="3618277"/>
              <a:ext cx="89185" cy="38241"/>
            </a:xfrm>
            <a:custGeom>
              <a:avLst/>
              <a:gdLst/>
              <a:ahLst/>
              <a:cxnLst/>
              <a:rect l="l" t="t" r="r" b="b"/>
              <a:pathLst>
                <a:path w="2668" h="1144" extrusionOk="0">
                  <a:moveTo>
                    <a:pt x="762" y="0"/>
                  </a:moveTo>
                  <a:cubicBezTo>
                    <a:pt x="334" y="0"/>
                    <a:pt x="0" y="357"/>
                    <a:pt x="0" y="762"/>
                  </a:cubicBezTo>
                  <a:lnTo>
                    <a:pt x="0" y="1143"/>
                  </a:lnTo>
                  <a:lnTo>
                    <a:pt x="2667" y="1143"/>
                  </a:lnTo>
                  <a:lnTo>
                    <a:pt x="2667" y="762"/>
                  </a:lnTo>
                  <a:cubicBezTo>
                    <a:pt x="2667" y="357"/>
                    <a:pt x="2310" y="0"/>
                    <a:pt x="1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5"/>
            <p:cNvSpPr/>
            <p:nvPr/>
          </p:nvSpPr>
          <p:spPr>
            <a:xfrm>
              <a:off x="7331151" y="3744031"/>
              <a:ext cx="89185" cy="38241"/>
            </a:xfrm>
            <a:custGeom>
              <a:avLst/>
              <a:gdLst/>
              <a:ahLst/>
              <a:cxnLst/>
              <a:rect l="l" t="t" r="r" b="b"/>
              <a:pathLst>
                <a:path w="2668" h="1144" extrusionOk="0">
                  <a:moveTo>
                    <a:pt x="0" y="1"/>
                  </a:moveTo>
                  <a:lnTo>
                    <a:pt x="0" y="406"/>
                  </a:lnTo>
                  <a:cubicBezTo>
                    <a:pt x="0" y="810"/>
                    <a:pt x="334" y="1144"/>
                    <a:pt x="762" y="1144"/>
                  </a:cubicBezTo>
                  <a:lnTo>
                    <a:pt x="1905" y="1144"/>
                  </a:lnTo>
                  <a:cubicBezTo>
                    <a:pt x="2310" y="1144"/>
                    <a:pt x="2667" y="810"/>
                    <a:pt x="2667" y="406"/>
                  </a:cubicBezTo>
                  <a:lnTo>
                    <a:pt x="26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5"/>
            <p:cNvSpPr/>
            <p:nvPr/>
          </p:nvSpPr>
          <p:spPr>
            <a:xfrm>
              <a:off x="7331151" y="3681154"/>
              <a:ext cx="89185" cy="37439"/>
            </a:xfrm>
            <a:custGeom>
              <a:avLst/>
              <a:gdLst/>
              <a:ahLst/>
              <a:cxnLst/>
              <a:rect l="l" t="t" r="r" b="b"/>
              <a:pathLst>
                <a:path w="2668" h="1120" extrusionOk="0">
                  <a:moveTo>
                    <a:pt x="0" y="0"/>
                  </a:moveTo>
                  <a:lnTo>
                    <a:pt x="0" y="1120"/>
                  </a:lnTo>
                  <a:lnTo>
                    <a:pt x="2667" y="1120"/>
                  </a:lnTo>
                  <a:lnTo>
                    <a:pt x="26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65"/>
          <p:cNvGrpSpPr/>
          <p:nvPr/>
        </p:nvGrpSpPr>
        <p:grpSpPr>
          <a:xfrm>
            <a:off x="4035791" y="3881002"/>
            <a:ext cx="413740" cy="413739"/>
            <a:chOff x="4017937" y="4011519"/>
            <a:chExt cx="427506" cy="427505"/>
          </a:xfrm>
        </p:grpSpPr>
        <p:sp>
          <p:nvSpPr>
            <p:cNvPr id="3238" name="Google Shape;3238;p65"/>
            <p:cNvSpPr/>
            <p:nvPr/>
          </p:nvSpPr>
          <p:spPr>
            <a:xfrm>
              <a:off x="4017937" y="4237590"/>
              <a:ext cx="427504" cy="201434"/>
            </a:xfrm>
            <a:custGeom>
              <a:avLst/>
              <a:gdLst/>
              <a:ahLst/>
              <a:cxnLst/>
              <a:rect l="l" t="t" r="r" b="b"/>
              <a:pathLst>
                <a:path w="12789" h="6026" extrusionOk="0">
                  <a:moveTo>
                    <a:pt x="1905" y="3763"/>
                  </a:moveTo>
                  <a:cubicBezTo>
                    <a:pt x="2096" y="3763"/>
                    <a:pt x="2263" y="3930"/>
                    <a:pt x="2263" y="4120"/>
                  </a:cubicBezTo>
                  <a:cubicBezTo>
                    <a:pt x="2263" y="4335"/>
                    <a:pt x="2096" y="4501"/>
                    <a:pt x="1905" y="4501"/>
                  </a:cubicBezTo>
                  <a:cubicBezTo>
                    <a:pt x="1691" y="4501"/>
                    <a:pt x="1524" y="4335"/>
                    <a:pt x="1524" y="4120"/>
                  </a:cubicBezTo>
                  <a:cubicBezTo>
                    <a:pt x="1524" y="3930"/>
                    <a:pt x="1691" y="3763"/>
                    <a:pt x="1905" y="3763"/>
                  </a:cubicBezTo>
                  <a:close/>
                  <a:moveTo>
                    <a:pt x="6406" y="3763"/>
                  </a:moveTo>
                  <a:cubicBezTo>
                    <a:pt x="6597" y="3763"/>
                    <a:pt x="6764" y="3930"/>
                    <a:pt x="6764" y="4120"/>
                  </a:cubicBezTo>
                  <a:cubicBezTo>
                    <a:pt x="6764" y="4335"/>
                    <a:pt x="6597" y="4501"/>
                    <a:pt x="6406" y="4501"/>
                  </a:cubicBezTo>
                  <a:cubicBezTo>
                    <a:pt x="6192" y="4501"/>
                    <a:pt x="6025" y="4335"/>
                    <a:pt x="6025" y="4120"/>
                  </a:cubicBezTo>
                  <a:cubicBezTo>
                    <a:pt x="6025" y="3930"/>
                    <a:pt x="6192" y="3763"/>
                    <a:pt x="6406" y="3763"/>
                  </a:cubicBezTo>
                  <a:close/>
                  <a:moveTo>
                    <a:pt x="10883" y="3763"/>
                  </a:moveTo>
                  <a:cubicBezTo>
                    <a:pt x="11098" y="3763"/>
                    <a:pt x="11264" y="3930"/>
                    <a:pt x="11264" y="4120"/>
                  </a:cubicBezTo>
                  <a:cubicBezTo>
                    <a:pt x="11264" y="4335"/>
                    <a:pt x="11098" y="4501"/>
                    <a:pt x="10883" y="4501"/>
                  </a:cubicBezTo>
                  <a:cubicBezTo>
                    <a:pt x="10693" y="4501"/>
                    <a:pt x="10526" y="4335"/>
                    <a:pt x="10526" y="4120"/>
                  </a:cubicBezTo>
                  <a:cubicBezTo>
                    <a:pt x="10526" y="3930"/>
                    <a:pt x="10693" y="3763"/>
                    <a:pt x="10883" y="3763"/>
                  </a:cubicBezTo>
                  <a:close/>
                  <a:moveTo>
                    <a:pt x="381" y="1"/>
                  </a:moveTo>
                  <a:cubicBezTo>
                    <a:pt x="167" y="1"/>
                    <a:pt x="0" y="167"/>
                    <a:pt x="0" y="382"/>
                  </a:cubicBezTo>
                  <a:lnTo>
                    <a:pt x="0" y="1120"/>
                  </a:lnTo>
                  <a:cubicBezTo>
                    <a:pt x="0" y="1334"/>
                    <a:pt x="167" y="1501"/>
                    <a:pt x="381" y="1501"/>
                  </a:cubicBezTo>
                  <a:lnTo>
                    <a:pt x="1524" y="1501"/>
                  </a:lnTo>
                  <a:lnTo>
                    <a:pt x="1524" y="2287"/>
                  </a:lnTo>
                  <a:cubicBezTo>
                    <a:pt x="667" y="2477"/>
                    <a:pt x="0" y="3216"/>
                    <a:pt x="0" y="4120"/>
                  </a:cubicBezTo>
                  <a:cubicBezTo>
                    <a:pt x="0" y="5168"/>
                    <a:pt x="858" y="6026"/>
                    <a:pt x="1905" y="6026"/>
                  </a:cubicBezTo>
                  <a:cubicBezTo>
                    <a:pt x="2929" y="6026"/>
                    <a:pt x="3763" y="5168"/>
                    <a:pt x="3763" y="4120"/>
                  </a:cubicBezTo>
                  <a:cubicBezTo>
                    <a:pt x="3763" y="3216"/>
                    <a:pt x="3120" y="2477"/>
                    <a:pt x="2263" y="2287"/>
                  </a:cubicBezTo>
                  <a:lnTo>
                    <a:pt x="2263" y="1501"/>
                  </a:lnTo>
                  <a:lnTo>
                    <a:pt x="6025" y="1501"/>
                  </a:lnTo>
                  <a:lnTo>
                    <a:pt x="6025" y="2287"/>
                  </a:lnTo>
                  <a:cubicBezTo>
                    <a:pt x="5168" y="2477"/>
                    <a:pt x="4525" y="3216"/>
                    <a:pt x="4525" y="4120"/>
                  </a:cubicBezTo>
                  <a:cubicBezTo>
                    <a:pt x="4525" y="5168"/>
                    <a:pt x="5358" y="6026"/>
                    <a:pt x="6382" y="6026"/>
                  </a:cubicBezTo>
                  <a:cubicBezTo>
                    <a:pt x="7430" y="6026"/>
                    <a:pt x="8264" y="5168"/>
                    <a:pt x="8264" y="4120"/>
                  </a:cubicBezTo>
                  <a:cubicBezTo>
                    <a:pt x="8264" y="3216"/>
                    <a:pt x="7621" y="2477"/>
                    <a:pt x="6764" y="2287"/>
                  </a:cubicBezTo>
                  <a:lnTo>
                    <a:pt x="6764" y="1501"/>
                  </a:lnTo>
                  <a:lnTo>
                    <a:pt x="10526" y="1501"/>
                  </a:lnTo>
                  <a:lnTo>
                    <a:pt x="10526" y="2287"/>
                  </a:lnTo>
                  <a:cubicBezTo>
                    <a:pt x="9669" y="2477"/>
                    <a:pt x="9026" y="3216"/>
                    <a:pt x="9026" y="4120"/>
                  </a:cubicBezTo>
                  <a:cubicBezTo>
                    <a:pt x="9026" y="5168"/>
                    <a:pt x="9859" y="6026"/>
                    <a:pt x="10883" y="6026"/>
                  </a:cubicBezTo>
                  <a:cubicBezTo>
                    <a:pt x="11931" y="6026"/>
                    <a:pt x="12789" y="5168"/>
                    <a:pt x="12789" y="4120"/>
                  </a:cubicBezTo>
                  <a:cubicBezTo>
                    <a:pt x="12789" y="3216"/>
                    <a:pt x="12122" y="2477"/>
                    <a:pt x="11264" y="2287"/>
                  </a:cubicBezTo>
                  <a:lnTo>
                    <a:pt x="11264" y="1501"/>
                  </a:lnTo>
                  <a:lnTo>
                    <a:pt x="12408" y="1501"/>
                  </a:lnTo>
                  <a:cubicBezTo>
                    <a:pt x="12622" y="1501"/>
                    <a:pt x="12789" y="1334"/>
                    <a:pt x="12789" y="1120"/>
                  </a:cubicBezTo>
                  <a:lnTo>
                    <a:pt x="12789" y="382"/>
                  </a:lnTo>
                  <a:cubicBezTo>
                    <a:pt x="12789" y="167"/>
                    <a:pt x="12622" y="1"/>
                    <a:pt x="124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5"/>
            <p:cNvSpPr/>
            <p:nvPr/>
          </p:nvSpPr>
          <p:spPr>
            <a:xfrm>
              <a:off x="4394466" y="4061660"/>
              <a:ext cx="50977" cy="50977"/>
            </a:xfrm>
            <a:custGeom>
              <a:avLst/>
              <a:gdLst/>
              <a:ahLst/>
              <a:cxnLst/>
              <a:rect l="l" t="t" r="r" b="b"/>
              <a:pathLst>
                <a:path w="1525" h="1525" extrusionOk="0">
                  <a:moveTo>
                    <a:pt x="0" y="1"/>
                  </a:moveTo>
                  <a:lnTo>
                    <a:pt x="0" y="1525"/>
                  </a:lnTo>
                  <a:lnTo>
                    <a:pt x="1525" y="1525"/>
                  </a:lnTo>
                  <a:lnTo>
                    <a:pt x="1525" y="382"/>
                  </a:lnTo>
                  <a:cubicBezTo>
                    <a:pt x="1525" y="167"/>
                    <a:pt x="1358" y="1"/>
                    <a:pt x="1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5"/>
            <p:cNvSpPr/>
            <p:nvPr/>
          </p:nvSpPr>
          <p:spPr>
            <a:xfrm>
              <a:off x="4319622" y="4137274"/>
              <a:ext cx="50208" cy="50208"/>
            </a:xfrm>
            <a:custGeom>
              <a:avLst/>
              <a:gdLst/>
              <a:ahLst/>
              <a:cxnLst/>
              <a:rect l="l" t="t" r="r" b="b"/>
              <a:pathLst>
                <a:path w="1502" h="1502" extrusionOk="0">
                  <a:moveTo>
                    <a:pt x="1" y="1"/>
                  </a:moveTo>
                  <a:lnTo>
                    <a:pt x="1" y="1501"/>
                  </a:lnTo>
                  <a:lnTo>
                    <a:pt x="1501" y="1501"/>
                  </a:lnTo>
                  <a:lnTo>
                    <a:pt x="1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5"/>
            <p:cNvSpPr/>
            <p:nvPr/>
          </p:nvSpPr>
          <p:spPr>
            <a:xfrm>
              <a:off x="4394466" y="4137274"/>
              <a:ext cx="50977" cy="50208"/>
            </a:xfrm>
            <a:custGeom>
              <a:avLst/>
              <a:gdLst/>
              <a:ahLst/>
              <a:cxnLst/>
              <a:rect l="l" t="t" r="r" b="b"/>
              <a:pathLst>
                <a:path w="1525" h="1502" extrusionOk="0">
                  <a:moveTo>
                    <a:pt x="0" y="1"/>
                  </a:moveTo>
                  <a:lnTo>
                    <a:pt x="0" y="1501"/>
                  </a:lnTo>
                  <a:lnTo>
                    <a:pt x="1144" y="1501"/>
                  </a:lnTo>
                  <a:cubicBezTo>
                    <a:pt x="1358" y="1501"/>
                    <a:pt x="1525" y="1335"/>
                    <a:pt x="1525" y="1144"/>
                  </a:cubicBezTo>
                  <a:lnTo>
                    <a:pt x="1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5"/>
            <p:cNvSpPr/>
            <p:nvPr/>
          </p:nvSpPr>
          <p:spPr>
            <a:xfrm>
              <a:off x="4318050" y="4061660"/>
              <a:ext cx="51779" cy="50977"/>
            </a:xfrm>
            <a:custGeom>
              <a:avLst/>
              <a:gdLst/>
              <a:ahLst/>
              <a:cxnLst/>
              <a:rect l="l" t="t" r="r" b="b"/>
              <a:pathLst>
                <a:path w="1549" h="1525" extrusionOk="0">
                  <a:moveTo>
                    <a:pt x="0" y="1"/>
                  </a:moveTo>
                  <a:cubicBezTo>
                    <a:pt x="24" y="120"/>
                    <a:pt x="48" y="239"/>
                    <a:pt x="48" y="382"/>
                  </a:cubicBezTo>
                  <a:lnTo>
                    <a:pt x="48" y="1525"/>
                  </a:lnTo>
                  <a:lnTo>
                    <a:pt x="1548" y="1525"/>
                  </a:lnTo>
                  <a:lnTo>
                    <a:pt x="1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5"/>
            <p:cNvSpPr/>
            <p:nvPr/>
          </p:nvSpPr>
          <p:spPr>
            <a:xfrm>
              <a:off x="4093550" y="4061660"/>
              <a:ext cx="51779" cy="50977"/>
            </a:xfrm>
            <a:custGeom>
              <a:avLst/>
              <a:gdLst/>
              <a:ahLst/>
              <a:cxnLst/>
              <a:rect l="l" t="t" r="r" b="b"/>
              <a:pathLst>
                <a:path w="1549" h="1525" extrusionOk="0">
                  <a:moveTo>
                    <a:pt x="1" y="1"/>
                  </a:moveTo>
                  <a:lnTo>
                    <a:pt x="1" y="1525"/>
                  </a:lnTo>
                  <a:lnTo>
                    <a:pt x="1501" y="1525"/>
                  </a:lnTo>
                  <a:lnTo>
                    <a:pt x="1501" y="358"/>
                  </a:lnTo>
                  <a:cubicBezTo>
                    <a:pt x="1501" y="239"/>
                    <a:pt x="1525" y="120"/>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5"/>
            <p:cNvSpPr/>
            <p:nvPr/>
          </p:nvSpPr>
          <p:spPr>
            <a:xfrm>
              <a:off x="4017937" y="4061660"/>
              <a:ext cx="50977" cy="50977"/>
            </a:xfrm>
            <a:custGeom>
              <a:avLst/>
              <a:gdLst/>
              <a:ahLst/>
              <a:cxnLst/>
              <a:rect l="l" t="t" r="r" b="b"/>
              <a:pathLst>
                <a:path w="1525" h="1525" extrusionOk="0">
                  <a:moveTo>
                    <a:pt x="381" y="1"/>
                  </a:moveTo>
                  <a:cubicBezTo>
                    <a:pt x="167" y="1"/>
                    <a:pt x="0" y="167"/>
                    <a:pt x="0" y="382"/>
                  </a:cubicBezTo>
                  <a:lnTo>
                    <a:pt x="0" y="1525"/>
                  </a:lnTo>
                  <a:lnTo>
                    <a:pt x="1524" y="1525"/>
                  </a:lnTo>
                  <a:lnTo>
                    <a:pt x="1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5"/>
            <p:cNvSpPr/>
            <p:nvPr/>
          </p:nvSpPr>
          <p:spPr>
            <a:xfrm>
              <a:off x="4093550" y="4137274"/>
              <a:ext cx="50175" cy="50208"/>
            </a:xfrm>
            <a:custGeom>
              <a:avLst/>
              <a:gdLst/>
              <a:ahLst/>
              <a:cxnLst/>
              <a:rect l="l" t="t" r="r" b="b"/>
              <a:pathLst>
                <a:path w="1501" h="1502" extrusionOk="0">
                  <a:moveTo>
                    <a:pt x="1" y="1"/>
                  </a:moveTo>
                  <a:lnTo>
                    <a:pt x="1" y="1501"/>
                  </a:lnTo>
                  <a:lnTo>
                    <a:pt x="1501" y="1501"/>
                  </a:lnTo>
                  <a:lnTo>
                    <a:pt x="1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5"/>
            <p:cNvSpPr/>
            <p:nvPr/>
          </p:nvSpPr>
          <p:spPr>
            <a:xfrm>
              <a:off x="4017937" y="4137274"/>
              <a:ext cx="50977" cy="50208"/>
            </a:xfrm>
            <a:custGeom>
              <a:avLst/>
              <a:gdLst/>
              <a:ahLst/>
              <a:cxnLst/>
              <a:rect l="l" t="t" r="r" b="b"/>
              <a:pathLst>
                <a:path w="1525" h="1502" extrusionOk="0">
                  <a:moveTo>
                    <a:pt x="0" y="1"/>
                  </a:moveTo>
                  <a:lnTo>
                    <a:pt x="0" y="1144"/>
                  </a:lnTo>
                  <a:cubicBezTo>
                    <a:pt x="0" y="1335"/>
                    <a:pt x="167" y="1501"/>
                    <a:pt x="381" y="1501"/>
                  </a:cubicBezTo>
                  <a:lnTo>
                    <a:pt x="1524" y="1501"/>
                  </a:lnTo>
                  <a:lnTo>
                    <a:pt x="1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5"/>
            <p:cNvSpPr/>
            <p:nvPr/>
          </p:nvSpPr>
          <p:spPr>
            <a:xfrm>
              <a:off x="4169164" y="4011519"/>
              <a:ext cx="125019" cy="201434"/>
            </a:xfrm>
            <a:custGeom>
              <a:avLst/>
              <a:gdLst/>
              <a:ahLst/>
              <a:cxnLst/>
              <a:rect l="l" t="t" r="r" b="b"/>
              <a:pathLst>
                <a:path w="3740" h="6026" extrusionOk="0">
                  <a:moveTo>
                    <a:pt x="1882" y="1501"/>
                  </a:moveTo>
                  <a:cubicBezTo>
                    <a:pt x="2073" y="1501"/>
                    <a:pt x="2240" y="1667"/>
                    <a:pt x="2240" y="1858"/>
                  </a:cubicBezTo>
                  <a:cubicBezTo>
                    <a:pt x="2240" y="2072"/>
                    <a:pt x="2073" y="2239"/>
                    <a:pt x="1882" y="2239"/>
                  </a:cubicBezTo>
                  <a:cubicBezTo>
                    <a:pt x="1668" y="2239"/>
                    <a:pt x="1501" y="2072"/>
                    <a:pt x="1501" y="1858"/>
                  </a:cubicBezTo>
                  <a:cubicBezTo>
                    <a:pt x="1501" y="1667"/>
                    <a:pt x="1668" y="1501"/>
                    <a:pt x="1882" y="1501"/>
                  </a:cubicBezTo>
                  <a:close/>
                  <a:moveTo>
                    <a:pt x="1882" y="0"/>
                  </a:moveTo>
                  <a:cubicBezTo>
                    <a:pt x="834" y="0"/>
                    <a:pt x="1" y="834"/>
                    <a:pt x="1" y="1858"/>
                  </a:cubicBezTo>
                  <a:lnTo>
                    <a:pt x="1" y="6025"/>
                  </a:lnTo>
                  <a:lnTo>
                    <a:pt x="3740" y="6025"/>
                  </a:lnTo>
                  <a:lnTo>
                    <a:pt x="3740" y="1858"/>
                  </a:lnTo>
                  <a:cubicBezTo>
                    <a:pt x="3740" y="834"/>
                    <a:pt x="2906" y="0"/>
                    <a:pt x="1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65"/>
          <p:cNvGrpSpPr/>
          <p:nvPr/>
        </p:nvGrpSpPr>
        <p:grpSpPr>
          <a:xfrm>
            <a:off x="4682169" y="3880679"/>
            <a:ext cx="421472" cy="414127"/>
            <a:chOff x="4685821" y="4011185"/>
            <a:chExt cx="435495" cy="427906"/>
          </a:xfrm>
        </p:grpSpPr>
        <p:sp>
          <p:nvSpPr>
            <p:cNvPr id="3249" name="Google Shape;3249;p65"/>
            <p:cNvSpPr/>
            <p:nvPr/>
          </p:nvSpPr>
          <p:spPr>
            <a:xfrm>
              <a:off x="5028923" y="4136505"/>
              <a:ext cx="92394" cy="219585"/>
            </a:xfrm>
            <a:custGeom>
              <a:avLst/>
              <a:gdLst/>
              <a:ahLst/>
              <a:cxnLst/>
              <a:rect l="l" t="t" r="r" b="b"/>
              <a:pathLst>
                <a:path w="2764" h="6569" extrusionOk="0">
                  <a:moveTo>
                    <a:pt x="1" y="0"/>
                  </a:moveTo>
                  <a:lnTo>
                    <a:pt x="1" y="2286"/>
                  </a:lnTo>
                  <a:cubicBezTo>
                    <a:pt x="143" y="2286"/>
                    <a:pt x="263" y="2263"/>
                    <a:pt x="382" y="2215"/>
                  </a:cubicBezTo>
                  <a:lnTo>
                    <a:pt x="1144" y="3501"/>
                  </a:lnTo>
                  <a:lnTo>
                    <a:pt x="1144" y="4596"/>
                  </a:lnTo>
                  <a:cubicBezTo>
                    <a:pt x="1001" y="4668"/>
                    <a:pt x="834" y="4739"/>
                    <a:pt x="715" y="4858"/>
                  </a:cubicBezTo>
                  <a:cubicBezTo>
                    <a:pt x="286" y="5311"/>
                    <a:pt x="286" y="6049"/>
                    <a:pt x="739" y="6478"/>
                  </a:cubicBezTo>
                  <a:cubicBezTo>
                    <a:pt x="808" y="6529"/>
                    <a:pt x="901" y="6568"/>
                    <a:pt x="992" y="6568"/>
                  </a:cubicBezTo>
                  <a:cubicBezTo>
                    <a:pt x="1028" y="6568"/>
                    <a:pt x="1063" y="6562"/>
                    <a:pt x="1096" y="6549"/>
                  </a:cubicBezTo>
                  <a:cubicBezTo>
                    <a:pt x="1406" y="6454"/>
                    <a:pt x="1453" y="6097"/>
                    <a:pt x="1239" y="5906"/>
                  </a:cubicBezTo>
                  <a:cubicBezTo>
                    <a:pt x="1144" y="5835"/>
                    <a:pt x="1120" y="5716"/>
                    <a:pt x="1144" y="5597"/>
                  </a:cubicBezTo>
                  <a:cubicBezTo>
                    <a:pt x="1191" y="5382"/>
                    <a:pt x="1352" y="5275"/>
                    <a:pt x="1516" y="5275"/>
                  </a:cubicBezTo>
                  <a:cubicBezTo>
                    <a:pt x="1680" y="5275"/>
                    <a:pt x="1846" y="5382"/>
                    <a:pt x="1906" y="5597"/>
                  </a:cubicBezTo>
                  <a:cubicBezTo>
                    <a:pt x="1930" y="5716"/>
                    <a:pt x="1882" y="5835"/>
                    <a:pt x="1811" y="5906"/>
                  </a:cubicBezTo>
                  <a:cubicBezTo>
                    <a:pt x="1596" y="6097"/>
                    <a:pt x="1644" y="6454"/>
                    <a:pt x="1953" y="6549"/>
                  </a:cubicBezTo>
                  <a:cubicBezTo>
                    <a:pt x="1980" y="6562"/>
                    <a:pt x="2012" y="6568"/>
                    <a:pt x="2046" y="6568"/>
                  </a:cubicBezTo>
                  <a:cubicBezTo>
                    <a:pt x="2134" y="6568"/>
                    <a:pt x="2235" y="6529"/>
                    <a:pt x="2287" y="6478"/>
                  </a:cubicBezTo>
                  <a:cubicBezTo>
                    <a:pt x="2763" y="6049"/>
                    <a:pt x="2763" y="5311"/>
                    <a:pt x="2311" y="4858"/>
                  </a:cubicBezTo>
                  <a:cubicBezTo>
                    <a:pt x="2192" y="4739"/>
                    <a:pt x="2049" y="4668"/>
                    <a:pt x="1906" y="4596"/>
                  </a:cubicBezTo>
                  <a:lnTo>
                    <a:pt x="1906" y="3406"/>
                  </a:lnTo>
                  <a:cubicBezTo>
                    <a:pt x="1906" y="3334"/>
                    <a:pt x="1882" y="3287"/>
                    <a:pt x="1834" y="3215"/>
                  </a:cubicBezTo>
                  <a:lnTo>
                    <a:pt x="977" y="1715"/>
                  </a:lnTo>
                  <a:cubicBezTo>
                    <a:pt x="1072" y="1548"/>
                    <a:pt x="1120" y="1334"/>
                    <a:pt x="1120" y="1119"/>
                  </a:cubicBezTo>
                  <a:cubicBezTo>
                    <a:pt x="1120" y="500"/>
                    <a:pt x="6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5"/>
            <p:cNvSpPr/>
            <p:nvPr/>
          </p:nvSpPr>
          <p:spPr>
            <a:xfrm>
              <a:off x="4685821" y="4136505"/>
              <a:ext cx="92394" cy="219585"/>
            </a:xfrm>
            <a:custGeom>
              <a:avLst/>
              <a:gdLst/>
              <a:ahLst/>
              <a:cxnLst/>
              <a:rect l="l" t="t" r="r" b="b"/>
              <a:pathLst>
                <a:path w="2764" h="6569" extrusionOk="0">
                  <a:moveTo>
                    <a:pt x="2763" y="0"/>
                  </a:moveTo>
                  <a:cubicBezTo>
                    <a:pt x="2144" y="0"/>
                    <a:pt x="1644" y="500"/>
                    <a:pt x="1644" y="1119"/>
                  </a:cubicBezTo>
                  <a:cubicBezTo>
                    <a:pt x="1644" y="1334"/>
                    <a:pt x="1691" y="1548"/>
                    <a:pt x="1787" y="1715"/>
                  </a:cubicBezTo>
                  <a:lnTo>
                    <a:pt x="906" y="3215"/>
                  </a:lnTo>
                  <a:cubicBezTo>
                    <a:pt x="882" y="3287"/>
                    <a:pt x="858" y="3334"/>
                    <a:pt x="858" y="3406"/>
                  </a:cubicBezTo>
                  <a:lnTo>
                    <a:pt x="858" y="4596"/>
                  </a:lnTo>
                  <a:cubicBezTo>
                    <a:pt x="715" y="4668"/>
                    <a:pt x="548" y="4739"/>
                    <a:pt x="429" y="4858"/>
                  </a:cubicBezTo>
                  <a:cubicBezTo>
                    <a:pt x="1" y="5311"/>
                    <a:pt x="1" y="6049"/>
                    <a:pt x="453" y="6478"/>
                  </a:cubicBezTo>
                  <a:cubicBezTo>
                    <a:pt x="522" y="6529"/>
                    <a:pt x="615" y="6568"/>
                    <a:pt x="706" y="6568"/>
                  </a:cubicBezTo>
                  <a:cubicBezTo>
                    <a:pt x="742" y="6568"/>
                    <a:pt x="777" y="6562"/>
                    <a:pt x="810" y="6549"/>
                  </a:cubicBezTo>
                  <a:cubicBezTo>
                    <a:pt x="1120" y="6454"/>
                    <a:pt x="1167" y="6097"/>
                    <a:pt x="953" y="5906"/>
                  </a:cubicBezTo>
                  <a:cubicBezTo>
                    <a:pt x="858" y="5835"/>
                    <a:pt x="834" y="5716"/>
                    <a:pt x="858" y="5597"/>
                  </a:cubicBezTo>
                  <a:cubicBezTo>
                    <a:pt x="906" y="5382"/>
                    <a:pt x="1066" y="5275"/>
                    <a:pt x="1230" y="5275"/>
                  </a:cubicBezTo>
                  <a:cubicBezTo>
                    <a:pt x="1394" y="5275"/>
                    <a:pt x="1560" y="5382"/>
                    <a:pt x="1620" y="5597"/>
                  </a:cubicBezTo>
                  <a:cubicBezTo>
                    <a:pt x="1644" y="5716"/>
                    <a:pt x="1596" y="5835"/>
                    <a:pt x="1525" y="5906"/>
                  </a:cubicBezTo>
                  <a:cubicBezTo>
                    <a:pt x="1310" y="6097"/>
                    <a:pt x="1358" y="6454"/>
                    <a:pt x="1668" y="6549"/>
                  </a:cubicBezTo>
                  <a:cubicBezTo>
                    <a:pt x="1694" y="6562"/>
                    <a:pt x="1726" y="6568"/>
                    <a:pt x="1760" y="6568"/>
                  </a:cubicBezTo>
                  <a:cubicBezTo>
                    <a:pt x="1849" y="6568"/>
                    <a:pt x="1949" y="6529"/>
                    <a:pt x="2001" y="6478"/>
                  </a:cubicBezTo>
                  <a:cubicBezTo>
                    <a:pt x="2477" y="6049"/>
                    <a:pt x="2477" y="5311"/>
                    <a:pt x="2025" y="4858"/>
                  </a:cubicBezTo>
                  <a:cubicBezTo>
                    <a:pt x="1906" y="4739"/>
                    <a:pt x="1763" y="4668"/>
                    <a:pt x="1620" y="4596"/>
                  </a:cubicBezTo>
                  <a:lnTo>
                    <a:pt x="1620" y="3501"/>
                  </a:lnTo>
                  <a:lnTo>
                    <a:pt x="2358" y="2215"/>
                  </a:lnTo>
                  <a:cubicBezTo>
                    <a:pt x="2477" y="2263"/>
                    <a:pt x="2620" y="2286"/>
                    <a:pt x="2763" y="2286"/>
                  </a:cubicBezTo>
                  <a:lnTo>
                    <a:pt x="27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5"/>
            <p:cNvSpPr/>
            <p:nvPr/>
          </p:nvSpPr>
          <p:spPr>
            <a:xfrm>
              <a:off x="4852993" y="4237556"/>
              <a:ext cx="100349" cy="201534"/>
            </a:xfrm>
            <a:custGeom>
              <a:avLst/>
              <a:gdLst/>
              <a:ahLst/>
              <a:cxnLst/>
              <a:rect l="l" t="t" r="r" b="b"/>
              <a:pathLst>
                <a:path w="3002" h="6029" extrusionOk="0">
                  <a:moveTo>
                    <a:pt x="1474" y="1"/>
                  </a:moveTo>
                  <a:cubicBezTo>
                    <a:pt x="1459" y="1"/>
                    <a:pt x="1444" y="1"/>
                    <a:pt x="1429" y="2"/>
                  </a:cubicBezTo>
                  <a:cubicBezTo>
                    <a:pt x="644" y="49"/>
                    <a:pt x="1" y="716"/>
                    <a:pt x="1" y="1526"/>
                  </a:cubicBezTo>
                  <a:lnTo>
                    <a:pt x="1" y="4502"/>
                  </a:lnTo>
                  <a:cubicBezTo>
                    <a:pt x="1" y="5312"/>
                    <a:pt x="644" y="6003"/>
                    <a:pt x="1429" y="6027"/>
                  </a:cubicBezTo>
                  <a:cubicBezTo>
                    <a:pt x="1457" y="6028"/>
                    <a:pt x="1485" y="6029"/>
                    <a:pt x="1513" y="6029"/>
                  </a:cubicBezTo>
                  <a:cubicBezTo>
                    <a:pt x="2333" y="6029"/>
                    <a:pt x="3001" y="5356"/>
                    <a:pt x="3001" y="4526"/>
                  </a:cubicBezTo>
                  <a:lnTo>
                    <a:pt x="3001" y="1502"/>
                  </a:lnTo>
                  <a:cubicBezTo>
                    <a:pt x="3001" y="659"/>
                    <a:pt x="2311" y="1"/>
                    <a:pt x="1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5"/>
            <p:cNvSpPr/>
            <p:nvPr/>
          </p:nvSpPr>
          <p:spPr>
            <a:xfrm>
              <a:off x="4865729" y="4073594"/>
              <a:ext cx="74878" cy="75680"/>
            </a:xfrm>
            <a:custGeom>
              <a:avLst/>
              <a:gdLst/>
              <a:ahLst/>
              <a:cxnLst/>
              <a:rect l="l" t="t" r="r" b="b"/>
              <a:pathLst>
                <a:path w="2240" h="2264" extrusionOk="0">
                  <a:moveTo>
                    <a:pt x="1120" y="763"/>
                  </a:moveTo>
                  <a:cubicBezTo>
                    <a:pt x="1334" y="763"/>
                    <a:pt x="1501" y="930"/>
                    <a:pt x="1501" y="1144"/>
                  </a:cubicBezTo>
                  <a:cubicBezTo>
                    <a:pt x="1501" y="1334"/>
                    <a:pt x="1334" y="1501"/>
                    <a:pt x="1120" y="1501"/>
                  </a:cubicBezTo>
                  <a:cubicBezTo>
                    <a:pt x="929" y="1501"/>
                    <a:pt x="739" y="1334"/>
                    <a:pt x="739" y="1144"/>
                  </a:cubicBezTo>
                  <a:cubicBezTo>
                    <a:pt x="739" y="930"/>
                    <a:pt x="929" y="763"/>
                    <a:pt x="1120" y="763"/>
                  </a:cubicBezTo>
                  <a:close/>
                  <a:moveTo>
                    <a:pt x="1120" y="1"/>
                  </a:moveTo>
                  <a:cubicBezTo>
                    <a:pt x="501" y="1"/>
                    <a:pt x="1" y="525"/>
                    <a:pt x="1" y="1144"/>
                  </a:cubicBezTo>
                  <a:cubicBezTo>
                    <a:pt x="1" y="1763"/>
                    <a:pt x="501" y="2263"/>
                    <a:pt x="1120" y="2263"/>
                  </a:cubicBezTo>
                  <a:cubicBezTo>
                    <a:pt x="1739" y="2263"/>
                    <a:pt x="2239" y="1763"/>
                    <a:pt x="2239" y="1144"/>
                  </a:cubicBezTo>
                  <a:cubicBezTo>
                    <a:pt x="2239" y="525"/>
                    <a:pt x="1739"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5"/>
            <p:cNvSpPr/>
            <p:nvPr/>
          </p:nvSpPr>
          <p:spPr>
            <a:xfrm>
              <a:off x="4802852" y="4011185"/>
              <a:ext cx="200632" cy="352226"/>
            </a:xfrm>
            <a:custGeom>
              <a:avLst/>
              <a:gdLst/>
              <a:ahLst/>
              <a:cxnLst/>
              <a:rect l="l" t="t" r="r" b="b"/>
              <a:pathLst>
                <a:path w="6002" h="10537" extrusionOk="0">
                  <a:moveTo>
                    <a:pt x="3001" y="1130"/>
                  </a:moveTo>
                  <a:cubicBezTo>
                    <a:pt x="4049" y="1130"/>
                    <a:pt x="4882" y="1963"/>
                    <a:pt x="4882" y="3011"/>
                  </a:cubicBezTo>
                  <a:cubicBezTo>
                    <a:pt x="4882" y="4035"/>
                    <a:pt x="4049" y="4868"/>
                    <a:pt x="3001" y="4868"/>
                  </a:cubicBezTo>
                  <a:cubicBezTo>
                    <a:pt x="1977" y="4868"/>
                    <a:pt x="1120" y="4035"/>
                    <a:pt x="1120" y="3011"/>
                  </a:cubicBezTo>
                  <a:cubicBezTo>
                    <a:pt x="1120" y="1963"/>
                    <a:pt x="1977" y="1130"/>
                    <a:pt x="3001" y="1130"/>
                  </a:cubicBezTo>
                  <a:close/>
                  <a:moveTo>
                    <a:pt x="3005" y="1"/>
                  </a:moveTo>
                  <a:cubicBezTo>
                    <a:pt x="1348" y="1"/>
                    <a:pt x="0" y="1355"/>
                    <a:pt x="0" y="3011"/>
                  </a:cubicBezTo>
                  <a:lnTo>
                    <a:pt x="0" y="10441"/>
                  </a:lnTo>
                  <a:cubicBezTo>
                    <a:pt x="0" y="10489"/>
                    <a:pt x="48" y="10536"/>
                    <a:pt x="96" y="10536"/>
                  </a:cubicBezTo>
                  <a:lnTo>
                    <a:pt x="762" y="10536"/>
                  </a:lnTo>
                  <a:lnTo>
                    <a:pt x="762" y="8298"/>
                  </a:lnTo>
                  <a:cubicBezTo>
                    <a:pt x="762" y="7083"/>
                    <a:pt x="1715" y="6083"/>
                    <a:pt x="2929" y="6035"/>
                  </a:cubicBezTo>
                  <a:cubicBezTo>
                    <a:pt x="2958" y="6034"/>
                    <a:pt x="2986" y="6034"/>
                    <a:pt x="3014" y="6034"/>
                  </a:cubicBezTo>
                  <a:cubicBezTo>
                    <a:pt x="4239" y="6034"/>
                    <a:pt x="5263" y="7040"/>
                    <a:pt x="5263" y="8274"/>
                  </a:cubicBezTo>
                  <a:lnTo>
                    <a:pt x="5263" y="10536"/>
                  </a:lnTo>
                  <a:lnTo>
                    <a:pt x="5906" y="10536"/>
                  </a:lnTo>
                  <a:cubicBezTo>
                    <a:pt x="5954" y="10536"/>
                    <a:pt x="6002" y="10489"/>
                    <a:pt x="6002" y="10441"/>
                  </a:cubicBezTo>
                  <a:lnTo>
                    <a:pt x="6002" y="1868"/>
                  </a:lnTo>
                  <a:cubicBezTo>
                    <a:pt x="6002" y="1677"/>
                    <a:pt x="5930" y="1487"/>
                    <a:pt x="5787" y="1344"/>
                  </a:cubicBezTo>
                  <a:cubicBezTo>
                    <a:pt x="4878" y="393"/>
                    <a:pt x="3897" y="1"/>
                    <a:pt x="30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65"/>
          <p:cNvGrpSpPr/>
          <p:nvPr/>
        </p:nvGrpSpPr>
        <p:grpSpPr>
          <a:xfrm>
            <a:off x="5335503" y="3881002"/>
            <a:ext cx="414517" cy="413739"/>
            <a:chOff x="5360893" y="4011519"/>
            <a:chExt cx="428308" cy="427505"/>
          </a:xfrm>
        </p:grpSpPr>
        <p:sp>
          <p:nvSpPr>
            <p:cNvPr id="3255" name="Google Shape;3255;p65"/>
            <p:cNvSpPr/>
            <p:nvPr/>
          </p:nvSpPr>
          <p:spPr>
            <a:xfrm>
              <a:off x="5360893" y="4011519"/>
              <a:ext cx="76449" cy="201434"/>
            </a:xfrm>
            <a:custGeom>
              <a:avLst/>
              <a:gdLst/>
              <a:ahLst/>
              <a:cxnLst/>
              <a:rect l="l" t="t" r="r" b="b"/>
              <a:pathLst>
                <a:path w="2287" h="6026" extrusionOk="0">
                  <a:moveTo>
                    <a:pt x="381" y="0"/>
                  </a:moveTo>
                  <a:cubicBezTo>
                    <a:pt x="167" y="0"/>
                    <a:pt x="0" y="167"/>
                    <a:pt x="0" y="381"/>
                  </a:cubicBezTo>
                  <a:lnTo>
                    <a:pt x="0" y="5644"/>
                  </a:lnTo>
                  <a:cubicBezTo>
                    <a:pt x="0" y="5859"/>
                    <a:pt x="167" y="6025"/>
                    <a:pt x="381" y="6025"/>
                  </a:cubicBezTo>
                  <a:lnTo>
                    <a:pt x="1167" y="6025"/>
                  </a:lnTo>
                  <a:cubicBezTo>
                    <a:pt x="1358" y="6025"/>
                    <a:pt x="1524" y="5859"/>
                    <a:pt x="1524" y="5644"/>
                  </a:cubicBezTo>
                  <a:lnTo>
                    <a:pt x="1524" y="4525"/>
                  </a:lnTo>
                  <a:lnTo>
                    <a:pt x="2286" y="4525"/>
                  </a:lnTo>
                  <a:lnTo>
                    <a:pt x="2286" y="2263"/>
                  </a:lnTo>
                  <a:lnTo>
                    <a:pt x="1524" y="2263"/>
                  </a:lnTo>
                  <a:lnTo>
                    <a:pt x="1524" y="381"/>
                  </a:lnTo>
                  <a:cubicBezTo>
                    <a:pt x="1524" y="167"/>
                    <a:pt x="1358"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5"/>
            <p:cNvSpPr/>
            <p:nvPr/>
          </p:nvSpPr>
          <p:spPr>
            <a:xfrm>
              <a:off x="5712752" y="4011519"/>
              <a:ext cx="76449" cy="201434"/>
            </a:xfrm>
            <a:custGeom>
              <a:avLst/>
              <a:gdLst/>
              <a:ahLst/>
              <a:cxnLst/>
              <a:rect l="l" t="t" r="r" b="b"/>
              <a:pathLst>
                <a:path w="2287" h="6026" extrusionOk="0">
                  <a:moveTo>
                    <a:pt x="1120" y="0"/>
                  </a:moveTo>
                  <a:cubicBezTo>
                    <a:pt x="929" y="0"/>
                    <a:pt x="762" y="167"/>
                    <a:pt x="762" y="381"/>
                  </a:cubicBezTo>
                  <a:lnTo>
                    <a:pt x="762" y="2263"/>
                  </a:lnTo>
                  <a:lnTo>
                    <a:pt x="0" y="2263"/>
                  </a:lnTo>
                  <a:lnTo>
                    <a:pt x="0" y="4525"/>
                  </a:lnTo>
                  <a:lnTo>
                    <a:pt x="762" y="4525"/>
                  </a:lnTo>
                  <a:lnTo>
                    <a:pt x="762" y="5644"/>
                  </a:lnTo>
                  <a:cubicBezTo>
                    <a:pt x="762" y="5859"/>
                    <a:pt x="929" y="6025"/>
                    <a:pt x="1120" y="6025"/>
                  </a:cubicBezTo>
                  <a:lnTo>
                    <a:pt x="1905" y="6025"/>
                  </a:lnTo>
                  <a:cubicBezTo>
                    <a:pt x="2120" y="6025"/>
                    <a:pt x="2286" y="5859"/>
                    <a:pt x="2286" y="5644"/>
                  </a:cubicBezTo>
                  <a:lnTo>
                    <a:pt x="2286" y="381"/>
                  </a:lnTo>
                  <a:cubicBezTo>
                    <a:pt x="2286" y="167"/>
                    <a:pt x="2120" y="0"/>
                    <a:pt x="1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5"/>
            <p:cNvSpPr/>
            <p:nvPr/>
          </p:nvSpPr>
          <p:spPr>
            <a:xfrm>
              <a:off x="5461978" y="4011519"/>
              <a:ext cx="226104" cy="201434"/>
            </a:xfrm>
            <a:custGeom>
              <a:avLst/>
              <a:gdLst/>
              <a:ahLst/>
              <a:cxnLst/>
              <a:rect l="l" t="t" r="r" b="b"/>
              <a:pathLst>
                <a:path w="6764" h="6026" extrusionOk="0">
                  <a:moveTo>
                    <a:pt x="4883" y="1143"/>
                  </a:moveTo>
                  <a:cubicBezTo>
                    <a:pt x="5097" y="1143"/>
                    <a:pt x="5264" y="1310"/>
                    <a:pt x="5264" y="1524"/>
                  </a:cubicBezTo>
                  <a:lnTo>
                    <a:pt x="5264" y="4525"/>
                  </a:lnTo>
                  <a:cubicBezTo>
                    <a:pt x="5264" y="4716"/>
                    <a:pt x="5097" y="4906"/>
                    <a:pt x="4883" y="4906"/>
                  </a:cubicBezTo>
                  <a:lnTo>
                    <a:pt x="1882" y="4906"/>
                  </a:lnTo>
                  <a:cubicBezTo>
                    <a:pt x="1668" y="4906"/>
                    <a:pt x="1501" y="4716"/>
                    <a:pt x="1501" y="4525"/>
                  </a:cubicBezTo>
                  <a:lnTo>
                    <a:pt x="1501" y="1524"/>
                  </a:lnTo>
                  <a:cubicBezTo>
                    <a:pt x="1501" y="1310"/>
                    <a:pt x="1668" y="1143"/>
                    <a:pt x="1882" y="1143"/>
                  </a:cubicBezTo>
                  <a:close/>
                  <a:moveTo>
                    <a:pt x="382" y="0"/>
                  </a:moveTo>
                  <a:cubicBezTo>
                    <a:pt x="167" y="0"/>
                    <a:pt x="1" y="167"/>
                    <a:pt x="1" y="381"/>
                  </a:cubicBezTo>
                  <a:lnTo>
                    <a:pt x="1" y="5644"/>
                  </a:lnTo>
                  <a:cubicBezTo>
                    <a:pt x="1" y="5859"/>
                    <a:pt x="167" y="6025"/>
                    <a:pt x="382" y="6025"/>
                  </a:cubicBezTo>
                  <a:lnTo>
                    <a:pt x="6383" y="6025"/>
                  </a:lnTo>
                  <a:cubicBezTo>
                    <a:pt x="6597" y="6025"/>
                    <a:pt x="6764" y="5859"/>
                    <a:pt x="6764" y="5644"/>
                  </a:cubicBezTo>
                  <a:lnTo>
                    <a:pt x="6764" y="381"/>
                  </a:lnTo>
                  <a:cubicBezTo>
                    <a:pt x="6764" y="167"/>
                    <a:pt x="6597" y="0"/>
                    <a:pt x="6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5"/>
            <p:cNvSpPr/>
            <p:nvPr/>
          </p:nvSpPr>
          <p:spPr>
            <a:xfrm>
              <a:off x="5587766" y="4075199"/>
              <a:ext cx="24703" cy="24703"/>
            </a:xfrm>
            <a:custGeom>
              <a:avLst/>
              <a:gdLst/>
              <a:ahLst/>
              <a:cxnLst/>
              <a:rect l="l" t="t" r="r" b="b"/>
              <a:pathLst>
                <a:path w="739" h="739" extrusionOk="0">
                  <a:moveTo>
                    <a:pt x="0" y="0"/>
                  </a:moveTo>
                  <a:lnTo>
                    <a:pt x="0" y="739"/>
                  </a:lnTo>
                  <a:lnTo>
                    <a:pt x="739" y="739"/>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5"/>
            <p:cNvSpPr/>
            <p:nvPr/>
          </p:nvSpPr>
          <p:spPr>
            <a:xfrm>
              <a:off x="5537625" y="4125340"/>
              <a:ext cx="24703" cy="24703"/>
            </a:xfrm>
            <a:custGeom>
              <a:avLst/>
              <a:gdLst/>
              <a:ahLst/>
              <a:cxnLst/>
              <a:rect l="l" t="t" r="r" b="b"/>
              <a:pathLst>
                <a:path w="739" h="739" extrusionOk="0">
                  <a:moveTo>
                    <a:pt x="0" y="1"/>
                  </a:moveTo>
                  <a:lnTo>
                    <a:pt x="0" y="739"/>
                  </a:lnTo>
                  <a:lnTo>
                    <a:pt x="738" y="739"/>
                  </a:lnTo>
                  <a:lnTo>
                    <a:pt x="7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5"/>
            <p:cNvSpPr/>
            <p:nvPr/>
          </p:nvSpPr>
          <p:spPr>
            <a:xfrm>
              <a:off x="5537625" y="4075199"/>
              <a:ext cx="24703" cy="24703"/>
            </a:xfrm>
            <a:custGeom>
              <a:avLst/>
              <a:gdLst/>
              <a:ahLst/>
              <a:cxnLst/>
              <a:rect l="l" t="t" r="r" b="b"/>
              <a:pathLst>
                <a:path w="739" h="739" extrusionOk="0">
                  <a:moveTo>
                    <a:pt x="0" y="0"/>
                  </a:moveTo>
                  <a:lnTo>
                    <a:pt x="0" y="739"/>
                  </a:lnTo>
                  <a:lnTo>
                    <a:pt x="738" y="739"/>
                  </a:lnTo>
                  <a:lnTo>
                    <a:pt x="7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5"/>
            <p:cNvSpPr/>
            <p:nvPr/>
          </p:nvSpPr>
          <p:spPr>
            <a:xfrm>
              <a:off x="5587766" y="4125340"/>
              <a:ext cx="24703" cy="24703"/>
            </a:xfrm>
            <a:custGeom>
              <a:avLst/>
              <a:gdLst/>
              <a:ahLst/>
              <a:cxnLst/>
              <a:rect l="l" t="t" r="r" b="b"/>
              <a:pathLst>
                <a:path w="739" h="739" extrusionOk="0">
                  <a:moveTo>
                    <a:pt x="0" y="1"/>
                  </a:moveTo>
                  <a:lnTo>
                    <a:pt x="0" y="739"/>
                  </a:lnTo>
                  <a:lnTo>
                    <a:pt x="739" y="739"/>
                  </a:lnTo>
                  <a:lnTo>
                    <a:pt x="7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5"/>
            <p:cNvSpPr/>
            <p:nvPr/>
          </p:nvSpPr>
          <p:spPr>
            <a:xfrm>
              <a:off x="5537625" y="4287731"/>
              <a:ext cx="74844" cy="151293"/>
            </a:xfrm>
            <a:custGeom>
              <a:avLst/>
              <a:gdLst/>
              <a:ahLst/>
              <a:cxnLst/>
              <a:rect l="l" t="t" r="r" b="b"/>
              <a:pathLst>
                <a:path w="2239" h="4526" extrusionOk="0">
                  <a:moveTo>
                    <a:pt x="1119" y="1"/>
                  </a:moveTo>
                  <a:cubicBezTo>
                    <a:pt x="500" y="1"/>
                    <a:pt x="0" y="501"/>
                    <a:pt x="0" y="1120"/>
                  </a:cubicBezTo>
                  <a:cubicBezTo>
                    <a:pt x="0" y="1573"/>
                    <a:pt x="619" y="3668"/>
                    <a:pt x="762" y="4240"/>
                  </a:cubicBezTo>
                  <a:cubicBezTo>
                    <a:pt x="786" y="4407"/>
                    <a:pt x="953" y="4526"/>
                    <a:pt x="1119" y="4526"/>
                  </a:cubicBezTo>
                  <a:cubicBezTo>
                    <a:pt x="1286" y="4526"/>
                    <a:pt x="1453" y="4407"/>
                    <a:pt x="1477" y="4240"/>
                  </a:cubicBezTo>
                  <a:cubicBezTo>
                    <a:pt x="1619" y="3668"/>
                    <a:pt x="2239" y="1573"/>
                    <a:pt x="2239" y="1120"/>
                  </a:cubicBezTo>
                  <a:cubicBezTo>
                    <a:pt x="2239" y="501"/>
                    <a:pt x="1739" y="1"/>
                    <a:pt x="1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5"/>
            <p:cNvSpPr/>
            <p:nvPr/>
          </p:nvSpPr>
          <p:spPr>
            <a:xfrm>
              <a:off x="5387167" y="4237590"/>
              <a:ext cx="375759" cy="201434"/>
            </a:xfrm>
            <a:custGeom>
              <a:avLst/>
              <a:gdLst/>
              <a:ahLst/>
              <a:cxnLst/>
              <a:rect l="l" t="t" r="r" b="b"/>
              <a:pathLst>
                <a:path w="11241" h="6026" extrusionOk="0">
                  <a:moveTo>
                    <a:pt x="3001" y="1"/>
                  </a:moveTo>
                  <a:lnTo>
                    <a:pt x="3001" y="1501"/>
                  </a:lnTo>
                  <a:lnTo>
                    <a:pt x="1119" y="1501"/>
                  </a:lnTo>
                  <a:cubicBezTo>
                    <a:pt x="500" y="1501"/>
                    <a:pt x="0" y="2001"/>
                    <a:pt x="0" y="2620"/>
                  </a:cubicBezTo>
                  <a:cubicBezTo>
                    <a:pt x="0" y="3073"/>
                    <a:pt x="619" y="5168"/>
                    <a:pt x="762" y="5740"/>
                  </a:cubicBezTo>
                  <a:cubicBezTo>
                    <a:pt x="786" y="5907"/>
                    <a:pt x="953" y="6026"/>
                    <a:pt x="1119" y="6026"/>
                  </a:cubicBezTo>
                  <a:cubicBezTo>
                    <a:pt x="1286" y="6026"/>
                    <a:pt x="1453" y="5907"/>
                    <a:pt x="1477" y="5740"/>
                  </a:cubicBezTo>
                  <a:cubicBezTo>
                    <a:pt x="1620" y="5168"/>
                    <a:pt x="2239" y="3073"/>
                    <a:pt x="2239" y="2620"/>
                  </a:cubicBezTo>
                  <a:cubicBezTo>
                    <a:pt x="2239" y="2501"/>
                    <a:pt x="2215" y="2382"/>
                    <a:pt x="2167" y="2263"/>
                  </a:cubicBezTo>
                  <a:lnTo>
                    <a:pt x="3787" y="2263"/>
                  </a:lnTo>
                  <a:cubicBezTo>
                    <a:pt x="3953" y="1406"/>
                    <a:pt x="4715" y="763"/>
                    <a:pt x="5620" y="763"/>
                  </a:cubicBezTo>
                  <a:cubicBezTo>
                    <a:pt x="6525" y="763"/>
                    <a:pt x="7287" y="1406"/>
                    <a:pt x="7454" y="2263"/>
                  </a:cubicBezTo>
                  <a:lnTo>
                    <a:pt x="9073" y="2263"/>
                  </a:lnTo>
                  <a:cubicBezTo>
                    <a:pt x="9026" y="2382"/>
                    <a:pt x="9002" y="2501"/>
                    <a:pt x="9002" y="2620"/>
                  </a:cubicBezTo>
                  <a:cubicBezTo>
                    <a:pt x="9002" y="3073"/>
                    <a:pt x="9621" y="5168"/>
                    <a:pt x="9764" y="5740"/>
                  </a:cubicBezTo>
                  <a:cubicBezTo>
                    <a:pt x="9788" y="5907"/>
                    <a:pt x="9955" y="6026"/>
                    <a:pt x="10121" y="6026"/>
                  </a:cubicBezTo>
                  <a:cubicBezTo>
                    <a:pt x="10288" y="6026"/>
                    <a:pt x="10455" y="5907"/>
                    <a:pt x="10479" y="5740"/>
                  </a:cubicBezTo>
                  <a:cubicBezTo>
                    <a:pt x="10621" y="5168"/>
                    <a:pt x="11241" y="3073"/>
                    <a:pt x="11241" y="2620"/>
                  </a:cubicBezTo>
                  <a:cubicBezTo>
                    <a:pt x="11241" y="2001"/>
                    <a:pt x="10740" y="1501"/>
                    <a:pt x="10121" y="1501"/>
                  </a:cubicBezTo>
                  <a:lnTo>
                    <a:pt x="8240" y="1501"/>
                  </a:lnTo>
                  <a:lnTo>
                    <a:pt x="82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4" name="Google Shape;3264;p65"/>
          <p:cNvGrpSpPr/>
          <p:nvPr/>
        </p:nvGrpSpPr>
        <p:grpSpPr>
          <a:xfrm>
            <a:off x="5971109" y="3881002"/>
            <a:ext cx="414516" cy="413739"/>
            <a:chOff x="6017646" y="4011519"/>
            <a:chExt cx="428308" cy="427505"/>
          </a:xfrm>
        </p:grpSpPr>
        <p:sp>
          <p:nvSpPr>
            <p:cNvPr id="3265" name="Google Shape;3265;p65"/>
            <p:cNvSpPr/>
            <p:nvPr/>
          </p:nvSpPr>
          <p:spPr>
            <a:xfrm>
              <a:off x="6344802" y="4075800"/>
              <a:ext cx="101152" cy="217947"/>
            </a:xfrm>
            <a:custGeom>
              <a:avLst/>
              <a:gdLst/>
              <a:ahLst/>
              <a:cxnLst/>
              <a:rect l="l" t="t" r="r" b="b"/>
              <a:pathLst>
                <a:path w="3026" h="6520" extrusionOk="0">
                  <a:moveTo>
                    <a:pt x="2626" y="0"/>
                  </a:moveTo>
                  <a:cubicBezTo>
                    <a:pt x="2607" y="0"/>
                    <a:pt x="2590" y="2"/>
                    <a:pt x="2573" y="6"/>
                  </a:cubicBezTo>
                  <a:cubicBezTo>
                    <a:pt x="1644" y="197"/>
                    <a:pt x="930" y="935"/>
                    <a:pt x="787" y="1840"/>
                  </a:cubicBezTo>
                  <a:lnTo>
                    <a:pt x="1" y="1840"/>
                  </a:lnTo>
                  <a:lnTo>
                    <a:pt x="1" y="4102"/>
                  </a:lnTo>
                  <a:lnTo>
                    <a:pt x="739" y="4102"/>
                  </a:lnTo>
                  <a:lnTo>
                    <a:pt x="739" y="6150"/>
                  </a:lnTo>
                  <a:cubicBezTo>
                    <a:pt x="739" y="6293"/>
                    <a:pt x="811" y="6412"/>
                    <a:pt x="930" y="6484"/>
                  </a:cubicBezTo>
                  <a:cubicBezTo>
                    <a:pt x="989" y="6508"/>
                    <a:pt x="1055" y="6519"/>
                    <a:pt x="1120" y="6519"/>
                  </a:cubicBezTo>
                  <a:cubicBezTo>
                    <a:pt x="1186" y="6519"/>
                    <a:pt x="1251" y="6508"/>
                    <a:pt x="1311" y="6484"/>
                  </a:cubicBezTo>
                  <a:cubicBezTo>
                    <a:pt x="2335" y="5888"/>
                    <a:pt x="3025" y="4793"/>
                    <a:pt x="3025" y="3602"/>
                  </a:cubicBezTo>
                  <a:lnTo>
                    <a:pt x="3025" y="387"/>
                  </a:lnTo>
                  <a:cubicBezTo>
                    <a:pt x="3025" y="268"/>
                    <a:pt x="2978" y="173"/>
                    <a:pt x="2883" y="102"/>
                  </a:cubicBezTo>
                  <a:cubicBezTo>
                    <a:pt x="2804" y="43"/>
                    <a:pt x="2710" y="0"/>
                    <a:pt x="2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5"/>
            <p:cNvSpPr/>
            <p:nvPr/>
          </p:nvSpPr>
          <p:spPr>
            <a:xfrm>
              <a:off x="6017646" y="4076001"/>
              <a:ext cx="101118" cy="217747"/>
            </a:xfrm>
            <a:custGeom>
              <a:avLst/>
              <a:gdLst/>
              <a:ahLst/>
              <a:cxnLst/>
              <a:rect l="l" t="t" r="r" b="b"/>
              <a:pathLst>
                <a:path w="3025" h="6514" extrusionOk="0">
                  <a:moveTo>
                    <a:pt x="453" y="0"/>
                  </a:moveTo>
                  <a:cubicBezTo>
                    <a:pt x="357" y="0"/>
                    <a:pt x="238" y="24"/>
                    <a:pt x="143" y="96"/>
                  </a:cubicBezTo>
                  <a:cubicBezTo>
                    <a:pt x="48" y="167"/>
                    <a:pt x="0" y="262"/>
                    <a:pt x="0" y="381"/>
                  </a:cubicBezTo>
                  <a:lnTo>
                    <a:pt x="0" y="3596"/>
                  </a:lnTo>
                  <a:cubicBezTo>
                    <a:pt x="0" y="4787"/>
                    <a:pt x="691" y="5882"/>
                    <a:pt x="1715" y="6478"/>
                  </a:cubicBezTo>
                  <a:cubicBezTo>
                    <a:pt x="1774" y="6502"/>
                    <a:pt x="1840" y="6513"/>
                    <a:pt x="1905" y="6513"/>
                  </a:cubicBezTo>
                  <a:cubicBezTo>
                    <a:pt x="1971" y="6513"/>
                    <a:pt x="2036" y="6502"/>
                    <a:pt x="2096" y="6478"/>
                  </a:cubicBezTo>
                  <a:cubicBezTo>
                    <a:pt x="2215" y="6406"/>
                    <a:pt x="2286" y="6287"/>
                    <a:pt x="2286" y="6144"/>
                  </a:cubicBezTo>
                  <a:lnTo>
                    <a:pt x="2286" y="4096"/>
                  </a:lnTo>
                  <a:lnTo>
                    <a:pt x="3025" y="4096"/>
                  </a:lnTo>
                  <a:lnTo>
                    <a:pt x="3025" y="1834"/>
                  </a:lnTo>
                  <a:lnTo>
                    <a:pt x="2239" y="1834"/>
                  </a:lnTo>
                  <a:cubicBezTo>
                    <a:pt x="2096" y="929"/>
                    <a:pt x="1381" y="191"/>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5"/>
            <p:cNvSpPr/>
            <p:nvPr/>
          </p:nvSpPr>
          <p:spPr>
            <a:xfrm>
              <a:off x="6207113" y="4287731"/>
              <a:ext cx="49372" cy="151293"/>
            </a:xfrm>
            <a:custGeom>
              <a:avLst/>
              <a:gdLst/>
              <a:ahLst/>
              <a:cxnLst/>
              <a:rect l="l" t="t" r="r" b="b"/>
              <a:pathLst>
                <a:path w="1477" h="4526" extrusionOk="0">
                  <a:moveTo>
                    <a:pt x="738" y="1"/>
                  </a:moveTo>
                  <a:cubicBezTo>
                    <a:pt x="333" y="1"/>
                    <a:pt x="0" y="334"/>
                    <a:pt x="0" y="763"/>
                  </a:cubicBezTo>
                  <a:lnTo>
                    <a:pt x="0" y="3787"/>
                  </a:lnTo>
                  <a:cubicBezTo>
                    <a:pt x="0" y="4192"/>
                    <a:pt x="333" y="4526"/>
                    <a:pt x="738" y="4526"/>
                  </a:cubicBezTo>
                  <a:cubicBezTo>
                    <a:pt x="1143" y="4526"/>
                    <a:pt x="1477" y="4192"/>
                    <a:pt x="1477" y="3787"/>
                  </a:cubicBezTo>
                  <a:lnTo>
                    <a:pt x="1477" y="763"/>
                  </a:lnTo>
                  <a:cubicBezTo>
                    <a:pt x="1477" y="334"/>
                    <a:pt x="1143" y="1"/>
                    <a:pt x="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5"/>
            <p:cNvSpPr/>
            <p:nvPr/>
          </p:nvSpPr>
          <p:spPr>
            <a:xfrm>
              <a:off x="6144203" y="4011519"/>
              <a:ext cx="175160" cy="351891"/>
            </a:xfrm>
            <a:custGeom>
              <a:avLst/>
              <a:gdLst/>
              <a:ahLst/>
              <a:cxnLst/>
              <a:rect l="l" t="t" r="r" b="b"/>
              <a:pathLst>
                <a:path w="5240" h="10527" extrusionOk="0">
                  <a:moveTo>
                    <a:pt x="2620" y="2263"/>
                  </a:moveTo>
                  <a:cubicBezTo>
                    <a:pt x="3239" y="2263"/>
                    <a:pt x="3740" y="2763"/>
                    <a:pt x="3740" y="3406"/>
                  </a:cubicBezTo>
                  <a:cubicBezTo>
                    <a:pt x="3740" y="4025"/>
                    <a:pt x="3239" y="4525"/>
                    <a:pt x="2620" y="4525"/>
                  </a:cubicBezTo>
                  <a:cubicBezTo>
                    <a:pt x="2001" y="4525"/>
                    <a:pt x="1501" y="4025"/>
                    <a:pt x="1501" y="3406"/>
                  </a:cubicBezTo>
                  <a:cubicBezTo>
                    <a:pt x="1501" y="2763"/>
                    <a:pt x="2001" y="2263"/>
                    <a:pt x="2620" y="2263"/>
                  </a:cubicBezTo>
                  <a:close/>
                  <a:moveTo>
                    <a:pt x="1882" y="5263"/>
                  </a:moveTo>
                  <a:cubicBezTo>
                    <a:pt x="2073" y="5263"/>
                    <a:pt x="2239" y="5430"/>
                    <a:pt x="2239" y="5644"/>
                  </a:cubicBezTo>
                  <a:cubicBezTo>
                    <a:pt x="2239" y="5859"/>
                    <a:pt x="2073" y="6025"/>
                    <a:pt x="1882" y="6025"/>
                  </a:cubicBezTo>
                  <a:cubicBezTo>
                    <a:pt x="1668" y="6025"/>
                    <a:pt x="1501" y="5859"/>
                    <a:pt x="1501" y="5644"/>
                  </a:cubicBezTo>
                  <a:cubicBezTo>
                    <a:pt x="1501" y="5430"/>
                    <a:pt x="1668" y="5263"/>
                    <a:pt x="1882" y="5263"/>
                  </a:cubicBezTo>
                  <a:close/>
                  <a:moveTo>
                    <a:pt x="3359" y="5263"/>
                  </a:moveTo>
                  <a:cubicBezTo>
                    <a:pt x="3573" y="5263"/>
                    <a:pt x="3740" y="5430"/>
                    <a:pt x="3740" y="5644"/>
                  </a:cubicBezTo>
                  <a:cubicBezTo>
                    <a:pt x="3740" y="5859"/>
                    <a:pt x="3573" y="6025"/>
                    <a:pt x="3359" y="6025"/>
                  </a:cubicBezTo>
                  <a:cubicBezTo>
                    <a:pt x="3168" y="6025"/>
                    <a:pt x="3001" y="5859"/>
                    <a:pt x="3001" y="5644"/>
                  </a:cubicBezTo>
                  <a:cubicBezTo>
                    <a:pt x="3001" y="5430"/>
                    <a:pt x="3168" y="5263"/>
                    <a:pt x="3359" y="5263"/>
                  </a:cubicBezTo>
                  <a:close/>
                  <a:moveTo>
                    <a:pt x="2620" y="0"/>
                  </a:moveTo>
                  <a:cubicBezTo>
                    <a:pt x="1168" y="0"/>
                    <a:pt x="1" y="1191"/>
                    <a:pt x="1" y="2644"/>
                  </a:cubicBezTo>
                  <a:lnTo>
                    <a:pt x="1" y="9383"/>
                  </a:lnTo>
                  <a:cubicBezTo>
                    <a:pt x="1" y="10026"/>
                    <a:pt x="501" y="10526"/>
                    <a:pt x="1120" y="10526"/>
                  </a:cubicBezTo>
                  <a:lnTo>
                    <a:pt x="1120" y="9026"/>
                  </a:lnTo>
                  <a:cubicBezTo>
                    <a:pt x="1120" y="8192"/>
                    <a:pt x="1787" y="7526"/>
                    <a:pt x="2620" y="7526"/>
                  </a:cubicBezTo>
                  <a:cubicBezTo>
                    <a:pt x="3454" y="7526"/>
                    <a:pt x="4121" y="8192"/>
                    <a:pt x="4121" y="9026"/>
                  </a:cubicBezTo>
                  <a:lnTo>
                    <a:pt x="4121" y="10526"/>
                  </a:lnTo>
                  <a:cubicBezTo>
                    <a:pt x="4740" y="10526"/>
                    <a:pt x="5240" y="10026"/>
                    <a:pt x="5240" y="9383"/>
                  </a:cubicBezTo>
                  <a:lnTo>
                    <a:pt x="5240" y="2644"/>
                  </a:lnTo>
                  <a:cubicBezTo>
                    <a:pt x="5240" y="1191"/>
                    <a:pt x="4073" y="0"/>
                    <a:pt x="2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5"/>
            <p:cNvSpPr/>
            <p:nvPr/>
          </p:nvSpPr>
          <p:spPr>
            <a:xfrm>
              <a:off x="6219047" y="4112604"/>
              <a:ext cx="25505" cy="24703"/>
            </a:xfrm>
            <a:custGeom>
              <a:avLst/>
              <a:gdLst/>
              <a:ahLst/>
              <a:cxnLst/>
              <a:rect l="l" t="t" r="r" b="b"/>
              <a:pathLst>
                <a:path w="763" h="739" extrusionOk="0">
                  <a:moveTo>
                    <a:pt x="381" y="1"/>
                  </a:moveTo>
                  <a:cubicBezTo>
                    <a:pt x="167" y="1"/>
                    <a:pt x="0" y="167"/>
                    <a:pt x="0" y="382"/>
                  </a:cubicBezTo>
                  <a:cubicBezTo>
                    <a:pt x="0" y="572"/>
                    <a:pt x="167" y="739"/>
                    <a:pt x="381" y="739"/>
                  </a:cubicBezTo>
                  <a:cubicBezTo>
                    <a:pt x="596" y="739"/>
                    <a:pt x="762" y="572"/>
                    <a:pt x="762" y="382"/>
                  </a:cubicBezTo>
                  <a:cubicBezTo>
                    <a:pt x="762" y="167"/>
                    <a:pt x="59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65"/>
          <p:cNvGrpSpPr/>
          <p:nvPr/>
        </p:nvGrpSpPr>
        <p:grpSpPr>
          <a:xfrm>
            <a:off x="6612861" y="3880776"/>
            <a:ext cx="421472" cy="413966"/>
            <a:chOff x="6680750" y="4011285"/>
            <a:chExt cx="435495" cy="427739"/>
          </a:xfrm>
        </p:grpSpPr>
        <p:sp>
          <p:nvSpPr>
            <p:cNvPr id="3271" name="Google Shape;3271;p65"/>
            <p:cNvSpPr/>
            <p:nvPr/>
          </p:nvSpPr>
          <p:spPr>
            <a:xfrm>
              <a:off x="6860657" y="4074296"/>
              <a:ext cx="75680" cy="75747"/>
            </a:xfrm>
            <a:custGeom>
              <a:avLst/>
              <a:gdLst/>
              <a:ahLst/>
              <a:cxnLst/>
              <a:rect l="l" t="t" r="r" b="b"/>
              <a:pathLst>
                <a:path w="2264" h="2266" extrusionOk="0">
                  <a:moveTo>
                    <a:pt x="1154" y="1"/>
                  </a:moveTo>
                  <a:cubicBezTo>
                    <a:pt x="1127" y="1"/>
                    <a:pt x="1100" y="2"/>
                    <a:pt x="1072" y="4"/>
                  </a:cubicBezTo>
                  <a:cubicBezTo>
                    <a:pt x="477" y="27"/>
                    <a:pt x="1" y="551"/>
                    <a:pt x="1" y="1147"/>
                  </a:cubicBezTo>
                  <a:lnTo>
                    <a:pt x="1" y="2266"/>
                  </a:lnTo>
                  <a:lnTo>
                    <a:pt x="2263" y="2266"/>
                  </a:lnTo>
                  <a:lnTo>
                    <a:pt x="2263" y="1123"/>
                  </a:lnTo>
                  <a:cubicBezTo>
                    <a:pt x="2263" y="507"/>
                    <a:pt x="1761" y="1"/>
                    <a:pt x="1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5"/>
            <p:cNvSpPr/>
            <p:nvPr/>
          </p:nvSpPr>
          <p:spPr>
            <a:xfrm>
              <a:off x="6785846" y="4363378"/>
              <a:ext cx="225301" cy="75646"/>
            </a:xfrm>
            <a:custGeom>
              <a:avLst/>
              <a:gdLst/>
              <a:ahLst/>
              <a:cxnLst/>
              <a:rect l="l" t="t" r="r" b="b"/>
              <a:pathLst>
                <a:path w="6740" h="2263" extrusionOk="0">
                  <a:moveTo>
                    <a:pt x="2239" y="0"/>
                  </a:moveTo>
                  <a:lnTo>
                    <a:pt x="2239" y="738"/>
                  </a:lnTo>
                  <a:lnTo>
                    <a:pt x="381" y="738"/>
                  </a:lnTo>
                  <a:cubicBezTo>
                    <a:pt x="167" y="738"/>
                    <a:pt x="0" y="905"/>
                    <a:pt x="0" y="1120"/>
                  </a:cubicBezTo>
                  <a:lnTo>
                    <a:pt x="0" y="1882"/>
                  </a:lnTo>
                  <a:cubicBezTo>
                    <a:pt x="0" y="2096"/>
                    <a:pt x="167" y="2263"/>
                    <a:pt x="381" y="2263"/>
                  </a:cubicBezTo>
                  <a:lnTo>
                    <a:pt x="6359" y="2263"/>
                  </a:lnTo>
                  <a:cubicBezTo>
                    <a:pt x="6573" y="2263"/>
                    <a:pt x="6740" y="2096"/>
                    <a:pt x="6740" y="1882"/>
                  </a:cubicBezTo>
                  <a:lnTo>
                    <a:pt x="6740" y="1120"/>
                  </a:lnTo>
                  <a:cubicBezTo>
                    <a:pt x="6740" y="905"/>
                    <a:pt x="6573" y="738"/>
                    <a:pt x="6359" y="738"/>
                  </a:cubicBezTo>
                  <a:lnTo>
                    <a:pt x="4501" y="738"/>
                  </a:lnTo>
                  <a:lnTo>
                    <a:pt x="45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5"/>
            <p:cNvSpPr/>
            <p:nvPr/>
          </p:nvSpPr>
          <p:spPr>
            <a:xfrm>
              <a:off x="6784242" y="4011285"/>
              <a:ext cx="228510" cy="326654"/>
            </a:xfrm>
            <a:custGeom>
              <a:avLst/>
              <a:gdLst/>
              <a:ahLst/>
              <a:cxnLst/>
              <a:rect l="l" t="t" r="r" b="b"/>
              <a:pathLst>
                <a:path w="6836" h="9772" extrusionOk="0">
                  <a:moveTo>
                    <a:pt x="3442" y="1125"/>
                  </a:moveTo>
                  <a:cubicBezTo>
                    <a:pt x="4452" y="1125"/>
                    <a:pt x="5287" y="1965"/>
                    <a:pt x="5287" y="3008"/>
                  </a:cubicBezTo>
                  <a:lnTo>
                    <a:pt x="5287" y="4532"/>
                  </a:lnTo>
                  <a:cubicBezTo>
                    <a:pt x="5287" y="4723"/>
                    <a:pt x="5121" y="4913"/>
                    <a:pt x="4906" y="4913"/>
                  </a:cubicBezTo>
                  <a:lnTo>
                    <a:pt x="1930" y="4913"/>
                  </a:lnTo>
                  <a:cubicBezTo>
                    <a:pt x="1715" y="4913"/>
                    <a:pt x="1548" y="4723"/>
                    <a:pt x="1548" y="4532"/>
                  </a:cubicBezTo>
                  <a:lnTo>
                    <a:pt x="1548" y="3032"/>
                  </a:lnTo>
                  <a:cubicBezTo>
                    <a:pt x="1548" y="2008"/>
                    <a:pt x="2334" y="1174"/>
                    <a:pt x="3358" y="1127"/>
                  </a:cubicBezTo>
                  <a:cubicBezTo>
                    <a:pt x="3386" y="1125"/>
                    <a:pt x="3414" y="1125"/>
                    <a:pt x="3442" y="1125"/>
                  </a:cubicBezTo>
                  <a:close/>
                  <a:moveTo>
                    <a:pt x="3423" y="6030"/>
                  </a:moveTo>
                  <a:cubicBezTo>
                    <a:pt x="3620" y="6030"/>
                    <a:pt x="3787" y="6190"/>
                    <a:pt x="3787" y="6413"/>
                  </a:cubicBezTo>
                  <a:lnTo>
                    <a:pt x="3787" y="6771"/>
                  </a:lnTo>
                  <a:lnTo>
                    <a:pt x="4168" y="6771"/>
                  </a:lnTo>
                  <a:cubicBezTo>
                    <a:pt x="4382" y="6771"/>
                    <a:pt x="4573" y="6961"/>
                    <a:pt x="4549" y="7199"/>
                  </a:cubicBezTo>
                  <a:cubicBezTo>
                    <a:pt x="4525" y="7390"/>
                    <a:pt x="4359" y="7533"/>
                    <a:pt x="4168" y="7533"/>
                  </a:cubicBezTo>
                  <a:lnTo>
                    <a:pt x="3787" y="7533"/>
                  </a:lnTo>
                  <a:lnTo>
                    <a:pt x="3787" y="7890"/>
                  </a:lnTo>
                  <a:cubicBezTo>
                    <a:pt x="3787" y="8080"/>
                    <a:pt x="3644" y="8247"/>
                    <a:pt x="3454" y="8271"/>
                  </a:cubicBezTo>
                  <a:cubicBezTo>
                    <a:pt x="3440" y="8272"/>
                    <a:pt x="3426" y="8273"/>
                    <a:pt x="3413" y="8273"/>
                  </a:cubicBezTo>
                  <a:cubicBezTo>
                    <a:pt x="3216" y="8273"/>
                    <a:pt x="3049" y="8113"/>
                    <a:pt x="3049" y="7890"/>
                  </a:cubicBezTo>
                  <a:lnTo>
                    <a:pt x="3049" y="7533"/>
                  </a:lnTo>
                  <a:lnTo>
                    <a:pt x="2668" y="7533"/>
                  </a:lnTo>
                  <a:cubicBezTo>
                    <a:pt x="2477" y="7533"/>
                    <a:pt x="2311" y="7390"/>
                    <a:pt x="2287" y="7199"/>
                  </a:cubicBezTo>
                  <a:cubicBezTo>
                    <a:pt x="2263" y="6961"/>
                    <a:pt x="2453" y="6771"/>
                    <a:pt x="2668" y="6771"/>
                  </a:cubicBezTo>
                  <a:lnTo>
                    <a:pt x="3049" y="6771"/>
                  </a:lnTo>
                  <a:lnTo>
                    <a:pt x="3049" y="6413"/>
                  </a:lnTo>
                  <a:cubicBezTo>
                    <a:pt x="3049" y="6223"/>
                    <a:pt x="3192" y="6056"/>
                    <a:pt x="3382" y="6032"/>
                  </a:cubicBezTo>
                  <a:cubicBezTo>
                    <a:pt x="3396" y="6031"/>
                    <a:pt x="3409" y="6030"/>
                    <a:pt x="3423" y="6030"/>
                  </a:cubicBezTo>
                  <a:close/>
                  <a:moveTo>
                    <a:pt x="6417" y="1"/>
                  </a:moveTo>
                  <a:cubicBezTo>
                    <a:pt x="6320" y="1"/>
                    <a:pt x="6222" y="36"/>
                    <a:pt x="6145" y="103"/>
                  </a:cubicBezTo>
                  <a:lnTo>
                    <a:pt x="5454" y="817"/>
                  </a:lnTo>
                  <a:cubicBezTo>
                    <a:pt x="4930" y="317"/>
                    <a:pt x="4216" y="7"/>
                    <a:pt x="3430" y="7"/>
                  </a:cubicBezTo>
                  <a:cubicBezTo>
                    <a:pt x="2620" y="7"/>
                    <a:pt x="1906" y="317"/>
                    <a:pt x="1382" y="817"/>
                  </a:cubicBezTo>
                  <a:lnTo>
                    <a:pt x="691" y="126"/>
                  </a:lnTo>
                  <a:cubicBezTo>
                    <a:pt x="610" y="45"/>
                    <a:pt x="506" y="3"/>
                    <a:pt x="405" y="3"/>
                  </a:cubicBezTo>
                  <a:cubicBezTo>
                    <a:pt x="328" y="3"/>
                    <a:pt x="253" y="27"/>
                    <a:pt x="191" y="79"/>
                  </a:cubicBezTo>
                  <a:cubicBezTo>
                    <a:pt x="1" y="222"/>
                    <a:pt x="1" y="484"/>
                    <a:pt x="143" y="650"/>
                  </a:cubicBezTo>
                  <a:lnTo>
                    <a:pt x="905" y="1389"/>
                  </a:lnTo>
                  <a:cubicBezTo>
                    <a:pt x="596" y="1841"/>
                    <a:pt x="429" y="2413"/>
                    <a:pt x="429" y="3008"/>
                  </a:cubicBezTo>
                  <a:lnTo>
                    <a:pt x="429" y="9390"/>
                  </a:lnTo>
                  <a:cubicBezTo>
                    <a:pt x="429" y="9604"/>
                    <a:pt x="596" y="9771"/>
                    <a:pt x="786" y="9771"/>
                  </a:cubicBezTo>
                  <a:lnTo>
                    <a:pt x="6049" y="9771"/>
                  </a:lnTo>
                  <a:cubicBezTo>
                    <a:pt x="6240" y="9771"/>
                    <a:pt x="6407" y="9604"/>
                    <a:pt x="6407" y="9390"/>
                  </a:cubicBezTo>
                  <a:lnTo>
                    <a:pt x="6407" y="3008"/>
                  </a:lnTo>
                  <a:cubicBezTo>
                    <a:pt x="6407" y="2413"/>
                    <a:pt x="6240" y="1841"/>
                    <a:pt x="5930" y="1389"/>
                  </a:cubicBezTo>
                  <a:lnTo>
                    <a:pt x="6669" y="650"/>
                  </a:lnTo>
                  <a:cubicBezTo>
                    <a:pt x="6811" y="507"/>
                    <a:pt x="6835" y="293"/>
                    <a:pt x="6716" y="150"/>
                  </a:cubicBezTo>
                  <a:cubicBezTo>
                    <a:pt x="6640" y="48"/>
                    <a:pt x="6529" y="1"/>
                    <a:pt x="6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5"/>
            <p:cNvSpPr/>
            <p:nvPr/>
          </p:nvSpPr>
          <p:spPr>
            <a:xfrm>
              <a:off x="7023851" y="4137274"/>
              <a:ext cx="92394" cy="218816"/>
            </a:xfrm>
            <a:custGeom>
              <a:avLst/>
              <a:gdLst/>
              <a:ahLst/>
              <a:cxnLst/>
              <a:rect l="l" t="t" r="r" b="b"/>
              <a:pathLst>
                <a:path w="2764" h="6546" extrusionOk="0">
                  <a:moveTo>
                    <a:pt x="1" y="1"/>
                  </a:moveTo>
                  <a:lnTo>
                    <a:pt x="1" y="2263"/>
                  </a:lnTo>
                  <a:cubicBezTo>
                    <a:pt x="144" y="2263"/>
                    <a:pt x="263" y="2240"/>
                    <a:pt x="382" y="2192"/>
                  </a:cubicBezTo>
                  <a:lnTo>
                    <a:pt x="1144" y="3478"/>
                  </a:lnTo>
                  <a:lnTo>
                    <a:pt x="1144" y="4573"/>
                  </a:lnTo>
                  <a:cubicBezTo>
                    <a:pt x="1001" y="4645"/>
                    <a:pt x="858" y="4716"/>
                    <a:pt x="739" y="4835"/>
                  </a:cubicBezTo>
                  <a:cubicBezTo>
                    <a:pt x="286" y="5288"/>
                    <a:pt x="286" y="6026"/>
                    <a:pt x="763" y="6455"/>
                  </a:cubicBezTo>
                  <a:cubicBezTo>
                    <a:pt x="814" y="6506"/>
                    <a:pt x="903" y="6545"/>
                    <a:pt x="993" y="6545"/>
                  </a:cubicBezTo>
                  <a:cubicBezTo>
                    <a:pt x="1028" y="6545"/>
                    <a:pt x="1063" y="6539"/>
                    <a:pt x="1096" y="6526"/>
                  </a:cubicBezTo>
                  <a:cubicBezTo>
                    <a:pt x="1406" y="6431"/>
                    <a:pt x="1453" y="6074"/>
                    <a:pt x="1239" y="5883"/>
                  </a:cubicBezTo>
                  <a:cubicBezTo>
                    <a:pt x="1168" y="5812"/>
                    <a:pt x="1120" y="5693"/>
                    <a:pt x="1144" y="5574"/>
                  </a:cubicBezTo>
                  <a:cubicBezTo>
                    <a:pt x="1191" y="5359"/>
                    <a:pt x="1358" y="5252"/>
                    <a:pt x="1525" y="5252"/>
                  </a:cubicBezTo>
                  <a:cubicBezTo>
                    <a:pt x="1692" y="5252"/>
                    <a:pt x="1858" y="5359"/>
                    <a:pt x="1906" y="5574"/>
                  </a:cubicBezTo>
                  <a:cubicBezTo>
                    <a:pt x="1930" y="5693"/>
                    <a:pt x="1882" y="5812"/>
                    <a:pt x="1811" y="5883"/>
                  </a:cubicBezTo>
                  <a:cubicBezTo>
                    <a:pt x="1596" y="6074"/>
                    <a:pt x="1644" y="6431"/>
                    <a:pt x="1953" y="6526"/>
                  </a:cubicBezTo>
                  <a:cubicBezTo>
                    <a:pt x="1987" y="6539"/>
                    <a:pt x="2022" y="6545"/>
                    <a:pt x="2057" y="6545"/>
                  </a:cubicBezTo>
                  <a:cubicBezTo>
                    <a:pt x="2147" y="6545"/>
                    <a:pt x="2235" y="6506"/>
                    <a:pt x="2287" y="6455"/>
                  </a:cubicBezTo>
                  <a:cubicBezTo>
                    <a:pt x="2763" y="6026"/>
                    <a:pt x="2763" y="5288"/>
                    <a:pt x="2311" y="4835"/>
                  </a:cubicBezTo>
                  <a:cubicBezTo>
                    <a:pt x="2192" y="4716"/>
                    <a:pt x="2049" y="4645"/>
                    <a:pt x="1906" y="4573"/>
                  </a:cubicBezTo>
                  <a:lnTo>
                    <a:pt x="1906" y="3383"/>
                  </a:lnTo>
                  <a:cubicBezTo>
                    <a:pt x="1906" y="3311"/>
                    <a:pt x="1882" y="3264"/>
                    <a:pt x="1858" y="3192"/>
                  </a:cubicBezTo>
                  <a:lnTo>
                    <a:pt x="977" y="1692"/>
                  </a:lnTo>
                  <a:cubicBezTo>
                    <a:pt x="1072" y="1525"/>
                    <a:pt x="1120" y="1335"/>
                    <a:pt x="1120" y="1144"/>
                  </a:cubicBezTo>
                  <a:cubicBezTo>
                    <a:pt x="1120" y="501"/>
                    <a:pt x="6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5"/>
            <p:cNvSpPr/>
            <p:nvPr/>
          </p:nvSpPr>
          <p:spPr>
            <a:xfrm>
              <a:off x="6680750" y="4137274"/>
              <a:ext cx="92394" cy="218816"/>
            </a:xfrm>
            <a:custGeom>
              <a:avLst/>
              <a:gdLst/>
              <a:ahLst/>
              <a:cxnLst/>
              <a:rect l="l" t="t" r="r" b="b"/>
              <a:pathLst>
                <a:path w="2764" h="6546" extrusionOk="0">
                  <a:moveTo>
                    <a:pt x="2763" y="1"/>
                  </a:moveTo>
                  <a:cubicBezTo>
                    <a:pt x="2144" y="1"/>
                    <a:pt x="1644" y="501"/>
                    <a:pt x="1644" y="1144"/>
                  </a:cubicBezTo>
                  <a:cubicBezTo>
                    <a:pt x="1644" y="1335"/>
                    <a:pt x="1691" y="1525"/>
                    <a:pt x="1787" y="1692"/>
                  </a:cubicBezTo>
                  <a:lnTo>
                    <a:pt x="906" y="3192"/>
                  </a:lnTo>
                  <a:cubicBezTo>
                    <a:pt x="882" y="3264"/>
                    <a:pt x="858" y="3311"/>
                    <a:pt x="858" y="3383"/>
                  </a:cubicBezTo>
                  <a:lnTo>
                    <a:pt x="858" y="4573"/>
                  </a:lnTo>
                  <a:cubicBezTo>
                    <a:pt x="715" y="4645"/>
                    <a:pt x="572" y="4716"/>
                    <a:pt x="453" y="4835"/>
                  </a:cubicBezTo>
                  <a:cubicBezTo>
                    <a:pt x="1" y="5288"/>
                    <a:pt x="1" y="6026"/>
                    <a:pt x="477" y="6455"/>
                  </a:cubicBezTo>
                  <a:cubicBezTo>
                    <a:pt x="528" y="6506"/>
                    <a:pt x="617" y="6545"/>
                    <a:pt x="707" y="6545"/>
                  </a:cubicBezTo>
                  <a:cubicBezTo>
                    <a:pt x="742" y="6545"/>
                    <a:pt x="777" y="6539"/>
                    <a:pt x="810" y="6526"/>
                  </a:cubicBezTo>
                  <a:cubicBezTo>
                    <a:pt x="1120" y="6431"/>
                    <a:pt x="1168" y="6074"/>
                    <a:pt x="953" y="5883"/>
                  </a:cubicBezTo>
                  <a:cubicBezTo>
                    <a:pt x="882" y="5812"/>
                    <a:pt x="834" y="5693"/>
                    <a:pt x="858" y="5574"/>
                  </a:cubicBezTo>
                  <a:cubicBezTo>
                    <a:pt x="906" y="5359"/>
                    <a:pt x="1072" y="5252"/>
                    <a:pt x="1239" y="5252"/>
                  </a:cubicBezTo>
                  <a:cubicBezTo>
                    <a:pt x="1406" y="5252"/>
                    <a:pt x="1572" y="5359"/>
                    <a:pt x="1620" y="5574"/>
                  </a:cubicBezTo>
                  <a:cubicBezTo>
                    <a:pt x="1644" y="5693"/>
                    <a:pt x="1596" y="5812"/>
                    <a:pt x="1525" y="5883"/>
                  </a:cubicBezTo>
                  <a:cubicBezTo>
                    <a:pt x="1310" y="6074"/>
                    <a:pt x="1358" y="6431"/>
                    <a:pt x="1668" y="6526"/>
                  </a:cubicBezTo>
                  <a:cubicBezTo>
                    <a:pt x="1701" y="6539"/>
                    <a:pt x="1736" y="6545"/>
                    <a:pt x="1771" y="6545"/>
                  </a:cubicBezTo>
                  <a:cubicBezTo>
                    <a:pt x="1861" y="6545"/>
                    <a:pt x="1950" y="6506"/>
                    <a:pt x="2001" y="6455"/>
                  </a:cubicBezTo>
                  <a:cubicBezTo>
                    <a:pt x="2477" y="6026"/>
                    <a:pt x="2477" y="5288"/>
                    <a:pt x="2025" y="4835"/>
                  </a:cubicBezTo>
                  <a:cubicBezTo>
                    <a:pt x="1906" y="4716"/>
                    <a:pt x="1763" y="4645"/>
                    <a:pt x="1620" y="4573"/>
                  </a:cubicBezTo>
                  <a:lnTo>
                    <a:pt x="1620" y="3478"/>
                  </a:lnTo>
                  <a:lnTo>
                    <a:pt x="2382" y="2192"/>
                  </a:lnTo>
                  <a:cubicBezTo>
                    <a:pt x="2501" y="2240"/>
                    <a:pt x="2620" y="2263"/>
                    <a:pt x="2763" y="2263"/>
                  </a:cubicBezTo>
                  <a:lnTo>
                    <a:pt x="2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279"/>
        <p:cNvGrpSpPr/>
        <p:nvPr/>
      </p:nvGrpSpPr>
      <p:grpSpPr>
        <a:xfrm>
          <a:off x="0" y="0"/>
          <a:ext cx="0" cy="0"/>
          <a:chOff x="0" y="0"/>
          <a:chExt cx="0" cy="0"/>
        </a:xfrm>
      </p:grpSpPr>
      <p:sp>
        <p:nvSpPr>
          <p:cNvPr id="3280" name="Google Shape;3280;p6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6"/>
                </a:solidFill>
              </a:rPr>
              <a:t>RESOURCES</a:t>
            </a:r>
            <a:endParaRPr>
              <a:solidFill>
                <a:schemeClr val="accent6"/>
              </a:solidFill>
            </a:endParaRPr>
          </a:p>
        </p:txBody>
      </p:sp>
      <p:sp>
        <p:nvSpPr>
          <p:cNvPr id="3281" name="Google Shape;3281;p66"/>
          <p:cNvSpPr txBox="1">
            <a:spLocks noGrp="1"/>
          </p:cNvSpPr>
          <p:nvPr>
            <p:ph type="body" idx="1"/>
          </p:nvPr>
        </p:nvSpPr>
        <p:spPr>
          <a:xfrm>
            <a:off x="713100" y="1356250"/>
            <a:ext cx="7717800" cy="103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Here’s an assortment of alternative resources whose style fits that of this template:</a:t>
            </a:r>
            <a:endParaRPr sz="1400"/>
          </a:p>
          <a:p>
            <a:pPr marL="0" lvl="0" indent="0" algn="l" rtl="0">
              <a:spcBef>
                <a:spcPts val="1000"/>
              </a:spcBef>
              <a:spcAft>
                <a:spcPts val="0"/>
              </a:spcAft>
              <a:buClr>
                <a:schemeClr val="dk1"/>
              </a:buClr>
              <a:buSzPts val="1100"/>
              <a:buFont typeface="Arial"/>
              <a:buNone/>
            </a:pPr>
            <a:r>
              <a:rPr lang="en" sz="2000">
                <a:latin typeface="Manrope"/>
                <a:ea typeface="Manrope"/>
                <a:cs typeface="Manrope"/>
                <a:sym typeface="Manrope"/>
              </a:rPr>
              <a:t>VECTORS</a:t>
            </a:r>
            <a:endParaRPr sz="1400"/>
          </a:p>
          <a:p>
            <a:pPr marL="342900" lvl="0" indent="-203200" algn="l" rtl="0">
              <a:spcBef>
                <a:spcPts val="0"/>
              </a:spcBef>
              <a:spcAft>
                <a:spcPts val="0"/>
              </a:spcAft>
              <a:buSzPts val="1400"/>
              <a:buChar char="●"/>
            </a:pPr>
            <a:r>
              <a:rPr lang="en" sz="1400">
                <a:uFill>
                  <a:noFill/>
                </a:uFill>
                <a:hlinkClick r:id="rId3"/>
              </a:rPr>
              <a:t>Realistic robots collection</a:t>
            </a:r>
            <a:endParaRPr sz="1400"/>
          </a:p>
        </p:txBody>
      </p:sp>
      <p:grpSp>
        <p:nvGrpSpPr>
          <p:cNvPr id="3282" name="Google Shape;3282;p66"/>
          <p:cNvGrpSpPr/>
          <p:nvPr/>
        </p:nvGrpSpPr>
        <p:grpSpPr>
          <a:xfrm>
            <a:off x="979325" y="2835201"/>
            <a:ext cx="2186059" cy="1772000"/>
            <a:chOff x="1131725" y="2835201"/>
            <a:chExt cx="2186059" cy="1772000"/>
          </a:xfrm>
        </p:grpSpPr>
        <p:sp>
          <p:nvSpPr>
            <p:cNvPr id="3283" name="Google Shape;3283;p66"/>
            <p:cNvSpPr/>
            <p:nvPr/>
          </p:nvSpPr>
          <p:spPr>
            <a:xfrm>
              <a:off x="2302273" y="3696569"/>
              <a:ext cx="190811" cy="129457"/>
            </a:xfrm>
            <a:custGeom>
              <a:avLst/>
              <a:gdLst/>
              <a:ahLst/>
              <a:cxnLst/>
              <a:rect l="l" t="t" r="r" b="b"/>
              <a:pathLst>
                <a:path w="1894" h="1285" extrusionOk="0">
                  <a:moveTo>
                    <a:pt x="761" y="1"/>
                  </a:moveTo>
                  <a:cubicBezTo>
                    <a:pt x="421" y="1"/>
                    <a:pt x="0" y="161"/>
                    <a:pt x="0" y="161"/>
                  </a:cubicBezTo>
                  <a:cubicBezTo>
                    <a:pt x="0" y="161"/>
                    <a:pt x="1268" y="1285"/>
                    <a:pt x="1669" y="1285"/>
                  </a:cubicBezTo>
                  <a:cubicBezTo>
                    <a:pt x="1727" y="1285"/>
                    <a:pt x="1767" y="1261"/>
                    <a:pt x="1782" y="1208"/>
                  </a:cubicBezTo>
                  <a:cubicBezTo>
                    <a:pt x="1894" y="796"/>
                    <a:pt x="1370" y="295"/>
                    <a:pt x="1080" y="83"/>
                  </a:cubicBezTo>
                  <a:cubicBezTo>
                    <a:pt x="1002" y="23"/>
                    <a:pt x="887" y="1"/>
                    <a:pt x="76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84" name="Google Shape;3284;p66"/>
            <p:cNvSpPr/>
            <p:nvPr/>
          </p:nvSpPr>
          <p:spPr>
            <a:xfrm>
              <a:off x="1357291" y="3653249"/>
              <a:ext cx="1277245" cy="869832"/>
            </a:xfrm>
            <a:custGeom>
              <a:avLst/>
              <a:gdLst/>
              <a:ahLst/>
              <a:cxnLst/>
              <a:rect l="l" t="t" r="r" b="b"/>
              <a:pathLst>
                <a:path w="12678" h="8634" extrusionOk="0">
                  <a:moveTo>
                    <a:pt x="11307" y="7932"/>
                  </a:moveTo>
                  <a:cubicBezTo>
                    <a:pt x="11307" y="7932"/>
                    <a:pt x="12677" y="2752"/>
                    <a:pt x="11251" y="1516"/>
                  </a:cubicBezTo>
                  <a:cubicBezTo>
                    <a:pt x="9814" y="290"/>
                    <a:pt x="8277" y="45"/>
                    <a:pt x="7575" y="23"/>
                  </a:cubicBezTo>
                  <a:cubicBezTo>
                    <a:pt x="6874" y="1"/>
                    <a:pt x="3666" y="313"/>
                    <a:pt x="3666" y="313"/>
                  </a:cubicBezTo>
                  <a:cubicBezTo>
                    <a:pt x="3666" y="313"/>
                    <a:pt x="747" y="1059"/>
                    <a:pt x="369" y="1371"/>
                  </a:cubicBezTo>
                  <a:cubicBezTo>
                    <a:pt x="1" y="1671"/>
                    <a:pt x="770" y="7230"/>
                    <a:pt x="1883" y="8633"/>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85" name="Google Shape;3285;p66"/>
            <p:cNvSpPr/>
            <p:nvPr/>
          </p:nvSpPr>
          <p:spPr>
            <a:xfrm>
              <a:off x="1989160" y="3661107"/>
              <a:ext cx="96614" cy="801326"/>
            </a:xfrm>
            <a:custGeom>
              <a:avLst/>
              <a:gdLst/>
              <a:ahLst/>
              <a:cxnLst/>
              <a:rect l="l" t="t" r="r" b="b"/>
              <a:pathLst>
                <a:path w="959" h="7954" extrusionOk="0">
                  <a:moveTo>
                    <a:pt x="156" y="1"/>
                  </a:moveTo>
                  <a:cubicBezTo>
                    <a:pt x="100" y="1"/>
                    <a:pt x="45" y="12"/>
                    <a:pt x="0" y="12"/>
                  </a:cubicBezTo>
                  <a:cubicBezTo>
                    <a:pt x="368" y="591"/>
                    <a:pt x="825" y="1638"/>
                    <a:pt x="747" y="3287"/>
                  </a:cubicBezTo>
                  <a:cubicBezTo>
                    <a:pt x="657" y="5069"/>
                    <a:pt x="290" y="6873"/>
                    <a:pt x="22" y="7954"/>
                  </a:cubicBezTo>
                  <a:lnTo>
                    <a:pt x="167" y="7943"/>
                  </a:lnTo>
                  <a:cubicBezTo>
                    <a:pt x="423" y="6862"/>
                    <a:pt x="791" y="5069"/>
                    <a:pt x="880" y="3287"/>
                  </a:cubicBezTo>
                  <a:cubicBezTo>
                    <a:pt x="958" y="1660"/>
                    <a:pt x="535" y="602"/>
                    <a:pt x="156"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86" name="Google Shape;3286;p66"/>
            <p:cNvSpPr/>
            <p:nvPr/>
          </p:nvSpPr>
          <p:spPr>
            <a:xfrm>
              <a:off x="1357291" y="3732938"/>
              <a:ext cx="405297" cy="790143"/>
            </a:xfrm>
            <a:custGeom>
              <a:avLst/>
              <a:gdLst/>
              <a:ahLst/>
              <a:cxnLst/>
              <a:rect l="l" t="t" r="r" b="b"/>
              <a:pathLst>
                <a:path w="4023" h="7843" extrusionOk="0">
                  <a:moveTo>
                    <a:pt x="1939" y="1"/>
                  </a:moveTo>
                  <a:cubicBezTo>
                    <a:pt x="1226" y="212"/>
                    <a:pt x="536" y="435"/>
                    <a:pt x="369" y="580"/>
                  </a:cubicBezTo>
                  <a:cubicBezTo>
                    <a:pt x="1" y="880"/>
                    <a:pt x="770" y="6439"/>
                    <a:pt x="1883" y="7842"/>
                  </a:cubicBezTo>
                  <a:lnTo>
                    <a:pt x="2797" y="7831"/>
                  </a:lnTo>
                  <a:cubicBezTo>
                    <a:pt x="2797" y="7798"/>
                    <a:pt x="2808" y="7230"/>
                    <a:pt x="2808" y="7196"/>
                  </a:cubicBezTo>
                  <a:cubicBezTo>
                    <a:pt x="2986" y="6405"/>
                    <a:pt x="3432" y="5748"/>
                    <a:pt x="3621" y="4969"/>
                  </a:cubicBezTo>
                  <a:cubicBezTo>
                    <a:pt x="4022" y="3376"/>
                    <a:pt x="3966" y="468"/>
                    <a:pt x="1939"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6"/>
            <p:cNvSpPr/>
            <p:nvPr/>
          </p:nvSpPr>
          <p:spPr>
            <a:xfrm>
              <a:off x="1623256" y="3500419"/>
              <a:ext cx="612832" cy="237859"/>
            </a:xfrm>
            <a:custGeom>
              <a:avLst/>
              <a:gdLst/>
              <a:ahLst/>
              <a:cxnLst/>
              <a:rect l="l" t="t" r="r" b="b"/>
              <a:pathLst>
                <a:path w="6083" h="2361" extrusionOk="0">
                  <a:moveTo>
                    <a:pt x="5169" y="1"/>
                  </a:moveTo>
                  <a:cubicBezTo>
                    <a:pt x="3512" y="1"/>
                    <a:pt x="1" y="415"/>
                    <a:pt x="1" y="415"/>
                  </a:cubicBezTo>
                  <a:cubicBezTo>
                    <a:pt x="1" y="415"/>
                    <a:pt x="680" y="1930"/>
                    <a:pt x="892" y="2019"/>
                  </a:cubicBezTo>
                  <a:cubicBezTo>
                    <a:pt x="1087" y="2087"/>
                    <a:pt x="2706" y="2360"/>
                    <a:pt x="3720" y="2360"/>
                  </a:cubicBezTo>
                  <a:cubicBezTo>
                    <a:pt x="3865" y="2360"/>
                    <a:pt x="3997" y="2354"/>
                    <a:pt x="4111" y="2342"/>
                  </a:cubicBezTo>
                  <a:cubicBezTo>
                    <a:pt x="5013" y="2242"/>
                    <a:pt x="5827" y="1651"/>
                    <a:pt x="5827" y="1651"/>
                  </a:cubicBezTo>
                  <a:cubicBezTo>
                    <a:pt x="5827" y="1651"/>
                    <a:pt x="6083" y="571"/>
                    <a:pt x="6016" y="136"/>
                  </a:cubicBezTo>
                  <a:cubicBezTo>
                    <a:pt x="6000" y="38"/>
                    <a:pt x="5669" y="1"/>
                    <a:pt x="5169"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88" name="Google Shape;3288;p66"/>
            <p:cNvSpPr/>
            <p:nvPr/>
          </p:nvSpPr>
          <p:spPr>
            <a:xfrm>
              <a:off x="1413406" y="2835201"/>
              <a:ext cx="1008961" cy="888873"/>
            </a:xfrm>
            <a:custGeom>
              <a:avLst/>
              <a:gdLst/>
              <a:ahLst/>
              <a:cxnLst/>
              <a:rect l="l" t="t" r="r" b="b"/>
              <a:pathLst>
                <a:path w="10015" h="8823" extrusionOk="0">
                  <a:moveTo>
                    <a:pt x="6963" y="368"/>
                  </a:moveTo>
                  <a:cubicBezTo>
                    <a:pt x="6283" y="78"/>
                    <a:pt x="5548" y="0"/>
                    <a:pt x="4824" y="89"/>
                  </a:cubicBezTo>
                  <a:cubicBezTo>
                    <a:pt x="3944" y="201"/>
                    <a:pt x="2507" y="446"/>
                    <a:pt x="1950" y="914"/>
                  </a:cubicBezTo>
                  <a:cubicBezTo>
                    <a:pt x="1126" y="1615"/>
                    <a:pt x="1" y="3275"/>
                    <a:pt x="290" y="5726"/>
                  </a:cubicBezTo>
                  <a:cubicBezTo>
                    <a:pt x="290" y="5793"/>
                    <a:pt x="313" y="5871"/>
                    <a:pt x="346" y="5937"/>
                  </a:cubicBezTo>
                  <a:cubicBezTo>
                    <a:pt x="502" y="6249"/>
                    <a:pt x="1081" y="7129"/>
                    <a:pt x="2997" y="7775"/>
                  </a:cubicBezTo>
                  <a:cubicBezTo>
                    <a:pt x="3008" y="7786"/>
                    <a:pt x="3031" y="7786"/>
                    <a:pt x="3053" y="7786"/>
                  </a:cubicBezTo>
                  <a:cubicBezTo>
                    <a:pt x="3409" y="7887"/>
                    <a:pt x="7342" y="8822"/>
                    <a:pt x="9670" y="6528"/>
                  </a:cubicBezTo>
                  <a:cubicBezTo>
                    <a:pt x="9781" y="6427"/>
                    <a:pt x="9848" y="6283"/>
                    <a:pt x="9859" y="6127"/>
                  </a:cubicBezTo>
                  <a:cubicBezTo>
                    <a:pt x="9937" y="5492"/>
                    <a:pt x="10015" y="3698"/>
                    <a:pt x="9046" y="2217"/>
                  </a:cubicBezTo>
                  <a:cubicBezTo>
                    <a:pt x="8366" y="1192"/>
                    <a:pt x="7631" y="657"/>
                    <a:pt x="6963" y="36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89" name="Google Shape;3289;p66"/>
            <p:cNvSpPr/>
            <p:nvPr/>
          </p:nvSpPr>
          <p:spPr>
            <a:xfrm>
              <a:off x="1416831" y="2961938"/>
              <a:ext cx="292966" cy="645372"/>
            </a:xfrm>
            <a:custGeom>
              <a:avLst/>
              <a:gdLst/>
              <a:ahLst/>
              <a:cxnLst/>
              <a:rect l="l" t="t" r="r" b="b"/>
              <a:pathLst>
                <a:path w="2908" h="6406" extrusionOk="0">
                  <a:moveTo>
                    <a:pt x="1560" y="1"/>
                  </a:moveTo>
                  <a:cubicBezTo>
                    <a:pt x="802" y="825"/>
                    <a:pt x="0" y="2351"/>
                    <a:pt x="256" y="4468"/>
                  </a:cubicBezTo>
                  <a:cubicBezTo>
                    <a:pt x="256" y="4535"/>
                    <a:pt x="279" y="4613"/>
                    <a:pt x="312" y="4679"/>
                  </a:cubicBezTo>
                  <a:cubicBezTo>
                    <a:pt x="457" y="4980"/>
                    <a:pt x="981" y="5771"/>
                    <a:pt x="2640" y="6406"/>
                  </a:cubicBezTo>
                  <a:cubicBezTo>
                    <a:pt x="2106" y="5604"/>
                    <a:pt x="2094" y="4601"/>
                    <a:pt x="2228" y="3599"/>
                  </a:cubicBezTo>
                  <a:cubicBezTo>
                    <a:pt x="2317" y="2908"/>
                    <a:pt x="2718" y="2340"/>
                    <a:pt x="2852" y="1672"/>
                  </a:cubicBezTo>
                  <a:cubicBezTo>
                    <a:pt x="2908" y="1416"/>
                    <a:pt x="2796" y="302"/>
                    <a:pt x="1560"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0" name="Google Shape;3290;p66"/>
            <p:cNvSpPr/>
            <p:nvPr/>
          </p:nvSpPr>
          <p:spPr>
            <a:xfrm>
              <a:off x="1687229" y="3009086"/>
              <a:ext cx="699271" cy="465845"/>
            </a:xfrm>
            <a:custGeom>
              <a:avLst/>
              <a:gdLst/>
              <a:ahLst/>
              <a:cxnLst/>
              <a:rect l="l" t="t" r="r" b="b"/>
              <a:pathLst>
                <a:path w="6941" h="4624" extrusionOk="0">
                  <a:moveTo>
                    <a:pt x="6829" y="3164"/>
                  </a:moveTo>
                  <a:cubicBezTo>
                    <a:pt x="6829" y="3164"/>
                    <a:pt x="6551" y="714"/>
                    <a:pt x="5392" y="357"/>
                  </a:cubicBezTo>
                  <a:cubicBezTo>
                    <a:pt x="4234" y="1"/>
                    <a:pt x="959" y="558"/>
                    <a:pt x="613" y="1193"/>
                  </a:cubicBezTo>
                  <a:cubicBezTo>
                    <a:pt x="257" y="1828"/>
                    <a:pt x="1" y="3231"/>
                    <a:pt x="168" y="3498"/>
                  </a:cubicBezTo>
                  <a:cubicBezTo>
                    <a:pt x="346" y="3766"/>
                    <a:pt x="1705" y="4624"/>
                    <a:pt x="3075" y="4557"/>
                  </a:cubicBezTo>
                  <a:cubicBezTo>
                    <a:pt x="4434" y="4490"/>
                    <a:pt x="6940" y="3822"/>
                    <a:pt x="6829" y="3164"/>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1" name="Google Shape;3291;p66"/>
            <p:cNvSpPr/>
            <p:nvPr/>
          </p:nvSpPr>
          <p:spPr>
            <a:xfrm>
              <a:off x="1698512" y="3033769"/>
              <a:ext cx="687988" cy="434815"/>
            </a:xfrm>
            <a:custGeom>
              <a:avLst/>
              <a:gdLst/>
              <a:ahLst/>
              <a:cxnLst/>
              <a:rect l="l" t="t" r="r" b="b"/>
              <a:pathLst>
                <a:path w="6829" h="4316" extrusionOk="0">
                  <a:moveTo>
                    <a:pt x="4281" y="1"/>
                  </a:moveTo>
                  <a:cubicBezTo>
                    <a:pt x="2841" y="1"/>
                    <a:pt x="772" y="450"/>
                    <a:pt x="501" y="948"/>
                  </a:cubicBezTo>
                  <a:cubicBezTo>
                    <a:pt x="446" y="1037"/>
                    <a:pt x="401" y="1137"/>
                    <a:pt x="357" y="1248"/>
                  </a:cubicBezTo>
                  <a:cubicBezTo>
                    <a:pt x="401" y="1159"/>
                    <a:pt x="435" y="1081"/>
                    <a:pt x="479" y="1003"/>
                  </a:cubicBezTo>
                  <a:cubicBezTo>
                    <a:pt x="731" y="541"/>
                    <a:pt x="2554" y="194"/>
                    <a:pt x="3908" y="194"/>
                  </a:cubicBezTo>
                  <a:cubicBezTo>
                    <a:pt x="4350" y="194"/>
                    <a:pt x="4741" y="231"/>
                    <a:pt x="5013" y="313"/>
                  </a:cubicBezTo>
                  <a:cubicBezTo>
                    <a:pt x="6116" y="647"/>
                    <a:pt x="6283" y="2864"/>
                    <a:pt x="6283" y="2864"/>
                  </a:cubicBezTo>
                  <a:cubicBezTo>
                    <a:pt x="6383" y="3476"/>
                    <a:pt x="4122" y="4000"/>
                    <a:pt x="2830" y="4067"/>
                  </a:cubicBezTo>
                  <a:cubicBezTo>
                    <a:pt x="2778" y="4069"/>
                    <a:pt x="2726" y="4070"/>
                    <a:pt x="2674" y="4070"/>
                  </a:cubicBezTo>
                  <a:cubicBezTo>
                    <a:pt x="1425" y="4070"/>
                    <a:pt x="216" y="3444"/>
                    <a:pt x="56" y="3198"/>
                  </a:cubicBezTo>
                  <a:cubicBezTo>
                    <a:pt x="22" y="3153"/>
                    <a:pt x="11" y="3075"/>
                    <a:pt x="0" y="2964"/>
                  </a:cubicBezTo>
                  <a:lnTo>
                    <a:pt x="0" y="2964"/>
                  </a:lnTo>
                  <a:cubicBezTo>
                    <a:pt x="11" y="3098"/>
                    <a:pt x="22" y="3198"/>
                    <a:pt x="56" y="3253"/>
                  </a:cubicBezTo>
                  <a:cubicBezTo>
                    <a:pt x="227" y="3511"/>
                    <a:pt x="1493" y="4315"/>
                    <a:pt x="2810" y="4315"/>
                  </a:cubicBezTo>
                  <a:cubicBezTo>
                    <a:pt x="2861" y="4315"/>
                    <a:pt x="2912" y="4314"/>
                    <a:pt x="2963" y="4312"/>
                  </a:cubicBezTo>
                  <a:cubicBezTo>
                    <a:pt x="4322" y="4245"/>
                    <a:pt x="6828" y="3577"/>
                    <a:pt x="6717" y="2919"/>
                  </a:cubicBezTo>
                  <a:cubicBezTo>
                    <a:pt x="6717" y="2919"/>
                    <a:pt x="6439" y="469"/>
                    <a:pt x="5280" y="112"/>
                  </a:cubicBezTo>
                  <a:cubicBezTo>
                    <a:pt x="5029" y="35"/>
                    <a:pt x="4679" y="1"/>
                    <a:pt x="4281"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2" name="Google Shape;3292;p66"/>
            <p:cNvSpPr/>
            <p:nvPr/>
          </p:nvSpPr>
          <p:spPr>
            <a:xfrm>
              <a:off x="1516669" y="2908745"/>
              <a:ext cx="714987" cy="624518"/>
            </a:xfrm>
            <a:custGeom>
              <a:avLst/>
              <a:gdLst/>
              <a:ahLst/>
              <a:cxnLst/>
              <a:rect l="l" t="t" r="r" b="b"/>
              <a:pathLst>
                <a:path w="7097" h="6199" extrusionOk="0">
                  <a:moveTo>
                    <a:pt x="5038" y="1"/>
                  </a:moveTo>
                  <a:cubicBezTo>
                    <a:pt x="4933" y="1"/>
                    <a:pt x="4838" y="6"/>
                    <a:pt x="4757" y="17"/>
                  </a:cubicBezTo>
                  <a:cubicBezTo>
                    <a:pt x="3342" y="206"/>
                    <a:pt x="1360" y="707"/>
                    <a:pt x="513" y="2779"/>
                  </a:cubicBezTo>
                  <a:cubicBezTo>
                    <a:pt x="1" y="4004"/>
                    <a:pt x="12" y="5296"/>
                    <a:pt x="90" y="6087"/>
                  </a:cubicBezTo>
                  <a:cubicBezTo>
                    <a:pt x="145" y="6121"/>
                    <a:pt x="190" y="6154"/>
                    <a:pt x="235" y="6199"/>
                  </a:cubicBezTo>
                  <a:cubicBezTo>
                    <a:pt x="157" y="5430"/>
                    <a:pt x="112" y="4093"/>
                    <a:pt x="624" y="2824"/>
                  </a:cubicBezTo>
                  <a:cubicBezTo>
                    <a:pt x="1460" y="819"/>
                    <a:pt x="3387" y="328"/>
                    <a:pt x="4768" y="139"/>
                  </a:cubicBezTo>
                  <a:cubicBezTo>
                    <a:pt x="4842" y="130"/>
                    <a:pt x="4926" y="126"/>
                    <a:pt x="5020" y="126"/>
                  </a:cubicBezTo>
                  <a:cubicBezTo>
                    <a:pt x="5608" y="126"/>
                    <a:pt x="6539" y="290"/>
                    <a:pt x="7096" y="395"/>
                  </a:cubicBezTo>
                  <a:cubicBezTo>
                    <a:pt x="7041" y="340"/>
                    <a:pt x="6974" y="284"/>
                    <a:pt x="6907" y="228"/>
                  </a:cubicBezTo>
                  <a:cubicBezTo>
                    <a:pt x="6340" y="126"/>
                    <a:pt x="5564" y="1"/>
                    <a:pt x="5038"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3" name="Google Shape;3293;p66"/>
            <p:cNvSpPr/>
            <p:nvPr/>
          </p:nvSpPr>
          <p:spPr>
            <a:xfrm>
              <a:off x="1828674" y="3483191"/>
              <a:ext cx="479244" cy="157867"/>
            </a:xfrm>
            <a:custGeom>
              <a:avLst/>
              <a:gdLst/>
              <a:ahLst/>
              <a:cxnLst/>
              <a:rect l="l" t="t" r="r" b="b"/>
              <a:pathLst>
                <a:path w="4757" h="1567" extrusionOk="0">
                  <a:moveTo>
                    <a:pt x="3843" y="1"/>
                  </a:moveTo>
                  <a:cubicBezTo>
                    <a:pt x="3124" y="1"/>
                    <a:pt x="803" y="213"/>
                    <a:pt x="568" y="519"/>
                  </a:cubicBezTo>
                  <a:lnTo>
                    <a:pt x="535" y="575"/>
                  </a:lnTo>
                  <a:cubicBezTo>
                    <a:pt x="357" y="820"/>
                    <a:pt x="156" y="1076"/>
                    <a:pt x="0" y="1555"/>
                  </a:cubicBezTo>
                  <a:cubicBezTo>
                    <a:pt x="45" y="1555"/>
                    <a:pt x="89" y="1566"/>
                    <a:pt x="134" y="1566"/>
                  </a:cubicBezTo>
                  <a:cubicBezTo>
                    <a:pt x="279" y="1132"/>
                    <a:pt x="468" y="875"/>
                    <a:pt x="635" y="653"/>
                  </a:cubicBezTo>
                  <a:lnTo>
                    <a:pt x="680" y="597"/>
                  </a:lnTo>
                  <a:cubicBezTo>
                    <a:pt x="845" y="370"/>
                    <a:pt x="3109" y="124"/>
                    <a:pt x="3843" y="124"/>
                  </a:cubicBezTo>
                  <a:cubicBezTo>
                    <a:pt x="3902" y="124"/>
                    <a:pt x="3951" y="126"/>
                    <a:pt x="3988" y="129"/>
                  </a:cubicBezTo>
                  <a:cubicBezTo>
                    <a:pt x="4289" y="163"/>
                    <a:pt x="4545" y="608"/>
                    <a:pt x="4645" y="798"/>
                  </a:cubicBezTo>
                  <a:cubicBezTo>
                    <a:pt x="4679" y="775"/>
                    <a:pt x="4712" y="753"/>
                    <a:pt x="4757" y="731"/>
                  </a:cubicBezTo>
                  <a:cubicBezTo>
                    <a:pt x="4645" y="508"/>
                    <a:pt x="4367" y="40"/>
                    <a:pt x="3999" y="7"/>
                  </a:cubicBezTo>
                  <a:cubicBezTo>
                    <a:pt x="3963" y="3"/>
                    <a:pt x="3910" y="1"/>
                    <a:pt x="3843"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4" name="Google Shape;3294;p66"/>
            <p:cNvSpPr/>
            <p:nvPr/>
          </p:nvSpPr>
          <p:spPr>
            <a:xfrm>
              <a:off x="1747877" y="2844167"/>
              <a:ext cx="339007" cy="129155"/>
            </a:xfrm>
            <a:custGeom>
              <a:avLst/>
              <a:gdLst/>
              <a:ahLst/>
              <a:cxnLst/>
              <a:rect l="l" t="t" r="r" b="b"/>
              <a:pathLst>
                <a:path w="3365" h="1282" extrusionOk="0">
                  <a:moveTo>
                    <a:pt x="1504" y="0"/>
                  </a:moveTo>
                  <a:cubicBezTo>
                    <a:pt x="1070" y="56"/>
                    <a:pt x="524" y="145"/>
                    <a:pt x="0" y="268"/>
                  </a:cubicBezTo>
                  <a:cubicBezTo>
                    <a:pt x="379" y="312"/>
                    <a:pt x="1426" y="635"/>
                    <a:pt x="2139" y="1092"/>
                  </a:cubicBezTo>
                  <a:cubicBezTo>
                    <a:pt x="2306" y="1203"/>
                    <a:pt x="2462" y="1281"/>
                    <a:pt x="2685" y="1281"/>
                  </a:cubicBezTo>
                  <a:cubicBezTo>
                    <a:pt x="3130" y="1281"/>
                    <a:pt x="3364" y="1014"/>
                    <a:pt x="3275" y="669"/>
                  </a:cubicBezTo>
                  <a:cubicBezTo>
                    <a:pt x="3220" y="446"/>
                    <a:pt x="1560" y="0"/>
                    <a:pt x="1504" y="0"/>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5" name="Google Shape;3295;p66"/>
            <p:cNvSpPr/>
            <p:nvPr/>
          </p:nvSpPr>
          <p:spPr>
            <a:xfrm>
              <a:off x="1846606" y="2844167"/>
              <a:ext cx="236851" cy="119081"/>
            </a:xfrm>
            <a:custGeom>
              <a:avLst/>
              <a:gdLst/>
              <a:ahLst/>
              <a:cxnLst/>
              <a:rect l="l" t="t" r="r" b="b"/>
              <a:pathLst>
                <a:path w="2351" h="1182" extrusionOk="0">
                  <a:moveTo>
                    <a:pt x="524" y="0"/>
                  </a:moveTo>
                  <a:cubicBezTo>
                    <a:pt x="357" y="23"/>
                    <a:pt x="190" y="45"/>
                    <a:pt x="1" y="78"/>
                  </a:cubicBezTo>
                  <a:cubicBezTo>
                    <a:pt x="301" y="156"/>
                    <a:pt x="613" y="245"/>
                    <a:pt x="903" y="346"/>
                  </a:cubicBezTo>
                  <a:cubicBezTo>
                    <a:pt x="1181" y="446"/>
                    <a:pt x="1449" y="557"/>
                    <a:pt x="1683" y="747"/>
                  </a:cubicBezTo>
                  <a:cubicBezTo>
                    <a:pt x="1838" y="869"/>
                    <a:pt x="1972" y="1036"/>
                    <a:pt x="2117" y="1181"/>
                  </a:cubicBezTo>
                  <a:cubicBezTo>
                    <a:pt x="2284" y="1070"/>
                    <a:pt x="2351" y="880"/>
                    <a:pt x="2295" y="669"/>
                  </a:cubicBezTo>
                  <a:cubicBezTo>
                    <a:pt x="2273" y="568"/>
                    <a:pt x="2184" y="413"/>
                    <a:pt x="1794" y="279"/>
                  </a:cubicBezTo>
                  <a:cubicBezTo>
                    <a:pt x="1337" y="134"/>
                    <a:pt x="546" y="0"/>
                    <a:pt x="524"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6" name="Google Shape;3296;p66"/>
            <p:cNvSpPr/>
            <p:nvPr/>
          </p:nvSpPr>
          <p:spPr>
            <a:xfrm>
              <a:off x="1962160" y="2872174"/>
              <a:ext cx="124722" cy="101148"/>
            </a:xfrm>
            <a:custGeom>
              <a:avLst/>
              <a:gdLst/>
              <a:ahLst/>
              <a:cxnLst/>
              <a:rect l="l" t="t" r="r" b="b"/>
              <a:pathLst>
                <a:path w="1238" h="1004" extrusionOk="0">
                  <a:moveTo>
                    <a:pt x="1148" y="391"/>
                  </a:moveTo>
                  <a:cubicBezTo>
                    <a:pt x="1115" y="268"/>
                    <a:pt x="892" y="1"/>
                    <a:pt x="524" y="1"/>
                  </a:cubicBezTo>
                  <a:cubicBezTo>
                    <a:pt x="380" y="23"/>
                    <a:pt x="101" y="179"/>
                    <a:pt x="57" y="357"/>
                  </a:cubicBezTo>
                  <a:cubicBezTo>
                    <a:pt x="1" y="580"/>
                    <a:pt x="12" y="636"/>
                    <a:pt x="57" y="847"/>
                  </a:cubicBezTo>
                  <a:cubicBezTo>
                    <a:pt x="201" y="948"/>
                    <a:pt x="357" y="1003"/>
                    <a:pt x="558" y="1003"/>
                  </a:cubicBezTo>
                  <a:cubicBezTo>
                    <a:pt x="1003" y="1003"/>
                    <a:pt x="1237" y="736"/>
                    <a:pt x="1148" y="39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7" name="Google Shape;3297;p66"/>
            <p:cNvSpPr/>
            <p:nvPr/>
          </p:nvSpPr>
          <p:spPr>
            <a:xfrm>
              <a:off x="1995909" y="2896857"/>
              <a:ext cx="58432" cy="52891"/>
            </a:xfrm>
            <a:custGeom>
              <a:avLst/>
              <a:gdLst/>
              <a:ahLst/>
              <a:cxnLst/>
              <a:rect l="l" t="t" r="r" b="b"/>
              <a:pathLst>
                <a:path w="580" h="525" extrusionOk="0">
                  <a:moveTo>
                    <a:pt x="290" y="1"/>
                  </a:moveTo>
                  <a:cubicBezTo>
                    <a:pt x="134" y="1"/>
                    <a:pt x="0" y="112"/>
                    <a:pt x="0" y="257"/>
                  </a:cubicBezTo>
                  <a:cubicBezTo>
                    <a:pt x="0" y="402"/>
                    <a:pt x="134" y="524"/>
                    <a:pt x="290" y="524"/>
                  </a:cubicBezTo>
                  <a:cubicBezTo>
                    <a:pt x="457" y="524"/>
                    <a:pt x="579" y="402"/>
                    <a:pt x="579" y="257"/>
                  </a:cubicBezTo>
                  <a:cubicBezTo>
                    <a:pt x="579" y="112"/>
                    <a:pt x="457" y="1"/>
                    <a:pt x="290" y="1"/>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8" name="Google Shape;3298;p66"/>
            <p:cNvSpPr/>
            <p:nvPr/>
          </p:nvSpPr>
          <p:spPr>
            <a:xfrm>
              <a:off x="1897079" y="3899066"/>
              <a:ext cx="318858" cy="294075"/>
            </a:xfrm>
            <a:custGeom>
              <a:avLst/>
              <a:gdLst/>
              <a:ahLst/>
              <a:cxnLst/>
              <a:rect l="l" t="t" r="r" b="b"/>
              <a:pathLst>
                <a:path w="3165" h="2919" extrusionOk="0">
                  <a:moveTo>
                    <a:pt x="1583" y="0"/>
                  </a:moveTo>
                  <a:cubicBezTo>
                    <a:pt x="714" y="0"/>
                    <a:pt x="1" y="657"/>
                    <a:pt x="1" y="1459"/>
                  </a:cubicBezTo>
                  <a:cubicBezTo>
                    <a:pt x="1" y="2261"/>
                    <a:pt x="714" y="2918"/>
                    <a:pt x="1583" y="2918"/>
                  </a:cubicBezTo>
                  <a:cubicBezTo>
                    <a:pt x="2463" y="2918"/>
                    <a:pt x="3164" y="2261"/>
                    <a:pt x="3164" y="1459"/>
                  </a:cubicBezTo>
                  <a:cubicBezTo>
                    <a:pt x="3164" y="657"/>
                    <a:pt x="2463" y="0"/>
                    <a:pt x="1583"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9" name="Google Shape;3299;p66"/>
            <p:cNvSpPr/>
            <p:nvPr/>
          </p:nvSpPr>
          <p:spPr>
            <a:xfrm>
              <a:off x="1918437" y="3918107"/>
              <a:ext cx="277250" cy="255993"/>
            </a:xfrm>
            <a:custGeom>
              <a:avLst/>
              <a:gdLst/>
              <a:ahLst/>
              <a:cxnLst/>
              <a:rect l="l" t="t" r="r" b="b"/>
              <a:pathLst>
                <a:path w="2752" h="2541" extrusionOk="0">
                  <a:moveTo>
                    <a:pt x="1371" y="0"/>
                  </a:moveTo>
                  <a:cubicBezTo>
                    <a:pt x="613" y="0"/>
                    <a:pt x="0" y="569"/>
                    <a:pt x="0" y="1270"/>
                  </a:cubicBezTo>
                  <a:cubicBezTo>
                    <a:pt x="0" y="1972"/>
                    <a:pt x="613" y="2540"/>
                    <a:pt x="1371" y="2540"/>
                  </a:cubicBezTo>
                  <a:cubicBezTo>
                    <a:pt x="2139" y="2540"/>
                    <a:pt x="2752" y="1972"/>
                    <a:pt x="2752" y="1270"/>
                  </a:cubicBezTo>
                  <a:cubicBezTo>
                    <a:pt x="2752" y="569"/>
                    <a:pt x="2139" y="0"/>
                    <a:pt x="1371"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0" name="Google Shape;3300;p66"/>
            <p:cNvSpPr/>
            <p:nvPr/>
          </p:nvSpPr>
          <p:spPr>
            <a:xfrm>
              <a:off x="1972335" y="3952863"/>
              <a:ext cx="191919" cy="177412"/>
            </a:xfrm>
            <a:custGeom>
              <a:avLst/>
              <a:gdLst/>
              <a:ahLst/>
              <a:cxnLst/>
              <a:rect l="l" t="t" r="r" b="b"/>
              <a:pathLst>
                <a:path w="1905" h="1761" extrusionOk="0">
                  <a:moveTo>
                    <a:pt x="947" y="1"/>
                  </a:moveTo>
                  <a:cubicBezTo>
                    <a:pt x="423" y="1"/>
                    <a:pt x="0" y="391"/>
                    <a:pt x="0" y="881"/>
                  </a:cubicBezTo>
                  <a:cubicBezTo>
                    <a:pt x="0" y="1371"/>
                    <a:pt x="423" y="1761"/>
                    <a:pt x="947" y="1761"/>
                  </a:cubicBezTo>
                  <a:cubicBezTo>
                    <a:pt x="1482" y="1761"/>
                    <a:pt x="1905" y="1371"/>
                    <a:pt x="1905" y="881"/>
                  </a:cubicBezTo>
                  <a:cubicBezTo>
                    <a:pt x="1905" y="391"/>
                    <a:pt x="1482" y="1"/>
                    <a:pt x="947" y="1"/>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1" name="Google Shape;3301;p66"/>
            <p:cNvSpPr/>
            <p:nvPr/>
          </p:nvSpPr>
          <p:spPr>
            <a:xfrm>
              <a:off x="2002559" y="3980971"/>
              <a:ext cx="131472" cy="121297"/>
            </a:xfrm>
            <a:custGeom>
              <a:avLst/>
              <a:gdLst/>
              <a:ahLst/>
              <a:cxnLst/>
              <a:rect l="l" t="t" r="r" b="b"/>
              <a:pathLst>
                <a:path w="1305" h="1204" extrusionOk="0">
                  <a:moveTo>
                    <a:pt x="1304" y="602"/>
                  </a:moveTo>
                  <a:cubicBezTo>
                    <a:pt x="1304" y="936"/>
                    <a:pt x="1015" y="1203"/>
                    <a:pt x="647" y="1203"/>
                  </a:cubicBezTo>
                  <a:cubicBezTo>
                    <a:pt x="290" y="1203"/>
                    <a:pt x="1" y="936"/>
                    <a:pt x="1" y="602"/>
                  </a:cubicBezTo>
                  <a:cubicBezTo>
                    <a:pt x="1" y="268"/>
                    <a:pt x="290" y="0"/>
                    <a:pt x="647" y="0"/>
                  </a:cubicBezTo>
                  <a:cubicBezTo>
                    <a:pt x="1015" y="0"/>
                    <a:pt x="1304" y="268"/>
                    <a:pt x="1304" y="602"/>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2" name="Google Shape;3302;p66"/>
            <p:cNvSpPr/>
            <p:nvPr/>
          </p:nvSpPr>
          <p:spPr>
            <a:xfrm>
              <a:off x="2864426" y="4382641"/>
              <a:ext cx="90973" cy="61857"/>
            </a:xfrm>
            <a:custGeom>
              <a:avLst/>
              <a:gdLst/>
              <a:ahLst/>
              <a:cxnLst/>
              <a:rect l="l" t="t" r="r" b="b"/>
              <a:pathLst>
                <a:path w="903" h="614" extrusionOk="0">
                  <a:moveTo>
                    <a:pt x="1" y="1"/>
                  </a:moveTo>
                  <a:lnTo>
                    <a:pt x="1" y="614"/>
                  </a:lnTo>
                  <a:lnTo>
                    <a:pt x="903" y="614"/>
                  </a:lnTo>
                  <a:lnTo>
                    <a:pt x="903"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6"/>
            <p:cNvSpPr/>
            <p:nvPr/>
          </p:nvSpPr>
          <p:spPr>
            <a:xfrm>
              <a:off x="2155186" y="4382641"/>
              <a:ext cx="91073" cy="61857"/>
            </a:xfrm>
            <a:custGeom>
              <a:avLst/>
              <a:gdLst/>
              <a:ahLst/>
              <a:cxnLst/>
              <a:rect l="l" t="t" r="r" b="b"/>
              <a:pathLst>
                <a:path w="904" h="614" extrusionOk="0">
                  <a:moveTo>
                    <a:pt x="1" y="1"/>
                  </a:moveTo>
                  <a:lnTo>
                    <a:pt x="1" y="614"/>
                  </a:lnTo>
                  <a:lnTo>
                    <a:pt x="903" y="614"/>
                  </a:lnTo>
                  <a:lnTo>
                    <a:pt x="903"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6"/>
            <p:cNvSpPr/>
            <p:nvPr/>
          </p:nvSpPr>
          <p:spPr>
            <a:xfrm>
              <a:off x="2019383" y="3756512"/>
              <a:ext cx="1274928" cy="670055"/>
            </a:xfrm>
            <a:custGeom>
              <a:avLst/>
              <a:gdLst/>
              <a:ahLst/>
              <a:cxnLst/>
              <a:rect l="l" t="t" r="r" b="b"/>
              <a:pathLst>
                <a:path w="12655" h="6651" extrusionOk="0">
                  <a:moveTo>
                    <a:pt x="2351" y="0"/>
                  </a:moveTo>
                  <a:cubicBezTo>
                    <a:pt x="2273" y="0"/>
                    <a:pt x="2206" y="56"/>
                    <a:pt x="2184" y="112"/>
                  </a:cubicBezTo>
                  <a:lnTo>
                    <a:pt x="23" y="6450"/>
                  </a:lnTo>
                  <a:cubicBezTo>
                    <a:pt x="1" y="6539"/>
                    <a:pt x="68" y="6617"/>
                    <a:pt x="179" y="6617"/>
                  </a:cubicBezTo>
                  <a:lnTo>
                    <a:pt x="10505" y="6650"/>
                  </a:lnTo>
                  <a:cubicBezTo>
                    <a:pt x="10594" y="6650"/>
                    <a:pt x="10672" y="6595"/>
                    <a:pt x="10683" y="6517"/>
                  </a:cubicBezTo>
                  <a:lnTo>
                    <a:pt x="12599" y="546"/>
                  </a:lnTo>
                  <a:cubicBezTo>
                    <a:pt x="12610" y="491"/>
                    <a:pt x="12655" y="312"/>
                    <a:pt x="12555" y="268"/>
                  </a:cubicBezTo>
                  <a:cubicBezTo>
                    <a:pt x="12471" y="229"/>
                    <a:pt x="12396" y="218"/>
                    <a:pt x="12326" y="218"/>
                  </a:cubicBezTo>
                  <a:cubicBezTo>
                    <a:pt x="12257" y="218"/>
                    <a:pt x="12193" y="229"/>
                    <a:pt x="12131" y="234"/>
                  </a:cubicBezTo>
                  <a:lnTo>
                    <a:pt x="2351"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5" name="Google Shape;3305;p66"/>
            <p:cNvSpPr/>
            <p:nvPr/>
          </p:nvSpPr>
          <p:spPr>
            <a:xfrm>
              <a:off x="2105821" y="3777870"/>
              <a:ext cx="1191914" cy="604873"/>
            </a:xfrm>
            <a:custGeom>
              <a:avLst/>
              <a:gdLst/>
              <a:ahLst/>
              <a:cxnLst/>
              <a:rect l="l" t="t" r="r" b="b"/>
              <a:pathLst>
                <a:path w="11831" h="6004" extrusionOk="0">
                  <a:moveTo>
                    <a:pt x="2061" y="0"/>
                  </a:moveTo>
                  <a:lnTo>
                    <a:pt x="1" y="6004"/>
                  </a:lnTo>
                  <a:lnTo>
                    <a:pt x="1" y="6004"/>
                  </a:lnTo>
                  <a:lnTo>
                    <a:pt x="9959" y="5870"/>
                  </a:lnTo>
                  <a:lnTo>
                    <a:pt x="11830" y="312"/>
                  </a:lnTo>
                  <a:lnTo>
                    <a:pt x="2061" y="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6" name="Google Shape;3306;p66"/>
            <p:cNvSpPr/>
            <p:nvPr/>
          </p:nvSpPr>
          <p:spPr>
            <a:xfrm>
              <a:off x="2046382" y="3756512"/>
              <a:ext cx="1271402" cy="670055"/>
            </a:xfrm>
            <a:custGeom>
              <a:avLst/>
              <a:gdLst/>
              <a:ahLst/>
              <a:cxnLst/>
              <a:rect l="l" t="t" r="r" b="b"/>
              <a:pathLst>
                <a:path w="12620" h="6651" extrusionOk="0">
                  <a:moveTo>
                    <a:pt x="2340" y="0"/>
                  </a:moveTo>
                  <a:cubicBezTo>
                    <a:pt x="2262" y="12"/>
                    <a:pt x="2195" y="56"/>
                    <a:pt x="2184" y="112"/>
                  </a:cubicBezTo>
                  <a:lnTo>
                    <a:pt x="34" y="6450"/>
                  </a:lnTo>
                  <a:cubicBezTo>
                    <a:pt x="0" y="6539"/>
                    <a:pt x="67" y="6617"/>
                    <a:pt x="179" y="6617"/>
                  </a:cubicBezTo>
                  <a:lnTo>
                    <a:pt x="10493" y="6650"/>
                  </a:lnTo>
                  <a:cubicBezTo>
                    <a:pt x="10582" y="6650"/>
                    <a:pt x="10660" y="6595"/>
                    <a:pt x="10672" y="6517"/>
                  </a:cubicBezTo>
                  <a:lnTo>
                    <a:pt x="12599" y="435"/>
                  </a:lnTo>
                  <a:cubicBezTo>
                    <a:pt x="12609" y="362"/>
                    <a:pt x="12619" y="232"/>
                    <a:pt x="12486" y="232"/>
                  </a:cubicBezTo>
                  <a:cubicBezTo>
                    <a:pt x="12476" y="232"/>
                    <a:pt x="12465" y="233"/>
                    <a:pt x="12454" y="234"/>
                  </a:cubicBezTo>
                  <a:lnTo>
                    <a:pt x="2340"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7" name="Google Shape;3307;p66"/>
            <p:cNvSpPr/>
            <p:nvPr/>
          </p:nvSpPr>
          <p:spPr>
            <a:xfrm>
              <a:off x="2046382" y="3910248"/>
              <a:ext cx="1181739" cy="516318"/>
            </a:xfrm>
            <a:custGeom>
              <a:avLst/>
              <a:gdLst/>
              <a:ahLst/>
              <a:cxnLst/>
              <a:rect l="l" t="t" r="r" b="b"/>
              <a:pathLst>
                <a:path w="11730" h="5125" extrusionOk="0">
                  <a:moveTo>
                    <a:pt x="1693" y="0"/>
                  </a:moveTo>
                  <a:lnTo>
                    <a:pt x="34" y="4924"/>
                  </a:lnTo>
                  <a:cubicBezTo>
                    <a:pt x="0" y="5013"/>
                    <a:pt x="67" y="5091"/>
                    <a:pt x="179" y="5091"/>
                  </a:cubicBezTo>
                  <a:lnTo>
                    <a:pt x="10493" y="5124"/>
                  </a:lnTo>
                  <a:cubicBezTo>
                    <a:pt x="10582" y="5124"/>
                    <a:pt x="10660" y="5069"/>
                    <a:pt x="10672" y="4991"/>
                  </a:cubicBezTo>
                  <a:lnTo>
                    <a:pt x="11730" y="1660"/>
                  </a:lnTo>
                  <a:lnTo>
                    <a:pt x="11730" y="1660"/>
                  </a:lnTo>
                  <a:cubicBezTo>
                    <a:pt x="10503" y="1944"/>
                    <a:pt x="9021" y="2296"/>
                    <a:pt x="7647" y="2296"/>
                  </a:cubicBezTo>
                  <a:cubicBezTo>
                    <a:pt x="7187" y="2296"/>
                    <a:pt x="6739" y="2257"/>
                    <a:pt x="6316" y="2161"/>
                  </a:cubicBezTo>
                  <a:cubicBezTo>
                    <a:pt x="4623" y="1783"/>
                    <a:pt x="3075" y="1215"/>
                    <a:pt x="169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8" name="Google Shape;3308;p66"/>
            <p:cNvSpPr/>
            <p:nvPr/>
          </p:nvSpPr>
          <p:spPr>
            <a:xfrm>
              <a:off x="1599682" y="4435431"/>
              <a:ext cx="1530820" cy="73040"/>
            </a:xfrm>
            <a:custGeom>
              <a:avLst/>
              <a:gdLst/>
              <a:ahLst/>
              <a:cxnLst/>
              <a:rect l="l" t="t" r="r" b="b"/>
              <a:pathLst>
                <a:path w="15195" h="725" extrusionOk="0">
                  <a:moveTo>
                    <a:pt x="190" y="1"/>
                  </a:moveTo>
                  <a:cubicBezTo>
                    <a:pt x="90" y="1"/>
                    <a:pt x="1" y="101"/>
                    <a:pt x="1" y="223"/>
                  </a:cubicBezTo>
                  <a:lnTo>
                    <a:pt x="1" y="502"/>
                  </a:lnTo>
                  <a:cubicBezTo>
                    <a:pt x="1" y="624"/>
                    <a:pt x="90" y="725"/>
                    <a:pt x="190" y="725"/>
                  </a:cubicBezTo>
                  <a:lnTo>
                    <a:pt x="15016" y="725"/>
                  </a:lnTo>
                  <a:cubicBezTo>
                    <a:pt x="15117" y="725"/>
                    <a:pt x="15195" y="624"/>
                    <a:pt x="15195" y="502"/>
                  </a:cubicBezTo>
                  <a:lnTo>
                    <a:pt x="15195" y="223"/>
                  </a:lnTo>
                  <a:cubicBezTo>
                    <a:pt x="15195" y="101"/>
                    <a:pt x="15117" y="1"/>
                    <a:pt x="15016"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9" name="Google Shape;3309;p66"/>
            <p:cNvSpPr/>
            <p:nvPr/>
          </p:nvSpPr>
          <p:spPr>
            <a:xfrm>
              <a:off x="1599682" y="4435431"/>
              <a:ext cx="506244" cy="73040"/>
            </a:xfrm>
            <a:custGeom>
              <a:avLst/>
              <a:gdLst/>
              <a:ahLst/>
              <a:cxnLst/>
              <a:rect l="l" t="t" r="r" b="b"/>
              <a:pathLst>
                <a:path w="5025" h="725" extrusionOk="0">
                  <a:moveTo>
                    <a:pt x="190" y="1"/>
                  </a:moveTo>
                  <a:cubicBezTo>
                    <a:pt x="90" y="1"/>
                    <a:pt x="1" y="101"/>
                    <a:pt x="1" y="223"/>
                  </a:cubicBezTo>
                  <a:lnTo>
                    <a:pt x="1" y="502"/>
                  </a:lnTo>
                  <a:cubicBezTo>
                    <a:pt x="1" y="624"/>
                    <a:pt x="90" y="725"/>
                    <a:pt x="190" y="725"/>
                  </a:cubicBezTo>
                  <a:lnTo>
                    <a:pt x="4880" y="725"/>
                  </a:lnTo>
                  <a:lnTo>
                    <a:pt x="5025"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10" name="Google Shape;3310;p66"/>
            <p:cNvSpPr/>
            <p:nvPr/>
          </p:nvSpPr>
          <p:spPr>
            <a:xfrm>
              <a:off x="2675933" y="4038194"/>
              <a:ext cx="67398" cy="59540"/>
            </a:xfrm>
            <a:custGeom>
              <a:avLst/>
              <a:gdLst/>
              <a:ahLst/>
              <a:cxnLst/>
              <a:rect l="l" t="t" r="r" b="b"/>
              <a:pathLst>
                <a:path w="669" h="591" extrusionOk="0">
                  <a:moveTo>
                    <a:pt x="379" y="0"/>
                  </a:moveTo>
                  <a:cubicBezTo>
                    <a:pt x="212" y="0"/>
                    <a:pt x="67" y="123"/>
                    <a:pt x="34" y="268"/>
                  </a:cubicBezTo>
                  <a:cubicBezTo>
                    <a:pt x="0" y="412"/>
                    <a:pt x="78" y="546"/>
                    <a:pt x="212" y="580"/>
                  </a:cubicBezTo>
                  <a:cubicBezTo>
                    <a:pt x="237" y="587"/>
                    <a:pt x="263" y="590"/>
                    <a:pt x="288" y="590"/>
                  </a:cubicBezTo>
                  <a:cubicBezTo>
                    <a:pt x="422" y="590"/>
                    <a:pt x="555" y="497"/>
                    <a:pt x="602" y="357"/>
                  </a:cubicBezTo>
                  <a:cubicBezTo>
                    <a:pt x="669" y="179"/>
                    <a:pt x="557" y="11"/>
                    <a:pt x="379" y="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11" name="Google Shape;3311;p66"/>
            <p:cNvSpPr/>
            <p:nvPr/>
          </p:nvSpPr>
          <p:spPr>
            <a:xfrm>
              <a:off x="1214839" y="4073556"/>
              <a:ext cx="198165" cy="376988"/>
            </a:xfrm>
            <a:custGeom>
              <a:avLst/>
              <a:gdLst/>
              <a:ahLst/>
              <a:cxnLst/>
              <a:rect l="l" t="t" r="r" b="b"/>
              <a:pathLst>
                <a:path w="1967" h="3742" extrusionOk="0">
                  <a:moveTo>
                    <a:pt x="972" y="1"/>
                  </a:moveTo>
                  <a:cubicBezTo>
                    <a:pt x="836" y="1"/>
                    <a:pt x="718" y="26"/>
                    <a:pt x="646" y="84"/>
                  </a:cubicBezTo>
                  <a:cubicBezTo>
                    <a:pt x="646" y="84"/>
                    <a:pt x="0" y="2534"/>
                    <a:pt x="101" y="3370"/>
                  </a:cubicBezTo>
                  <a:cubicBezTo>
                    <a:pt x="134" y="3648"/>
                    <a:pt x="244" y="3741"/>
                    <a:pt x="376" y="3741"/>
                  </a:cubicBezTo>
                  <a:cubicBezTo>
                    <a:pt x="640" y="3741"/>
                    <a:pt x="992" y="3370"/>
                    <a:pt x="992" y="3370"/>
                  </a:cubicBezTo>
                  <a:cubicBezTo>
                    <a:pt x="992" y="3370"/>
                    <a:pt x="1927" y="808"/>
                    <a:pt x="1950" y="474"/>
                  </a:cubicBezTo>
                  <a:cubicBezTo>
                    <a:pt x="1966" y="231"/>
                    <a:pt x="1385" y="1"/>
                    <a:pt x="972"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12" name="Google Shape;3312;p66"/>
            <p:cNvSpPr/>
            <p:nvPr/>
          </p:nvSpPr>
          <p:spPr>
            <a:xfrm>
              <a:off x="1371899" y="3749762"/>
              <a:ext cx="272817" cy="422625"/>
            </a:xfrm>
            <a:custGeom>
              <a:avLst/>
              <a:gdLst/>
              <a:ahLst/>
              <a:cxnLst/>
              <a:rect l="l" t="t" r="r" b="b"/>
              <a:pathLst>
                <a:path w="2708" h="4195" extrusionOk="0">
                  <a:moveTo>
                    <a:pt x="1170" y="1"/>
                  </a:moveTo>
                  <a:cubicBezTo>
                    <a:pt x="1170" y="1"/>
                    <a:pt x="547" y="112"/>
                    <a:pt x="279" y="212"/>
                  </a:cubicBezTo>
                  <a:cubicBezTo>
                    <a:pt x="279" y="212"/>
                    <a:pt x="1" y="4122"/>
                    <a:pt x="168" y="4178"/>
                  </a:cubicBezTo>
                  <a:cubicBezTo>
                    <a:pt x="196" y="4189"/>
                    <a:pt x="249" y="4194"/>
                    <a:pt x="321" y="4194"/>
                  </a:cubicBezTo>
                  <a:cubicBezTo>
                    <a:pt x="678" y="4194"/>
                    <a:pt x="1486" y="4063"/>
                    <a:pt x="1783" y="3877"/>
                  </a:cubicBezTo>
                  <a:cubicBezTo>
                    <a:pt x="2151" y="3654"/>
                    <a:pt x="2708" y="1515"/>
                    <a:pt x="1170"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13" name="Google Shape;3313;p66"/>
            <p:cNvSpPr/>
            <p:nvPr/>
          </p:nvSpPr>
          <p:spPr>
            <a:xfrm>
              <a:off x="1169907" y="3709363"/>
              <a:ext cx="341223" cy="464737"/>
            </a:xfrm>
            <a:custGeom>
              <a:avLst/>
              <a:gdLst/>
              <a:ahLst/>
              <a:cxnLst/>
              <a:rect l="l" t="t" r="r" b="b"/>
              <a:pathLst>
                <a:path w="3387" h="4613" extrusionOk="0">
                  <a:moveTo>
                    <a:pt x="903" y="4066"/>
                  </a:moveTo>
                  <a:cubicBezTo>
                    <a:pt x="903" y="4066"/>
                    <a:pt x="1" y="3120"/>
                    <a:pt x="903" y="1560"/>
                  </a:cubicBezTo>
                  <a:cubicBezTo>
                    <a:pt x="1816" y="1"/>
                    <a:pt x="2830" y="591"/>
                    <a:pt x="3109" y="1660"/>
                  </a:cubicBezTo>
                  <a:cubicBezTo>
                    <a:pt x="3387" y="2730"/>
                    <a:pt x="2830" y="4501"/>
                    <a:pt x="2173" y="4579"/>
                  </a:cubicBezTo>
                  <a:cubicBezTo>
                    <a:pt x="1950" y="4612"/>
                    <a:pt x="1694" y="4534"/>
                    <a:pt x="1415" y="4400"/>
                  </a:cubicBezTo>
                  <a:cubicBezTo>
                    <a:pt x="1103" y="4256"/>
                    <a:pt x="903" y="4066"/>
                    <a:pt x="903" y="406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14" name="Google Shape;3314;p66"/>
            <p:cNvSpPr/>
            <p:nvPr/>
          </p:nvSpPr>
          <p:spPr>
            <a:xfrm>
              <a:off x="1198015" y="3900174"/>
              <a:ext cx="271609" cy="255288"/>
            </a:xfrm>
            <a:custGeom>
              <a:avLst/>
              <a:gdLst/>
              <a:ahLst/>
              <a:cxnLst/>
              <a:rect l="l" t="t" r="r" b="b"/>
              <a:pathLst>
                <a:path w="2696" h="2534" extrusionOk="0">
                  <a:moveTo>
                    <a:pt x="646" y="0"/>
                  </a:moveTo>
                  <a:lnTo>
                    <a:pt x="646" y="0"/>
                  </a:lnTo>
                  <a:cubicBezTo>
                    <a:pt x="0" y="1292"/>
                    <a:pt x="735" y="2072"/>
                    <a:pt x="735" y="2072"/>
                  </a:cubicBezTo>
                  <a:cubicBezTo>
                    <a:pt x="735" y="2072"/>
                    <a:pt x="902" y="2228"/>
                    <a:pt x="1181" y="2362"/>
                  </a:cubicBezTo>
                  <a:cubicBezTo>
                    <a:pt x="1395" y="2469"/>
                    <a:pt x="1600" y="2533"/>
                    <a:pt x="1782" y="2533"/>
                  </a:cubicBezTo>
                  <a:cubicBezTo>
                    <a:pt x="1808" y="2533"/>
                    <a:pt x="1835" y="2532"/>
                    <a:pt x="1860" y="2529"/>
                  </a:cubicBezTo>
                  <a:cubicBezTo>
                    <a:pt x="2239" y="2473"/>
                    <a:pt x="2584" y="1771"/>
                    <a:pt x="2696" y="1036"/>
                  </a:cubicBezTo>
                  <a:lnTo>
                    <a:pt x="2685" y="1036"/>
                  </a:lnTo>
                  <a:cubicBezTo>
                    <a:pt x="2492" y="1182"/>
                    <a:pt x="2295" y="1246"/>
                    <a:pt x="2101" y="1246"/>
                  </a:cubicBezTo>
                  <a:cubicBezTo>
                    <a:pt x="1496" y="1246"/>
                    <a:pt x="924" y="633"/>
                    <a:pt x="646"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6"/>
            <p:cNvSpPr/>
            <p:nvPr/>
          </p:nvSpPr>
          <p:spPr>
            <a:xfrm>
              <a:off x="1254129" y="4381533"/>
              <a:ext cx="535359" cy="125831"/>
            </a:xfrm>
            <a:custGeom>
              <a:avLst/>
              <a:gdLst/>
              <a:ahLst/>
              <a:cxnLst/>
              <a:rect l="l" t="t" r="r" b="b"/>
              <a:pathLst>
                <a:path w="5314" h="1249" extrusionOk="0">
                  <a:moveTo>
                    <a:pt x="980" y="1"/>
                  </a:moveTo>
                  <a:lnTo>
                    <a:pt x="0" y="1204"/>
                  </a:lnTo>
                  <a:lnTo>
                    <a:pt x="4846" y="1248"/>
                  </a:lnTo>
                  <a:cubicBezTo>
                    <a:pt x="4846" y="1248"/>
                    <a:pt x="5313" y="736"/>
                    <a:pt x="5035" y="691"/>
                  </a:cubicBezTo>
                  <a:cubicBezTo>
                    <a:pt x="4757" y="636"/>
                    <a:pt x="980" y="1"/>
                    <a:pt x="980"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16" name="Google Shape;3316;p66"/>
            <p:cNvSpPr/>
            <p:nvPr/>
          </p:nvSpPr>
          <p:spPr>
            <a:xfrm>
              <a:off x="1190157" y="4325317"/>
              <a:ext cx="213176" cy="179225"/>
            </a:xfrm>
            <a:custGeom>
              <a:avLst/>
              <a:gdLst/>
              <a:ahLst/>
              <a:cxnLst/>
              <a:rect l="l" t="t" r="r" b="b"/>
              <a:pathLst>
                <a:path w="2116" h="1779" extrusionOk="0">
                  <a:moveTo>
                    <a:pt x="1015" y="0"/>
                  </a:moveTo>
                  <a:cubicBezTo>
                    <a:pt x="993" y="0"/>
                    <a:pt x="970" y="1"/>
                    <a:pt x="947" y="2"/>
                  </a:cubicBezTo>
                  <a:cubicBezTo>
                    <a:pt x="435" y="35"/>
                    <a:pt x="45" y="392"/>
                    <a:pt x="22" y="804"/>
                  </a:cubicBezTo>
                  <a:cubicBezTo>
                    <a:pt x="0" y="1227"/>
                    <a:pt x="346" y="1650"/>
                    <a:pt x="858" y="1751"/>
                  </a:cubicBezTo>
                  <a:cubicBezTo>
                    <a:pt x="946" y="1770"/>
                    <a:pt x="1034" y="1779"/>
                    <a:pt x="1120" y="1779"/>
                  </a:cubicBezTo>
                  <a:cubicBezTo>
                    <a:pt x="1640" y="1779"/>
                    <a:pt x="2085" y="1446"/>
                    <a:pt x="2094" y="949"/>
                  </a:cubicBezTo>
                  <a:cubicBezTo>
                    <a:pt x="2116" y="402"/>
                    <a:pt x="1591" y="0"/>
                    <a:pt x="1015"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17" name="Google Shape;3317;p66"/>
            <p:cNvSpPr/>
            <p:nvPr/>
          </p:nvSpPr>
          <p:spPr>
            <a:xfrm>
              <a:off x="1172123" y="4322093"/>
              <a:ext cx="203303" cy="193128"/>
            </a:xfrm>
            <a:custGeom>
              <a:avLst/>
              <a:gdLst/>
              <a:ahLst/>
              <a:cxnLst/>
              <a:rect l="l" t="t" r="r" b="b"/>
              <a:pathLst>
                <a:path w="2018" h="1917" extrusionOk="0">
                  <a:moveTo>
                    <a:pt x="1995" y="981"/>
                  </a:moveTo>
                  <a:cubicBezTo>
                    <a:pt x="1984" y="1560"/>
                    <a:pt x="1405" y="1916"/>
                    <a:pt x="814" y="1783"/>
                  </a:cubicBezTo>
                  <a:cubicBezTo>
                    <a:pt x="324" y="1682"/>
                    <a:pt x="1" y="1259"/>
                    <a:pt x="23" y="836"/>
                  </a:cubicBezTo>
                  <a:cubicBezTo>
                    <a:pt x="46" y="424"/>
                    <a:pt x="413" y="67"/>
                    <a:pt x="903" y="34"/>
                  </a:cubicBezTo>
                  <a:cubicBezTo>
                    <a:pt x="1471" y="0"/>
                    <a:pt x="2017" y="413"/>
                    <a:pt x="1995" y="98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18" name="Google Shape;3318;p66"/>
            <p:cNvSpPr/>
            <p:nvPr/>
          </p:nvSpPr>
          <p:spPr>
            <a:xfrm>
              <a:off x="1179982" y="4359167"/>
              <a:ext cx="179729" cy="134696"/>
            </a:xfrm>
            <a:custGeom>
              <a:avLst/>
              <a:gdLst/>
              <a:ahLst/>
              <a:cxnLst/>
              <a:rect l="l" t="t" r="r" b="b"/>
              <a:pathLst>
                <a:path w="1784" h="1337" extrusionOk="0">
                  <a:moveTo>
                    <a:pt x="246" y="0"/>
                  </a:moveTo>
                  <a:cubicBezTo>
                    <a:pt x="123" y="134"/>
                    <a:pt x="34" y="290"/>
                    <a:pt x="23" y="468"/>
                  </a:cubicBezTo>
                  <a:cubicBezTo>
                    <a:pt x="1" y="847"/>
                    <a:pt x="302" y="1225"/>
                    <a:pt x="736" y="1314"/>
                  </a:cubicBezTo>
                  <a:cubicBezTo>
                    <a:pt x="808" y="1330"/>
                    <a:pt x="879" y="1337"/>
                    <a:pt x="948" y="1337"/>
                  </a:cubicBezTo>
                  <a:cubicBezTo>
                    <a:pt x="1388" y="1337"/>
                    <a:pt x="1764" y="1044"/>
                    <a:pt x="1783" y="602"/>
                  </a:cubicBezTo>
                  <a:cubicBezTo>
                    <a:pt x="1783" y="590"/>
                    <a:pt x="1783" y="590"/>
                    <a:pt x="1783" y="590"/>
                  </a:cubicBezTo>
                  <a:cubicBezTo>
                    <a:pt x="1630" y="664"/>
                    <a:pt x="1466" y="699"/>
                    <a:pt x="1303" y="699"/>
                  </a:cubicBezTo>
                  <a:cubicBezTo>
                    <a:pt x="919" y="699"/>
                    <a:pt x="539" y="504"/>
                    <a:pt x="313" y="145"/>
                  </a:cubicBezTo>
                  <a:cubicBezTo>
                    <a:pt x="279" y="100"/>
                    <a:pt x="257" y="56"/>
                    <a:pt x="246"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6"/>
            <p:cNvSpPr/>
            <p:nvPr/>
          </p:nvSpPr>
          <p:spPr>
            <a:xfrm>
              <a:off x="1198015" y="4351208"/>
              <a:ext cx="139230" cy="125226"/>
            </a:xfrm>
            <a:custGeom>
              <a:avLst/>
              <a:gdLst/>
              <a:ahLst/>
              <a:cxnLst/>
              <a:rect l="l" t="t" r="r" b="b"/>
              <a:pathLst>
                <a:path w="1382" h="1243" extrusionOk="0">
                  <a:moveTo>
                    <a:pt x="635" y="124"/>
                  </a:moveTo>
                  <a:cubicBezTo>
                    <a:pt x="958" y="124"/>
                    <a:pt x="1237" y="358"/>
                    <a:pt x="1225" y="658"/>
                  </a:cubicBezTo>
                  <a:cubicBezTo>
                    <a:pt x="1216" y="915"/>
                    <a:pt x="978" y="1102"/>
                    <a:pt x="706" y="1102"/>
                  </a:cubicBezTo>
                  <a:cubicBezTo>
                    <a:pt x="672" y="1102"/>
                    <a:pt x="637" y="1099"/>
                    <a:pt x="602" y="1093"/>
                  </a:cubicBezTo>
                  <a:cubicBezTo>
                    <a:pt x="312" y="1048"/>
                    <a:pt x="112" y="814"/>
                    <a:pt x="123" y="569"/>
                  </a:cubicBezTo>
                  <a:cubicBezTo>
                    <a:pt x="123" y="469"/>
                    <a:pt x="167" y="380"/>
                    <a:pt x="234" y="302"/>
                  </a:cubicBezTo>
                  <a:cubicBezTo>
                    <a:pt x="334" y="190"/>
                    <a:pt x="479" y="124"/>
                    <a:pt x="635" y="124"/>
                  </a:cubicBezTo>
                  <a:close/>
                  <a:moveTo>
                    <a:pt x="668" y="1"/>
                  </a:moveTo>
                  <a:cubicBezTo>
                    <a:pt x="661" y="1"/>
                    <a:pt x="654" y="1"/>
                    <a:pt x="646" y="1"/>
                  </a:cubicBezTo>
                  <a:cubicBezTo>
                    <a:pt x="457" y="1"/>
                    <a:pt x="279" y="79"/>
                    <a:pt x="167" y="213"/>
                  </a:cubicBezTo>
                  <a:cubicBezTo>
                    <a:pt x="78" y="313"/>
                    <a:pt x="22" y="436"/>
                    <a:pt x="22" y="569"/>
                  </a:cubicBezTo>
                  <a:cubicBezTo>
                    <a:pt x="0" y="870"/>
                    <a:pt x="234" y="1160"/>
                    <a:pt x="579" y="1226"/>
                  </a:cubicBezTo>
                  <a:cubicBezTo>
                    <a:pt x="602" y="1226"/>
                    <a:pt x="613" y="1226"/>
                    <a:pt x="624" y="1238"/>
                  </a:cubicBezTo>
                  <a:cubicBezTo>
                    <a:pt x="654" y="1241"/>
                    <a:pt x="683" y="1243"/>
                    <a:pt x="712" y="1243"/>
                  </a:cubicBezTo>
                  <a:cubicBezTo>
                    <a:pt x="1063" y="1243"/>
                    <a:pt x="1349" y="998"/>
                    <a:pt x="1359" y="658"/>
                  </a:cubicBezTo>
                  <a:cubicBezTo>
                    <a:pt x="1381" y="287"/>
                    <a:pt x="1049" y="1"/>
                    <a:pt x="668"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0" name="Google Shape;3320;p66"/>
            <p:cNvSpPr/>
            <p:nvPr/>
          </p:nvSpPr>
          <p:spPr>
            <a:xfrm>
              <a:off x="1258562" y="3836000"/>
              <a:ext cx="185270" cy="250553"/>
            </a:xfrm>
            <a:custGeom>
              <a:avLst/>
              <a:gdLst/>
              <a:ahLst/>
              <a:cxnLst/>
              <a:rect l="l" t="t" r="r" b="b"/>
              <a:pathLst>
                <a:path w="1839" h="2487" extrusionOk="0">
                  <a:moveTo>
                    <a:pt x="1126" y="147"/>
                  </a:moveTo>
                  <a:cubicBezTo>
                    <a:pt x="1248" y="158"/>
                    <a:pt x="1360" y="225"/>
                    <a:pt x="1449" y="336"/>
                  </a:cubicBezTo>
                  <a:cubicBezTo>
                    <a:pt x="1627" y="548"/>
                    <a:pt x="1694" y="893"/>
                    <a:pt x="1649" y="1261"/>
                  </a:cubicBezTo>
                  <a:cubicBezTo>
                    <a:pt x="1582" y="1874"/>
                    <a:pt x="1226" y="2341"/>
                    <a:pt x="847" y="2341"/>
                  </a:cubicBezTo>
                  <a:cubicBezTo>
                    <a:pt x="803" y="2341"/>
                    <a:pt x="769" y="2341"/>
                    <a:pt x="725" y="2330"/>
                  </a:cubicBezTo>
                  <a:cubicBezTo>
                    <a:pt x="357" y="2219"/>
                    <a:pt x="157" y="1617"/>
                    <a:pt x="301" y="1016"/>
                  </a:cubicBezTo>
                  <a:cubicBezTo>
                    <a:pt x="424" y="515"/>
                    <a:pt x="758" y="147"/>
                    <a:pt x="1081" y="147"/>
                  </a:cubicBezTo>
                  <a:close/>
                  <a:moveTo>
                    <a:pt x="1091" y="0"/>
                  </a:moveTo>
                  <a:cubicBezTo>
                    <a:pt x="695" y="0"/>
                    <a:pt x="307" y="414"/>
                    <a:pt x="168" y="983"/>
                  </a:cubicBezTo>
                  <a:cubicBezTo>
                    <a:pt x="1" y="1673"/>
                    <a:pt x="235" y="2330"/>
                    <a:pt x="691" y="2464"/>
                  </a:cubicBezTo>
                  <a:cubicBezTo>
                    <a:pt x="747" y="2475"/>
                    <a:pt x="792" y="2486"/>
                    <a:pt x="847" y="2486"/>
                  </a:cubicBezTo>
                  <a:cubicBezTo>
                    <a:pt x="1293" y="2486"/>
                    <a:pt x="1716" y="1952"/>
                    <a:pt x="1794" y="1283"/>
                  </a:cubicBezTo>
                  <a:cubicBezTo>
                    <a:pt x="1839" y="871"/>
                    <a:pt x="1761" y="492"/>
                    <a:pt x="1560" y="247"/>
                  </a:cubicBezTo>
                  <a:cubicBezTo>
                    <a:pt x="1449" y="103"/>
                    <a:pt x="1293" y="25"/>
                    <a:pt x="1137" y="2"/>
                  </a:cubicBezTo>
                  <a:cubicBezTo>
                    <a:pt x="1122" y="1"/>
                    <a:pt x="1106" y="0"/>
                    <a:pt x="1091"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1" name="Google Shape;3321;p66"/>
            <p:cNvSpPr/>
            <p:nvPr/>
          </p:nvSpPr>
          <p:spPr>
            <a:xfrm>
              <a:off x="1874714" y="4398357"/>
              <a:ext cx="175095" cy="46141"/>
            </a:xfrm>
            <a:custGeom>
              <a:avLst/>
              <a:gdLst/>
              <a:ahLst/>
              <a:cxnLst/>
              <a:rect l="l" t="t" r="r" b="b"/>
              <a:pathLst>
                <a:path w="1738" h="458" extrusionOk="0">
                  <a:moveTo>
                    <a:pt x="0" y="1"/>
                  </a:moveTo>
                  <a:cubicBezTo>
                    <a:pt x="0" y="1"/>
                    <a:pt x="1637" y="1"/>
                    <a:pt x="1693" y="179"/>
                  </a:cubicBezTo>
                  <a:cubicBezTo>
                    <a:pt x="1738" y="369"/>
                    <a:pt x="1281" y="458"/>
                    <a:pt x="100" y="424"/>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2" name="Google Shape;3322;p66"/>
            <p:cNvSpPr/>
            <p:nvPr/>
          </p:nvSpPr>
          <p:spPr>
            <a:xfrm>
              <a:off x="1884788" y="4424248"/>
              <a:ext cx="184162" cy="53899"/>
            </a:xfrm>
            <a:custGeom>
              <a:avLst/>
              <a:gdLst/>
              <a:ahLst/>
              <a:cxnLst/>
              <a:rect l="l" t="t" r="r" b="b"/>
              <a:pathLst>
                <a:path w="1828" h="535" extrusionOk="0">
                  <a:moveTo>
                    <a:pt x="0" y="112"/>
                  </a:moveTo>
                  <a:cubicBezTo>
                    <a:pt x="0" y="112"/>
                    <a:pt x="1716" y="0"/>
                    <a:pt x="1771" y="223"/>
                  </a:cubicBezTo>
                  <a:cubicBezTo>
                    <a:pt x="1827" y="446"/>
                    <a:pt x="1404" y="535"/>
                    <a:pt x="11" y="50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3" name="Google Shape;3323;p66"/>
            <p:cNvSpPr/>
            <p:nvPr/>
          </p:nvSpPr>
          <p:spPr>
            <a:xfrm>
              <a:off x="1882572" y="4459005"/>
              <a:ext cx="184061" cy="56216"/>
            </a:xfrm>
            <a:custGeom>
              <a:avLst/>
              <a:gdLst/>
              <a:ahLst/>
              <a:cxnLst/>
              <a:rect l="l" t="t" r="r" b="b"/>
              <a:pathLst>
                <a:path w="1827" h="558" extrusionOk="0">
                  <a:moveTo>
                    <a:pt x="22" y="134"/>
                  </a:moveTo>
                  <a:cubicBezTo>
                    <a:pt x="22" y="134"/>
                    <a:pt x="1749" y="0"/>
                    <a:pt x="1793" y="223"/>
                  </a:cubicBezTo>
                  <a:cubicBezTo>
                    <a:pt x="1827" y="435"/>
                    <a:pt x="1392" y="557"/>
                    <a:pt x="0" y="45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4" name="Google Shape;3324;p66"/>
            <p:cNvSpPr/>
            <p:nvPr/>
          </p:nvSpPr>
          <p:spPr>
            <a:xfrm>
              <a:off x="1685013" y="4400170"/>
              <a:ext cx="217811" cy="114749"/>
            </a:xfrm>
            <a:custGeom>
              <a:avLst/>
              <a:gdLst/>
              <a:ahLst/>
              <a:cxnLst/>
              <a:rect l="l" t="t" r="r" b="b"/>
              <a:pathLst>
                <a:path w="2162" h="1139" extrusionOk="0">
                  <a:moveTo>
                    <a:pt x="1814" y="1"/>
                  </a:moveTo>
                  <a:cubicBezTo>
                    <a:pt x="1401" y="1"/>
                    <a:pt x="462" y="47"/>
                    <a:pt x="1" y="440"/>
                  </a:cubicBezTo>
                  <a:cubicBezTo>
                    <a:pt x="1" y="440"/>
                    <a:pt x="234" y="919"/>
                    <a:pt x="557" y="1075"/>
                  </a:cubicBezTo>
                  <a:cubicBezTo>
                    <a:pt x="646" y="1122"/>
                    <a:pt x="801" y="1139"/>
                    <a:pt x="978" y="1139"/>
                  </a:cubicBezTo>
                  <a:cubicBezTo>
                    <a:pt x="1427" y="1139"/>
                    <a:pt x="2017" y="1030"/>
                    <a:pt x="2017" y="1030"/>
                  </a:cubicBezTo>
                  <a:cubicBezTo>
                    <a:pt x="2017" y="1030"/>
                    <a:pt x="2162" y="27"/>
                    <a:pt x="2017" y="5"/>
                  </a:cubicBezTo>
                  <a:cubicBezTo>
                    <a:pt x="2017" y="5"/>
                    <a:pt x="1940" y="1"/>
                    <a:pt x="1814"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5" name="Google Shape;3325;p66"/>
            <p:cNvSpPr/>
            <p:nvPr/>
          </p:nvSpPr>
          <p:spPr>
            <a:xfrm>
              <a:off x="1131725" y="4508370"/>
              <a:ext cx="2084112" cy="98831"/>
            </a:xfrm>
            <a:custGeom>
              <a:avLst/>
              <a:gdLst/>
              <a:ahLst/>
              <a:cxnLst/>
              <a:rect l="l" t="t" r="r" b="b"/>
              <a:pathLst>
                <a:path w="20687" h="981" extrusionOk="0">
                  <a:moveTo>
                    <a:pt x="1" y="1"/>
                  </a:moveTo>
                  <a:lnTo>
                    <a:pt x="1" y="981"/>
                  </a:lnTo>
                  <a:lnTo>
                    <a:pt x="20686" y="981"/>
                  </a:lnTo>
                  <a:lnTo>
                    <a:pt x="20686"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6" name="Google Shape;3326;p66"/>
            <p:cNvSpPr/>
            <p:nvPr/>
          </p:nvSpPr>
          <p:spPr>
            <a:xfrm>
              <a:off x="1849931" y="3097742"/>
              <a:ext cx="144871" cy="67499"/>
            </a:xfrm>
            <a:custGeom>
              <a:avLst/>
              <a:gdLst/>
              <a:ahLst/>
              <a:cxnLst/>
              <a:rect l="l" t="t" r="r" b="b"/>
              <a:pathLst>
                <a:path w="1438" h="670" extrusionOk="0">
                  <a:moveTo>
                    <a:pt x="591" y="547"/>
                  </a:moveTo>
                  <a:cubicBezTo>
                    <a:pt x="1026" y="424"/>
                    <a:pt x="1438" y="569"/>
                    <a:pt x="1271" y="235"/>
                  </a:cubicBezTo>
                  <a:cubicBezTo>
                    <a:pt x="1271" y="235"/>
                    <a:pt x="1081" y="1"/>
                    <a:pt x="558" y="79"/>
                  </a:cubicBezTo>
                  <a:cubicBezTo>
                    <a:pt x="34" y="157"/>
                    <a:pt x="1" y="424"/>
                    <a:pt x="23" y="491"/>
                  </a:cubicBezTo>
                  <a:cubicBezTo>
                    <a:pt x="46" y="558"/>
                    <a:pt x="157" y="669"/>
                    <a:pt x="591" y="54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7" name="Google Shape;3327;p66"/>
            <p:cNvSpPr/>
            <p:nvPr/>
          </p:nvSpPr>
          <p:spPr>
            <a:xfrm>
              <a:off x="2077814" y="3089884"/>
              <a:ext cx="122405" cy="56216"/>
            </a:xfrm>
            <a:custGeom>
              <a:avLst/>
              <a:gdLst/>
              <a:ahLst/>
              <a:cxnLst/>
              <a:rect l="l" t="t" r="r" b="b"/>
              <a:pathLst>
                <a:path w="1215" h="558" extrusionOk="0">
                  <a:moveTo>
                    <a:pt x="724" y="413"/>
                  </a:moveTo>
                  <a:cubicBezTo>
                    <a:pt x="1114" y="458"/>
                    <a:pt x="1192" y="346"/>
                    <a:pt x="1203" y="279"/>
                  </a:cubicBezTo>
                  <a:cubicBezTo>
                    <a:pt x="1214" y="224"/>
                    <a:pt x="1159" y="1"/>
                    <a:pt x="691" y="1"/>
                  </a:cubicBezTo>
                  <a:cubicBezTo>
                    <a:pt x="223" y="12"/>
                    <a:pt x="89" y="235"/>
                    <a:pt x="89" y="235"/>
                  </a:cubicBezTo>
                  <a:cubicBezTo>
                    <a:pt x="0" y="558"/>
                    <a:pt x="334" y="368"/>
                    <a:pt x="724" y="41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8" name="Google Shape;3328;p66"/>
            <p:cNvSpPr/>
            <p:nvPr/>
          </p:nvSpPr>
          <p:spPr>
            <a:xfrm>
              <a:off x="1834316" y="3178539"/>
              <a:ext cx="181845" cy="104473"/>
            </a:xfrm>
            <a:custGeom>
              <a:avLst/>
              <a:gdLst/>
              <a:ahLst/>
              <a:cxnLst/>
              <a:rect l="l" t="t" r="r" b="b"/>
              <a:pathLst>
                <a:path w="1805" h="1037" extrusionOk="0">
                  <a:moveTo>
                    <a:pt x="1136" y="12"/>
                  </a:moveTo>
                  <a:cubicBezTo>
                    <a:pt x="457" y="1"/>
                    <a:pt x="123" y="647"/>
                    <a:pt x="123" y="647"/>
                  </a:cubicBezTo>
                  <a:cubicBezTo>
                    <a:pt x="0" y="825"/>
                    <a:pt x="501" y="1037"/>
                    <a:pt x="1136" y="937"/>
                  </a:cubicBezTo>
                  <a:cubicBezTo>
                    <a:pt x="1771" y="836"/>
                    <a:pt x="1805" y="34"/>
                    <a:pt x="1136" y="12"/>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29" name="Google Shape;3329;p66"/>
            <p:cNvSpPr/>
            <p:nvPr/>
          </p:nvSpPr>
          <p:spPr>
            <a:xfrm>
              <a:off x="2094639" y="3157282"/>
              <a:ext cx="166129" cy="90973"/>
            </a:xfrm>
            <a:custGeom>
              <a:avLst/>
              <a:gdLst/>
              <a:ahLst/>
              <a:cxnLst/>
              <a:rect l="l" t="t" r="r" b="b"/>
              <a:pathLst>
                <a:path w="1649" h="903" extrusionOk="0">
                  <a:moveTo>
                    <a:pt x="1526" y="535"/>
                  </a:moveTo>
                  <a:cubicBezTo>
                    <a:pt x="1526" y="535"/>
                    <a:pt x="1170" y="0"/>
                    <a:pt x="580" y="78"/>
                  </a:cubicBezTo>
                  <a:cubicBezTo>
                    <a:pt x="0" y="167"/>
                    <a:pt x="112" y="858"/>
                    <a:pt x="680" y="880"/>
                  </a:cubicBezTo>
                  <a:cubicBezTo>
                    <a:pt x="1237" y="902"/>
                    <a:pt x="1649" y="680"/>
                    <a:pt x="1526" y="535"/>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30" name="Google Shape;3330;p66"/>
            <p:cNvSpPr/>
            <p:nvPr/>
          </p:nvSpPr>
          <p:spPr>
            <a:xfrm>
              <a:off x="1928511" y="3299735"/>
              <a:ext cx="264959" cy="104473"/>
            </a:xfrm>
            <a:custGeom>
              <a:avLst/>
              <a:gdLst/>
              <a:ahLst/>
              <a:cxnLst/>
              <a:rect l="l" t="t" r="r" b="b"/>
              <a:pathLst>
                <a:path w="2630" h="1037" extrusionOk="0">
                  <a:moveTo>
                    <a:pt x="2518" y="12"/>
                  </a:moveTo>
                  <a:cubicBezTo>
                    <a:pt x="2451" y="1"/>
                    <a:pt x="2373" y="45"/>
                    <a:pt x="2362" y="112"/>
                  </a:cubicBezTo>
                  <a:cubicBezTo>
                    <a:pt x="2362" y="123"/>
                    <a:pt x="2229" y="658"/>
                    <a:pt x="1482" y="758"/>
                  </a:cubicBezTo>
                  <a:cubicBezTo>
                    <a:pt x="725" y="859"/>
                    <a:pt x="268" y="357"/>
                    <a:pt x="246" y="335"/>
                  </a:cubicBezTo>
                  <a:cubicBezTo>
                    <a:pt x="201" y="290"/>
                    <a:pt x="112" y="279"/>
                    <a:pt x="68" y="324"/>
                  </a:cubicBezTo>
                  <a:cubicBezTo>
                    <a:pt x="12" y="380"/>
                    <a:pt x="1" y="458"/>
                    <a:pt x="56" y="513"/>
                  </a:cubicBezTo>
                  <a:cubicBezTo>
                    <a:pt x="68" y="536"/>
                    <a:pt x="524" y="1037"/>
                    <a:pt x="1282" y="1037"/>
                  </a:cubicBezTo>
                  <a:cubicBezTo>
                    <a:pt x="1360" y="1037"/>
                    <a:pt x="1438" y="1026"/>
                    <a:pt x="1516" y="1014"/>
                  </a:cubicBezTo>
                  <a:cubicBezTo>
                    <a:pt x="2440" y="903"/>
                    <a:pt x="2607" y="201"/>
                    <a:pt x="2618" y="168"/>
                  </a:cubicBezTo>
                  <a:cubicBezTo>
                    <a:pt x="2630" y="101"/>
                    <a:pt x="2585" y="34"/>
                    <a:pt x="2518" y="12"/>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31" name="Google Shape;3331;p66"/>
            <p:cNvSpPr/>
            <p:nvPr/>
          </p:nvSpPr>
          <p:spPr>
            <a:xfrm>
              <a:off x="1506594" y="3115775"/>
              <a:ext cx="150513" cy="198669"/>
            </a:xfrm>
            <a:custGeom>
              <a:avLst/>
              <a:gdLst/>
              <a:ahLst/>
              <a:cxnLst/>
              <a:rect l="l" t="t" r="r" b="b"/>
              <a:pathLst>
                <a:path w="1494" h="1972" extrusionOk="0">
                  <a:moveTo>
                    <a:pt x="1382" y="234"/>
                  </a:moveTo>
                  <a:lnTo>
                    <a:pt x="724" y="0"/>
                  </a:lnTo>
                  <a:lnTo>
                    <a:pt x="0" y="1704"/>
                  </a:lnTo>
                  <a:lnTo>
                    <a:pt x="747" y="1972"/>
                  </a:lnTo>
                  <a:cubicBezTo>
                    <a:pt x="747" y="1972"/>
                    <a:pt x="1493" y="1292"/>
                    <a:pt x="1382" y="234"/>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32" name="Google Shape;3332;p66"/>
            <p:cNvSpPr/>
            <p:nvPr/>
          </p:nvSpPr>
          <p:spPr>
            <a:xfrm>
              <a:off x="1506594" y="3174106"/>
              <a:ext cx="131371" cy="140338"/>
            </a:xfrm>
            <a:custGeom>
              <a:avLst/>
              <a:gdLst/>
              <a:ahLst/>
              <a:cxnLst/>
              <a:rect l="l" t="t" r="r" b="b"/>
              <a:pathLst>
                <a:path w="1304" h="1393" extrusionOk="0">
                  <a:moveTo>
                    <a:pt x="1103" y="502"/>
                  </a:moveTo>
                  <a:cubicBezTo>
                    <a:pt x="736" y="502"/>
                    <a:pt x="535" y="268"/>
                    <a:pt x="479" y="0"/>
                  </a:cubicBezTo>
                  <a:lnTo>
                    <a:pt x="0" y="1125"/>
                  </a:lnTo>
                  <a:lnTo>
                    <a:pt x="747" y="1393"/>
                  </a:lnTo>
                  <a:cubicBezTo>
                    <a:pt x="747" y="1393"/>
                    <a:pt x="1125" y="1047"/>
                    <a:pt x="1304" y="468"/>
                  </a:cubicBezTo>
                  <a:cubicBezTo>
                    <a:pt x="1237" y="490"/>
                    <a:pt x="1170" y="502"/>
                    <a:pt x="1103" y="502"/>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6"/>
            <p:cNvSpPr/>
            <p:nvPr/>
          </p:nvSpPr>
          <p:spPr>
            <a:xfrm>
              <a:off x="1470629" y="3103383"/>
              <a:ext cx="147188" cy="197561"/>
            </a:xfrm>
            <a:custGeom>
              <a:avLst/>
              <a:gdLst/>
              <a:ahLst/>
              <a:cxnLst/>
              <a:rect l="l" t="t" r="r" b="b"/>
              <a:pathLst>
                <a:path w="1461" h="1961" extrusionOk="0">
                  <a:moveTo>
                    <a:pt x="1271" y="1204"/>
                  </a:moveTo>
                  <a:cubicBezTo>
                    <a:pt x="1070" y="1671"/>
                    <a:pt x="680" y="1961"/>
                    <a:pt x="380" y="1838"/>
                  </a:cubicBezTo>
                  <a:cubicBezTo>
                    <a:pt x="79" y="1716"/>
                    <a:pt x="1" y="1237"/>
                    <a:pt x="190" y="758"/>
                  </a:cubicBezTo>
                  <a:cubicBezTo>
                    <a:pt x="380" y="290"/>
                    <a:pt x="781" y="1"/>
                    <a:pt x="1081" y="123"/>
                  </a:cubicBezTo>
                  <a:cubicBezTo>
                    <a:pt x="1371" y="246"/>
                    <a:pt x="1460" y="725"/>
                    <a:pt x="1271" y="120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34" name="Google Shape;3334;p66"/>
            <p:cNvSpPr/>
            <p:nvPr/>
          </p:nvSpPr>
          <p:spPr>
            <a:xfrm>
              <a:off x="1490878" y="3137234"/>
              <a:ext cx="106689" cy="129860"/>
            </a:xfrm>
            <a:custGeom>
              <a:avLst/>
              <a:gdLst/>
              <a:ahLst/>
              <a:cxnLst/>
              <a:rect l="l" t="t" r="r" b="b"/>
              <a:pathLst>
                <a:path w="1059" h="1289" extrusionOk="0">
                  <a:moveTo>
                    <a:pt x="659" y="70"/>
                  </a:moveTo>
                  <a:cubicBezTo>
                    <a:pt x="693" y="70"/>
                    <a:pt x="726" y="75"/>
                    <a:pt x="758" y="88"/>
                  </a:cubicBezTo>
                  <a:cubicBezTo>
                    <a:pt x="947" y="166"/>
                    <a:pt x="1003" y="478"/>
                    <a:pt x="880" y="790"/>
                  </a:cubicBezTo>
                  <a:cubicBezTo>
                    <a:pt x="777" y="1052"/>
                    <a:pt x="572" y="1220"/>
                    <a:pt x="396" y="1220"/>
                  </a:cubicBezTo>
                  <a:cubicBezTo>
                    <a:pt x="363" y="1220"/>
                    <a:pt x="331" y="1214"/>
                    <a:pt x="301" y="1202"/>
                  </a:cubicBezTo>
                  <a:cubicBezTo>
                    <a:pt x="101" y="1124"/>
                    <a:pt x="45" y="812"/>
                    <a:pt x="179" y="500"/>
                  </a:cubicBezTo>
                  <a:cubicBezTo>
                    <a:pt x="282" y="237"/>
                    <a:pt x="480" y="70"/>
                    <a:pt x="659" y="70"/>
                  </a:cubicBezTo>
                  <a:close/>
                  <a:moveTo>
                    <a:pt x="677" y="1"/>
                  </a:moveTo>
                  <a:cubicBezTo>
                    <a:pt x="482" y="1"/>
                    <a:pt x="257" y="197"/>
                    <a:pt x="134" y="489"/>
                  </a:cubicBezTo>
                  <a:cubicBezTo>
                    <a:pt x="0" y="834"/>
                    <a:pt x="56" y="1179"/>
                    <a:pt x="279" y="1269"/>
                  </a:cubicBezTo>
                  <a:cubicBezTo>
                    <a:pt x="312" y="1282"/>
                    <a:pt x="346" y="1289"/>
                    <a:pt x="382" y="1289"/>
                  </a:cubicBezTo>
                  <a:cubicBezTo>
                    <a:pt x="577" y="1289"/>
                    <a:pt x="801" y="1093"/>
                    <a:pt x="914" y="801"/>
                  </a:cubicBezTo>
                  <a:cubicBezTo>
                    <a:pt x="1059" y="455"/>
                    <a:pt x="1003" y="110"/>
                    <a:pt x="780" y="21"/>
                  </a:cubicBezTo>
                  <a:cubicBezTo>
                    <a:pt x="747" y="7"/>
                    <a:pt x="713" y="1"/>
                    <a:pt x="677"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335" name="Google Shape;3335;p66"/>
          <p:cNvGrpSpPr/>
          <p:nvPr/>
        </p:nvGrpSpPr>
        <p:grpSpPr>
          <a:xfrm>
            <a:off x="3975335" y="2756900"/>
            <a:ext cx="1665343" cy="1842286"/>
            <a:chOff x="4051535" y="2756900"/>
            <a:chExt cx="1665343" cy="1842286"/>
          </a:xfrm>
        </p:grpSpPr>
        <p:sp>
          <p:nvSpPr>
            <p:cNvPr id="3336" name="Google Shape;3336;p66"/>
            <p:cNvSpPr/>
            <p:nvPr/>
          </p:nvSpPr>
          <p:spPr>
            <a:xfrm>
              <a:off x="5147385" y="3426300"/>
              <a:ext cx="392726" cy="484562"/>
            </a:xfrm>
            <a:custGeom>
              <a:avLst/>
              <a:gdLst/>
              <a:ahLst/>
              <a:cxnLst/>
              <a:rect l="l" t="t" r="r" b="b"/>
              <a:pathLst>
                <a:path w="4379" h="5403" extrusionOk="0">
                  <a:moveTo>
                    <a:pt x="1" y="0"/>
                  </a:moveTo>
                  <a:lnTo>
                    <a:pt x="1594" y="223"/>
                  </a:lnTo>
                  <a:cubicBezTo>
                    <a:pt x="1594" y="223"/>
                    <a:pt x="2819" y="3487"/>
                    <a:pt x="4378" y="4333"/>
                  </a:cubicBezTo>
                  <a:cubicBezTo>
                    <a:pt x="4378" y="4333"/>
                    <a:pt x="3955" y="5402"/>
                    <a:pt x="3933" y="5358"/>
                  </a:cubicBezTo>
                  <a:cubicBezTo>
                    <a:pt x="3922" y="5302"/>
                    <a:pt x="647" y="4211"/>
                    <a:pt x="1"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37" name="Google Shape;3337;p66"/>
            <p:cNvSpPr/>
            <p:nvPr/>
          </p:nvSpPr>
          <p:spPr>
            <a:xfrm>
              <a:off x="5402178" y="3692034"/>
              <a:ext cx="314701" cy="331741"/>
            </a:xfrm>
            <a:custGeom>
              <a:avLst/>
              <a:gdLst/>
              <a:ahLst/>
              <a:cxnLst/>
              <a:rect l="l" t="t" r="r" b="b"/>
              <a:pathLst>
                <a:path w="3509" h="3699" extrusionOk="0">
                  <a:moveTo>
                    <a:pt x="3509" y="1526"/>
                  </a:moveTo>
                  <a:cubicBezTo>
                    <a:pt x="3509" y="1526"/>
                    <a:pt x="1816" y="0"/>
                    <a:pt x="902" y="1593"/>
                  </a:cubicBezTo>
                  <a:cubicBezTo>
                    <a:pt x="0" y="3186"/>
                    <a:pt x="2484" y="3698"/>
                    <a:pt x="2484" y="3698"/>
                  </a:cubicBezTo>
                  <a:lnTo>
                    <a:pt x="2785" y="3063"/>
                  </a:lnTo>
                  <a:cubicBezTo>
                    <a:pt x="2785" y="3063"/>
                    <a:pt x="1716" y="2707"/>
                    <a:pt x="1849" y="2105"/>
                  </a:cubicBezTo>
                  <a:cubicBezTo>
                    <a:pt x="1972" y="1504"/>
                    <a:pt x="3152" y="2183"/>
                    <a:pt x="3152" y="2183"/>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38" name="Google Shape;3338;p66"/>
            <p:cNvSpPr/>
            <p:nvPr/>
          </p:nvSpPr>
          <p:spPr>
            <a:xfrm>
              <a:off x="5165412" y="3392310"/>
              <a:ext cx="213806" cy="226631"/>
            </a:xfrm>
            <a:custGeom>
              <a:avLst/>
              <a:gdLst/>
              <a:ahLst/>
              <a:cxnLst/>
              <a:rect l="l" t="t" r="r" b="b"/>
              <a:pathLst>
                <a:path w="2384" h="2527" extrusionOk="0">
                  <a:moveTo>
                    <a:pt x="0" y="0"/>
                  </a:moveTo>
                  <a:cubicBezTo>
                    <a:pt x="0" y="0"/>
                    <a:pt x="515" y="2526"/>
                    <a:pt x="1344" y="2526"/>
                  </a:cubicBezTo>
                  <a:cubicBezTo>
                    <a:pt x="1385" y="2526"/>
                    <a:pt x="1428" y="2520"/>
                    <a:pt x="1471" y="2507"/>
                  </a:cubicBezTo>
                  <a:cubicBezTo>
                    <a:pt x="2384" y="2228"/>
                    <a:pt x="2228" y="780"/>
                    <a:pt x="1905" y="468"/>
                  </a:cubicBezTo>
                  <a:cubicBezTo>
                    <a:pt x="1582" y="156"/>
                    <a:pt x="0" y="0"/>
                    <a:pt x="0"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39" name="Google Shape;3339;p66"/>
            <p:cNvSpPr/>
            <p:nvPr/>
          </p:nvSpPr>
          <p:spPr>
            <a:xfrm>
              <a:off x="4730803" y="3112586"/>
              <a:ext cx="317750" cy="250846"/>
            </a:xfrm>
            <a:custGeom>
              <a:avLst/>
              <a:gdLst/>
              <a:ahLst/>
              <a:cxnLst/>
              <a:rect l="l" t="t" r="r" b="b"/>
              <a:pathLst>
                <a:path w="3543" h="2797" extrusionOk="0">
                  <a:moveTo>
                    <a:pt x="246" y="0"/>
                  </a:moveTo>
                  <a:lnTo>
                    <a:pt x="1" y="2373"/>
                  </a:lnTo>
                  <a:lnTo>
                    <a:pt x="1850" y="2796"/>
                  </a:lnTo>
                  <a:lnTo>
                    <a:pt x="3543" y="2250"/>
                  </a:lnTo>
                  <a:lnTo>
                    <a:pt x="3354" y="168"/>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0" name="Google Shape;3340;p66"/>
            <p:cNvSpPr/>
            <p:nvPr/>
          </p:nvSpPr>
          <p:spPr>
            <a:xfrm>
              <a:off x="4451078" y="2756900"/>
              <a:ext cx="810294" cy="451648"/>
            </a:xfrm>
            <a:custGeom>
              <a:avLst/>
              <a:gdLst/>
              <a:ahLst/>
              <a:cxnLst/>
              <a:rect l="l" t="t" r="r" b="b"/>
              <a:pathLst>
                <a:path w="9035" h="5036" extrusionOk="0">
                  <a:moveTo>
                    <a:pt x="9035" y="79"/>
                  </a:moveTo>
                  <a:cubicBezTo>
                    <a:pt x="9035" y="79"/>
                    <a:pt x="4078" y="1"/>
                    <a:pt x="2039" y="1182"/>
                  </a:cubicBezTo>
                  <a:cubicBezTo>
                    <a:pt x="1" y="2362"/>
                    <a:pt x="1482" y="4033"/>
                    <a:pt x="2273" y="4401"/>
                  </a:cubicBezTo>
                  <a:cubicBezTo>
                    <a:pt x="3075" y="4768"/>
                    <a:pt x="6150" y="5036"/>
                    <a:pt x="9035" y="4323"/>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1" name="Google Shape;3341;p66"/>
            <p:cNvSpPr/>
            <p:nvPr/>
          </p:nvSpPr>
          <p:spPr>
            <a:xfrm>
              <a:off x="4051535" y="3282448"/>
              <a:ext cx="1518528" cy="1316739"/>
            </a:xfrm>
            <a:custGeom>
              <a:avLst/>
              <a:gdLst/>
              <a:ahLst/>
              <a:cxnLst/>
              <a:rect l="l" t="t" r="r" b="b"/>
              <a:pathLst>
                <a:path w="16932" h="14682" extrusionOk="0">
                  <a:moveTo>
                    <a:pt x="11083" y="0"/>
                  </a:moveTo>
                  <a:cubicBezTo>
                    <a:pt x="11083" y="0"/>
                    <a:pt x="9869" y="546"/>
                    <a:pt x="9346" y="379"/>
                  </a:cubicBezTo>
                  <a:cubicBezTo>
                    <a:pt x="8822" y="212"/>
                    <a:pt x="7619" y="100"/>
                    <a:pt x="7619" y="100"/>
                  </a:cubicBezTo>
                  <a:cubicBezTo>
                    <a:pt x="7619" y="100"/>
                    <a:pt x="5648" y="1136"/>
                    <a:pt x="4311" y="2829"/>
                  </a:cubicBezTo>
                  <a:cubicBezTo>
                    <a:pt x="2974" y="4522"/>
                    <a:pt x="891" y="8700"/>
                    <a:pt x="446" y="10771"/>
                  </a:cubicBezTo>
                  <a:cubicBezTo>
                    <a:pt x="0" y="12843"/>
                    <a:pt x="290" y="12777"/>
                    <a:pt x="535" y="12955"/>
                  </a:cubicBezTo>
                  <a:cubicBezTo>
                    <a:pt x="769" y="13133"/>
                    <a:pt x="6349" y="14681"/>
                    <a:pt x="9479" y="14347"/>
                  </a:cubicBezTo>
                  <a:cubicBezTo>
                    <a:pt x="12598" y="14013"/>
                    <a:pt x="16575" y="12598"/>
                    <a:pt x="16742" y="12264"/>
                  </a:cubicBezTo>
                  <a:cubicBezTo>
                    <a:pt x="16909" y="11930"/>
                    <a:pt x="16931" y="11317"/>
                    <a:pt x="16742" y="10159"/>
                  </a:cubicBezTo>
                  <a:cubicBezTo>
                    <a:pt x="16542" y="9012"/>
                    <a:pt x="13534" y="813"/>
                    <a:pt x="11083"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2" name="Google Shape;3342;p66"/>
            <p:cNvSpPr/>
            <p:nvPr/>
          </p:nvSpPr>
          <p:spPr>
            <a:xfrm>
              <a:off x="4051535" y="3291416"/>
              <a:ext cx="881144" cy="1282480"/>
            </a:xfrm>
            <a:custGeom>
              <a:avLst/>
              <a:gdLst/>
              <a:ahLst/>
              <a:cxnLst/>
              <a:rect l="l" t="t" r="r" b="b"/>
              <a:pathLst>
                <a:path w="9825" h="14300" extrusionOk="0">
                  <a:moveTo>
                    <a:pt x="7619" y="0"/>
                  </a:moveTo>
                  <a:cubicBezTo>
                    <a:pt x="7619" y="0"/>
                    <a:pt x="5648" y="1036"/>
                    <a:pt x="4311" y="2729"/>
                  </a:cubicBezTo>
                  <a:cubicBezTo>
                    <a:pt x="2974" y="4422"/>
                    <a:pt x="891" y="8600"/>
                    <a:pt x="446" y="10671"/>
                  </a:cubicBezTo>
                  <a:cubicBezTo>
                    <a:pt x="0" y="12743"/>
                    <a:pt x="290" y="12677"/>
                    <a:pt x="535" y="12855"/>
                  </a:cubicBezTo>
                  <a:cubicBezTo>
                    <a:pt x="747" y="13017"/>
                    <a:pt x="5317" y="14300"/>
                    <a:pt x="8507" y="14300"/>
                  </a:cubicBezTo>
                  <a:cubicBezTo>
                    <a:pt x="8828" y="14300"/>
                    <a:pt x="9136" y="14287"/>
                    <a:pt x="9424" y="14258"/>
                  </a:cubicBezTo>
                  <a:cubicBezTo>
                    <a:pt x="9424" y="14158"/>
                    <a:pt x="8945" y="10449"/>
                    <a:pt x="9123" y="4512"/>
                  </a:cubicBezTo>
                  <a:cubicBezTo>
                    <a:pt x="9201" y="1861"/>
                    <a:pt x="9825" y="257"/>
                    <a:pt x="9825" y="256"/>
                  </a:cubicBezTo>
                  <a:lnTo>
                    <a:pt x="9825" y="256"/>
                  </a:lnTo>
                  <a:cubicBezTo>
                    <a:pt x="9741" y="268"/>
                    <a:pt x="9652" y="273"/>
                    <a:pt x="9569" y="273"/>
                  </a:cubicBezTo>
                  <a:cubicBezTo>
                    <a:pt x="9485" y="273"/>
                    <a:pt x="9407" y="268"/>
                    <a:pt x="9346" y="256"/>
                  </a:cubicBezTo>
                  <a:cubicBezTo>
                    <a:pt x="8711" y="123"/>
                    <a:pt x="7619" y="0"/>
                    <a:pt x="7619"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3" name="Google Shape;3343;p66"/>
            <p:cNvSpPr/>
            <p:nvPr/>
          </p:nvSpPr>
          <p:spPr>
            <a:xfrm>
              <a:off x="4448118" y="3534190"/>
              <a:ext cx="342772" cy="366717"/>
            </a:xfrm>
            <a:custGeom>
              <a:avLst/>
              <a:gdLst/>
              <a:ahLst/>
              <a:cxnLst/>
              <a:rect l="l" t="t" r="r" b="b"/>
              <a:pathLst>
                <a:path w="3822" h="4089" extrusionOk="0">
                  <a:moveTo>
                    <a:pt x="3687" y="3977"/>
                  </a:moveTo>
                  <a:cubicBezTo>
                    <a:pt x="3476" y="3097"/>
                    <a:pt x="3699" y="1994"/>
                    <a:pt x="3821" y="1470"/>
                  </a:cubicBezTo>
                  <a:cubicBezTo>
                    <a:pt x="3052" y="1125"/>
                    <a:pt x="2328" y="1292"/>
                    <a:pt x="1582" y="936"/>
                  </a:cubicBezTo>
                  <a:cubicBezTo>
                    <a:pt x="557" y="446"/>
                    <a:pt x="390" y="0"/>
                    <a:pt x="357" y="925"/>
                  </a:cubicBezTo>
                  <a:cubicBezTo>
                    <a:pt x="335" y="1470"/>
                    <a:pt x="0" y="2484"/>
                    <a:pt x="1582" y="3453"/>
                  </a:cubicBezTo>
                  <a:cubicBezTo>
                    <a:pt x="2663" y="4088"/>
                    <a:pt x="2440" y="3843"/>
                    <a:pt x="3687" y="397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4" name="Google Shape;3344;p66"/>
            <p:cNvSpPr/>
            <p:nvPr/>
          </p:nvSpPr>
          <p:spPr>
            <a:xfrm>
              <a:off x="4502019" y="3647999"/>
              <a:ext cx="374699" cy="437657"/>
            </a:xfrm>
            <a:custGeom>
              <a:avLst/>
              <a:gdLst/>
              <a:ahLst/>
              <a:cxnLst/>
              <a:rect l="l" t="t" r="r" b="b"/>
              <a:pathLst>
                <a:path w="4178" h="4880" extrusionOk="0">
                  <a:moveTo>
                    <a:pt x="2050" y="1"/>
                  </a:moveTo>
                  <a:cubicBezTo>
                    <a:pt x="1727" y="79"/>
                    <a:pt x="1393" y="123"/>
                    <a:pt x="1026" y="123"/>
                  </a:cubicBezTo>
                  <a:cubicBezTo>
                    <a:pt x="658" y="123"/>
                    <a:pt x="313" y="79"/>
                    <a:pt x="1" y="1"/>
                  </a:cubicBezTo>
                  <a:cubicBezTo>
                    <a:pt x="881" y="3877"/>
                    <a:pt x="3421" y="4780"/>
                    <a:pt x="3443" y="4824"/>
                  </a:cubicBezTo>
                  <a:cubicBezTo>
                    <a:pt x="3454" y="4880"/>
                    <a:pt x="4178" y="3643"/>
                    <a:pt x="4178" y="3643"/>
                  </a:cubicBezTo>
                  <a:cubicBezTo>
                    <a:pt x="2997" y="2808"/>
                    <a:pt x="2329" y="959"/>
                    <a:pt x="2050"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5" name="Google Shape;3345;p66"/>
            <p:cNvSpPr/>
            <p:nvPr/>
          </p:nvSpPr>
          <p:spPr>
            <a:xfrm>
              <a:off x="4709817" y="3849877"/>
              <a:ext cx="338736" cy="356673"/>
            </a:xfrm>
            <a:custGeom>
              <a:avLst/>
              <a:gdLst/>
              <a:ahLst/>
              <a:cxnLst/>
              <a:rect l="l" t="t" r="r" b="b"/>
              <a:pathLst>
                <a:path w="3777" h="3977" extrusionOk="0">
                  <a:moveTo>
                    <a:pt x="3777" y="1649"/>
                  </a:moveTo>
                  <a:cubicBezTo>
                    <a:pt x="3777" y="1649"/>
                    <a:pt x="1961" y="0"/>
                    <a:pt x="981" y="1715"/>
                  </a:cubicBezTo>
                  <a:cubicBezTo>
                    <a:pt x="1" y="3431"/>
                    <a:pt x="2685" y="3977"/>
                    <a:pt x="2685" y="3977"/>
                  </a:cubicBezTo>
                  <a:lnTo>
                    <a:pt x="3008" y="3297"/>
                  </a:lnTo>
                  <a:cubicBezTo>
                    <a:pt x="3008" y="3297"/>
                    <a:pt x="1861" y="2918"/>
                    <a:pt x="1995" y="2261"/>
                  </a:cubicBezTo>
                  <a:cubicBezTo>
                    <a:pt x="2128" y="1615"/>
                    <a:pt x="3398" y="2350"/>
                    <a:pt x="3398" y="2350"/>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6" name="Google Shape;3346;p66"/>
            <p:cNvSpPr/>
            <p:nvPr/>
          </p:nvSpPr>
          <p:spPr>
            <a:xfrm>
              <a:off x="4441123" y="3458228"/>
              <a:ext cx="375686" cy="312817"/>
            </a:xfrm>
            <a:custGeom>
              <a:avLst/>
              <a:gdLst/>
              <a:ahLst/>
              <a:cxnLst/>
              <a:rect l="l" t="t" r="r" b="b"/>
              <a:pathLst>
                <a:path w="4189" h="3488" extrusionOk="0">
                  <a:moveTo>
                    <a:pt x="3710" y="725"/>
                  </a:moveTo>
                  <a:cubicBezTo>
                    <a:pt x="3710" y="725"/>
                    <a:pt x="1237" y="1"/>
                    <a:pt x="802" y="268"/>
                  </a:cubicBezTo>
                  <a:cubicBezTo>
                    <a:pt x="379" y="524"/>
                    <a:pt x="0" y="2206"/>
                    <a:pt x="925" y="2997"/>
                  </a:cubicBezTo>
                  <a:cubicBezTo>
                    <a:pt x="1170" y="3209"/>
                    <a:pt x="2462" y="3487"/>
                    <a:pt x="3119" y="3231"/>
                  </a:cubicBezTo>
                  <a:cubicBezTo>
                    <a:pt x="3453" y="3097"/>
                    <a:pt x="3721" y="2897"/>
                    <a:pt x="3843" y="2663"/>
                  </a:cubicBezTo>
                  <a:cubicBezTo>
                    <a:pt x="4189" y="2006"/>
                    <a:pt x="4155" y="981"/>
                    <a:pt x="3710" y="725"/>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7" name="Google Shape;3347;p66"/>
            <p:cNvSpPr/>
            <p:nvPr/>
          </p:nvSpPr>
          <p:spPr>
            <a:xfrm>
              <a:off x="4441123" y="3476882"/>
              <a:ext cx="322772" cy="280352"/>
            </a:xfrm>
            <a:custGeom>
              <a:avLst/>
              <a:gdLst/>
              <a:ahLst/>
              <a:cxnLst/>
              <a:rect l="l" t="t" r="r" b="b"/>
              <a:pathLst>
                <a:path w="3599" h="3126" extrusionOk="0">
                  <a:moveTo>
                    <a:pt x="1136" y="0"/>
                  </a:moveTo>
                  <a:cubicBezTo>
                    <a:pt x="987" y="0"/>
                    <a:pt x="870" y="18"/>
                    <a:pt x="802" y="60"/>
                  </a:cubicBezTo>
                  <a:cubicBezTo>
                    <a:pt x="379" y="316"/>
                    <a:pt x="0" y="1998"/>
                    <a:pt x="925" y="2789"/>
                  </a:cubicBezTo>
                  <a:cubicBezTo>
                    <a:pt x="1100" y="2940"/>
                    <a:pt x="1798" y="3126"/>
                    <a:pt x="2423" y="3126"/>
                  </a:cubicBezTo>
                  <a:cubicBezTo>
                    <a:pt x="2672" y="3126"/>
                    <a:pt x="2909" y="3096"/>
                    <a:pt x="3097" y="3023"/>
                  </a:cubicBezTo>
                  <a:cubicBezTo>
                    <a:pt x="2852" y="2622"/>
                    <a:pt x="2774" y="2109"/>
                    <a:pt x="2841" y="1708"/>
                  </a:cubicBezTo>
                  <a:cubicBezTo>
                    <a:pt x="2908" y="1229"/>
                    <a:pt x="3231" y="739"/>
                    <a:pt x="3598" y="483"/>
                  </a:cubicBezTo>
                  <a:cubicBezTo>
                    <a:pt x="3196" y="373"/>
                    <a:pt x="1823" y="0"/>
                    <a:pt x="1136"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8" name="Google Shape;3348;p66"/>
            <p:cNvSpPr/>
            <p:nvPr/>
          </p:nvSpPr>
          <p:spPr>
            <a:xfrm>
              <a:off x="4542018" y="2949720"/>
              <a:ext cx="523575" cy="101971"/>
            </a:xfrm>
            <a:custGeom>
              <a:avLst/>
              <a:gdLst/>
              <a:ahLst/>
              <a:cxnLst/>
              <a:rect l="l" t="t" r="r" b="b"/>
              <a:pathLst>
                <a:path w="5838" h="1137" extrusionOk="0">
                  <a:moveTo>
                    <a:pt x="78" y="1"/>
                  </a:moveTo>
                  <a:cubicBezTo>
                    <a:pt x="23" y="146"/>
                    <a:pt x="0" y="302"/>
                    <a:pt x="0" y="446"/>
                  </a:cubicBezTo>
                  <a:cubicBezTo>
                    <a:pt x="301" y="691"/>
                    <a:pt x="880" y="1059"/>
                    <a:pt x="1794" y="1115"/>
                  </a:cubicBezTo>
                  <a:cubicBezTo>
                    <a:pt x="1983" y="1126"/>
                    <a:pt x="2217" y="1137"/>
                    <a:pt x="2473" y="1137"/>
                  </a:cubicBezTo>
                  <a:cubicBezTo>
                    <a:pt x="3799" y="1137"/>
                    <a:pt x="5737" y="992"/>
                    <a:pt x="5837" y="981"/>
                  </a:cubicBezTo>
                  <a:lnTo>
                    <a:pt x="5804" y="602"/>
                  </a:lnTo>
                  <a:cubicBezTo>
                    <a:pt x="5785" y="602"/>
                    <a:pt x="3788" y="753"/>
                    <a:pt x="2463" y="753"/>
                  </a:cubicBezTo>
                  <a:cubicBezTo>
                    <a:pt x="2219" y="753"/>
                    <a:pt x="1998" y="748"/>
                    <a:pt x="1816" y="736"/>
                  </a:cubicBezTo>
                  <a:cubicBezTo>
                    <a:pt x="791" y="669"/>
                    <a:pt x="223" y="157"/>
                    <a:pt x="78"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49" name="Google Shape;3349;p66"/>
            <p:cNvSpPr/>
            <p:nvPr/>
          </p:nvSpPr>
          <p:spPr>
            <a:xfrm>
              <a:off x="4929632" y="3284421"/>
              <a:ext cx="397658" cy="1037015"/>
            </a:xfrm>
            <a:custGeom>
              <a:avLst/>
              <a:gdLst/>
              <a:ahLst/>
              <a:cxnLst/>
              <a:rect l="l" t="t" r="r" b="b"/>
              <a:pathLst>
                <a:path w="4434" h="11563" extrusionOk="0">
                  <a:moveTo>
                    <a:pt x="1237" y="0"/>
                  </a:moveTo>
                  <a:cubicBezTo>
                    <a:pt x="1036" y="89"/>
                    <a:pt x="490" y="268"/>
                    <a:pt x="0" y="312"/>
                  </a:cubicBezTo>
                  <a:cubicBezTo>
                    <a:pt x="591" y="724"/>
                    <a:pt x="1404" y="2284"/>
                    <a:pt x="2028" y="4255"/>
                  </a:cubicBezTo>
                  <a:cubicBezTo>
                    <a:pt x="3309" y="8332"/>
                    <a:pt x="3253" y="11563"/>
                    <a:pt x="3253" y="11563"/>
                  </a:cubicBezTo>
                  <a:lnTo>
                    <a:pt x="4434" y="11073"/>
                  </a:lnTo>
                  <a:cubicBezTo>
                    <a:pt x="4434" y="11073"/>
                    <a:pt x="4178" y="6829"/>
                    <a:pt x="2997" y="3877"/>
                  </a:cubicBezTo>
                  <a:cubicBezTo>
                    <a:pt x="2328" y="2184"/>
                    <a:pt x="1716" y="635"/>
                    <a:pt x="1237" y="0"/>
                  </a:cubicBezTo>
                  <a:close/>
                </a:path>
              </a:pathLst>
            </a:custGeom>
            <a:solidFill>
              <a:srgbClr val="ADAB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50" name="Google Shape;3350;p66"/>
            <p:cNvSpPr/>
            <p:nvPr/>
          </p:nvSpPr>
          <p:spPr>
            <a:xfrm>
              <a:off x="4974564" y="3299398"/>
              <a:ext cx="316764" cy="1004101"/>
            </a:xfrm>
            <a:custGeom>
              <a:avLst/>
              <a:gdLst/>
              <a:ahLst/>
              <a:cxnLst/>
              <a:rect l="l" t="t" r="r" b="b"/>
              <a:pathLst>
                <a:path w="3532" h="11196" extrusionOk="0">
                  <a:moveTo>
                    <a:pt x="2228" y="3921"/>
                  </a:moveTo>
                  <a:cubicBezTo>
                    <a:pt x="1616" y="2005"/>
                    <a:pt x="825" y="491"/>
                    <a:pt x="223" y="0"/>
                  </a:cubicBezTo>
                  <a:cubicBezTo>
                    <a:pt x="157" y="23"/>
                    <a:pt x="79" y="45"/>
                    <a:pt x="1" y="56"/>
                  </a:cubicBezTo>
                  <a:cubicBezTo>
                    <a:pt x="591" y="602"/>
                    <a:pt x="1348" y="2072"/>
                    <a:pt x="1939" y="3921"/>
                  </a:cubicBezTo>
                  <a:cubicBezTo>
                    <a:pt x="3075" y="7452"/>
                    <a:pt x="3220" y="10382"/>
                    <a:pt x="3242" y="11195"/>
                  </a:cubicBezTo>
                  <a:lnTo>
                    <a:pt x="3532" y="11073"/>
                  </a:lnTo>
                  <a:cubicBezTo>
                    <a:pt x="3498" y="10126"/>
                    <a:pt x="3320" y="7308"/>
                    <a:pt x="2228" y="392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51" name="Google Shape;3351;p66"/>
            <p:cNvSpPr/>
            <p:nvPr/>
          </p:nvSpPr>
          <p:spPr>
            <a:xfrm>
              <a:off x="5001559" y="2757976"/>
              <a:ext cx="440617" cy="406627"/>
            </a:xfrm>
            <a:custGeom>
              <a:avLst/>
              <a:gdLst/>
              <a:ahLst/>
              <a:cxnLst/>
              <a:rect l="l" t="t" r="r" b="b"/>
              <a:pathLst>
                <a:path w="4913" h="4534" extrusionOk="0">
                  <a:moveTo>
                    <a:pt x="2897" y="67"/>
                  </a:moveTo>
                  <a:cubicBezTo>
                    <a:pt x="2897" y="67"/>
                    <a:pt x="1047" y="401"/>
                    <a:pt x="524" y="802"/>
                  </a:cubicBezTo>
                  <a:cubicBezTo>
                    <a:pt x="0" y="1203"/>
                    <a:pt x="78" y="2295"/>
                    <a:pt x="335" y="3030"/>
                  </a:cubicBezTo>
                  <a:cubicBezTo>
                    <a:pt x="591" y="3765"/>
                    <a:pt x="1337" y="4534"/>
                    <a:pt x="1816" y="4534"/>
                  </a:cubicBezTo>
                  <a:cubicBezTo>
                    <a:pt x="2306" y="4534"/>
                    <a:pt x="4189" y="3843"/>
                    <a:pt x="4489" y="3442"/>
                  </a:cubicBezTo>
                  <a:cubicBezTo>
                    <a:pt x="4801" y="3052"/>
                    <a:pt x="4913" y="1793"/>
                    <a:pt x="4489" y="869"/>
                  </a:cubicBezTo>
                  <a:cubicBezTo>
                    <a:pt x="4178" y="167"/>
                    <a:pt x="3699" y="0"/>
                    <a:pt x="2897" y="6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52" name="Google Shape;3352;p66"/>
            <p:cNvSpPr/>
            <p:nvPr/>
          </p:nvSpPr>
          <p:spPr>
            <a:xfrm>
              <a:off x="5113395" y="2837885"/>
              <a:ext cx="267886" cy="247797"/>
            </a:xfrm>
            <a:custGeom>
              <a:avLst/>
              <a:gdLst/>
              <a:ahLst/>
              <a:cxnLst/>
              <a:rect l="l" t="t" r="r" b="b"/>
              <a:pathLst>
                <a:path w="2987" h="2763" extrusionOk="0">
                  <a:moveTo>
                    <a:pt x="1761" y="45"/>
                  </a:moveTo>
                  <a:cubicBezTo>
                    <a:pt x="1761" y="45"/>
                    <a:pt x="636" y="245"/>
                    <a:pt x="324" y="490"/>
                  </a:cubicBezTo>
                  <a:cubicBezTo>
                    <a:pt x="1" y="735"/>
                    <a:pt x="46" y="1404"/>
                    <a:pt x="201" y="1849"/>
                  </a:cubicBezTo>
                  <a:cubicBezTo>
                    <a:pt x="357" y="2295"/>
                    <a:pt x="814" y="2763"/>
                    <a:pt x="1104" y="2763"/>
                  </a:cubicBezTo>
                  <a:cubicBezTo>
                    <a:pt x="1404" y="2763"/>
                    <a:pt x="2552" y="2351"/>
                    <a:pt x="2730" y="2105"/>
                  </a:cubicBezTo>
                  <a:cubicBezTo>
                    <a:pt x="2919" y="1860"/>
                    <a:pt x="2986" y="1092"/>
                    <a:pt x="2730" y="535"/>
                  </a:cubicBezTo>
                  <a:cubicBezTo>
                    <a:pt x="2541" y="112"/>
                    <a:pt x="2251" y="0"/>
                    <a:pt x="1761" y="45"/>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53" name="Google Shape;3353;p66"/>
            <p:cNvSpPr/>
            <p:nvPr/>
          </p:nvSpPr>
          <p:spPr>
            <a:xfrm>
              <a:off x="5275275" y="2865866"/>
              <a:ext cx="77038" cy="121970"/>
            </a:xfrm>
            <a:custGeom>
              <a:avLst/>
              <a:gdLst/>
              <a:ahLst/>
              <a:cxnLst/>
              <a:rect l="l" t="t" r="r" b="b"/>
              <a:pathLst>
                <a:path w="859" h="1360" extrusionOk="0">
                  <a:moveTo>
                    <a:pt x="814" y="646"/>
                  </a:moveTo>
                  <a:cubicBezTo>
                    <a:pt x="858" y="1003"/>
                    <a:pt x="713" y="1314"/>
                    <a:pt x="502" y="1337"/>
                  </a:cubicBezTo>
                  <a:cubicBezTo>
                    <a:pt x="279" y="1359"/>
                    <a:pt x="78" y="1092"/>
                    <a:pt x="45" y="724"/>
                  </a:cubicBezTo>
                  <a:cubicBezTo>
                    <a:pt x="0" y="357"/>
                    <a:pt x="145" y="45"/>
                    <a:pt x="357" y="22"/>
                  </a:cubicBezTo>
                  <a:cubicBezTo>
                    <a:pt x="580" y="0"/>
                    <a:pt x="780" y="279"/>
                    <a:pt x="814" y="646"/>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54" name="Google Shape;3354;p66"/>
            <p:cNvSpPr/>
            <p:nvPr/>
          </p:nvSpPr>
          <p:spPr>
            <a:xfrm>
              <a:off x="5157430" y="2898780"/>
              <a:ext cx="81971" cy="128965"/>
            </a:xfrm>
            <a:custGeom>
              <a:avLst/>
              <a:gdLst/>
              <a:ahLst/>
              <a:cxnLst/>
              <a:rect l="l" t="t" r="r" b="b"/>
              <a:pathLst>
                <a:path w="914" h="1438" extrusionOk="0">
                  <a:moveTo>
                    <a:pt x="869" y="669"/>
                  </a:moveTo>
                  <a:cubicBezTo>
                    <a:pt x="913" y="1048"/>
                    <a:pt x="769" y="1382"/>
                    <a:pt x="546" y="1404"/>
                  </a:cubicBezTo>
                  <a:cubicBezTo>
                    <a:pt x="323" y="1438"/>
                    <a:pt x="100" y="1148"/>
                    <a:pt x="56" y="769"/>
                  </a:cubicBezTo>
                  <a:cubicBezTo>
                    <a:pt x="0" y="391"/>
                    <a:pt x="145" y="56"/>
                    <a:pt x="368" y="34"/>
                  </a:cubicBezTo>
                  <a:cubicBezTo>
                    <a:pt x="602" y="1"/>
                    <a:pt x="813" y="290"/>
                    <a:pt x="869" y="669"/>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55" name="Google Shape;3355;p66"/>
            <p:cNvSpPr/>
            <p:nvPr/>
          </p:nvSpPr>
          <p:spPr>
            <a:xfrm>
              <a:off x="4858692" y="4193456"/>
              <a:ext cx="711373" cy="377749"/>
            </a:xfrm>
            <a:custGeom>
              <a:avLst/>
              <a:gdLst/>
              <a:ahLst/>
              <a:cxnLst/>
              <a:rect l="l" t="t" r="r" b="b"/>
              <a:pathLst>
                <a:path w="7932" h="4212" extrusionOk="0">
                  <a:moveTo>
                    <a:pt x="7742" y="1"/>
                  </a:moveTo>
                  <a:cubicBezTo>
                    <a:pt x="6795" y="391"/>
                    <a:pt x="5793" y="703"/>
                    <a:pt x="4902" y="981"/>
                  </a:cubicBezTo>
                  <a:cubicBezTo>
                    <a:pt x="3344" y="1483"/>
                    <a:pt x="1837" y="1841"/>
                    <a:pt x="216" y="1841"/>
                  </a:cubicBezTo>
                  <a:cubicBezTo>
                    <a:pt x="144" y="1841"/>
                    <a:pt x="72" y="1840"/>
                    <a:pt x="0" y="1839"/>
                  </a:cubicBezTo>
                  <a:lnTo>
                    <a:pt x="0" y="1839"/>
                  </a:lnTo>
                  <a:cubicBezTo>
                    <a:pt x="34" y="2240"/>
                    <a:pt x="23" y="2619"/>
                    <a:pt x="34" y="3020"/>
                  </a:cubicBezTo>
                  <a:cubicBezTo>
                    <a:pt x="34" y="3421"/>
                    <a:pt x="101" y="3822"/>
                    <a:pt x="168" y="4211"/>
                  </a:cubicBezTo>
                  <a:cubicBezTo>
                    <a:pt x="268" y="4211"/>
                    <a:pt x="379" y="4200"/>
                    <a:pt x="479" y="4189"/>
                  </a:cubicBezTo>
                  <a:cubicBezTo>
                    <a:pt x="3598" y="3855"/>
                    <a:pt x="7575" y="2440"/>
                    <a:pt x="7742" y="2106"/>
                  </a:cubicBezTo>
                  <a:cubicBezTo>
                    <a:pt x="7909" y="1772"/>
                    <a:pt x="7931" y="1159"/>
                    <a:pt x="7742"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56" name="Google Shape;3356;p66"/>
            <p:cNvSpPr/>
            <p:nvPr/>
          </p:nvSpPr>
          <p:spPr>
            <a:xfrm>
              <a:off x="4051535" y="4204487"/>
              <a:ext cx="845181" cy="393712"/>
            </a:xfrm>
            <a:custGeom>
              <a:avLst/>
              <a:gdLst/>
              <a:ahLst/>
              <a:cxnLst/>
              <a:rect l="l" t="t" r="r" b="b"/>
              <a:pathLst>
                <a:path w="9424" h="4390" extrusionOk="0">
                  <a:moveTo>
                    <a:pt x="4846" y="1393"/>
                  </a:moveTo>
                  <a:cubicBezTo>
                    <a:pt x="3242" y="1103"/>
                    <a:pt x="1883" y="747"/>
                    <a:pt x="579" y="0"/>
                  </a:cubicBezTo>
                  <a:cubicBezTo>
                    <a:pt x="524" y="167"/>
                    <a:pt x="479" y="335"/>
                    <a:pt x="446" y="490"/>
                  </a:cubicBezTo>
                  <a:cubicBezTo>
                    <a:pt x="0" y="2562"/>
                    <a:pt x="290" y="2496"/>
                    <a:pt x="535" y="2674"/>
                  </a:cubicBezTo>
                  <a:cubicBezTo>
                    <a:pt x="769" y="2852"/>
                    <a:pt x="6283" y="4389"/>
                    <a:pt x="9424" y="4077"/>
                  </a:cubicBezTo>
                  <a:cubicBezTo>
                    <a:pt x="9424" y="4033"/>
                    <a:pt x="9312" y="3197"/>
                    <a:pt x="9223" y="1727"/>
                  </a:cubicBezTo>
                  <a:cubicBezTo>
                    <a:pt x="7820" y="1693"/>
                    <a:pt x="5882" y="1593"/>
                    <a:pt x="4846" y="139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357" name="Google Shape;3357;p66"/>
          <p:cNvGrpSpPr/>
          <p:nvPr/>
        </p:nvGrpSpPr>
        <p:grpSpPr>
          <a:xfrm>
            <a:off x="6540420" y="2720469"/>
            <a:ext cx="1760450" cy="1962655"/>
            <a:chOff x="6616924" y="2750252"/>
            <a:chExt cx="1665358" cy="1856465"/>
          </a:xfrm>
        </p:grpSpPr>
        <p:sp>
          <p:nvSpPr>
            <p:cNvPr id="3358" name="Google Shape;3358;p66"/>
            <p:cNvSpPr/>
            <p:nvPr/>
          </p:nvSpPr>
          <p:spPr>
            <a:xfrm flipH="1">
              <a:off x="7187242" y="3185827"/>
              <a:ext cx="486655" cy="498071"/>
            </a:xfrm>
            <a:custGeom>
              <a:avLst/>
              <a:gdLst/>
              <a:ahLst/>
              <a:cxnLst/>
              <a:rect l="l" t="t" r="r" b="b"/>
              <a:pathLst>
                <a:path w="7119" h="7286" extrusionOk="0">
                  <a:moveTo>
                    <a:pt x="89" y="0"/>
                  </a:moveTo>
                  <a:cubicBezTo>
                    <a:pt x="89" y="0"/>
                    <a:pt x="4033" y="5548"/>
                    <a:pt x="4367" y="5659"/>
                  </a:cubicBezTo>
                  <a:cubicBezTo>
                    <a:pt x="4701" y="5759"/>
                    <a:pt x="6717" y="4835"/>
                    <a:pt x="6717" y="4835"/>
                  </a:cubicBezTo>
                  <a:lnTo>
                    <a:pt x="7118" y="5904"/>
                  </a:lnTo>
                  <a:cubicBezTo>
                    <a:pt x="7118" y="5904"/>
                    <a:pt x="4512" y="7285"/>
                    <a:pt x="4200" y="7207"/>
                  </a:cubicBezTo>
                  <a:cubicBezTo>
                    <a:pt x="3888" y="7140"/>
                    <a:pt x="0" y="3609"/>
                    <a:pt x="0" y="360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59" name="Google Shape;3359;p66"/>
            <p:cNvSpPr/>
            <p:nvPr/>
          </p:nvSpPr>
          <p:spPr>
            <a:xfrm flipH="1">
              <a:off x="7187242" y="3261226"/>
              <a:ext cx="486655" cy="417543"/>
            </a:xfrm>
            <a:custGeom>
              <a:avLst/>
              <a:gdLst/>
              <a:ahLst/>
              <a:cxnLst/>
              <a:rect l="l" t="t" r="r" b="b"/>
              <a:pathLst>
                <a:path w="7119" h="6108" extrusionOk="0">
                  <a:moveTo>
                    <a:pt x="67" y="0"/>
                  </a:moveTo>
                  <a:lnTo>
                    <a:pt x="0" y="2506"/>
                  </a:lnTo>
                  <a:cubicBezTo>
                    <a:pt x="0" y="2506"/>
                    <a:pt x="3888" y="6037"/>
                    <a:pt x="4200" y="6104"/>
                  </a:cubicBezTo>
                  <a:cubicBezTo>
                    <a:pt x="4208" y="6106"/>
                    <a:pt x="4219" y="6107"/>
                    <a:pt x="4231" y="6107"/>
                  </a:cubicBezTo>
                  <a:cubicBezTo>
                    <a:pt x="4653" y="6107"/>
                    <a:pt x="7118" y="4801"/>
                    <a:pt x="7118" y="4801"/>
                  </a:cubicBezTo>
                  <a:lnTo>
                    <a:pt x="7007" y="4300"/>
                  </a:lnTo>
                  <a:cubicBezTo>
                    <a:pt x="6311" y="4518"/>
                    <a:pt x="5344" y="5327"/>
                    <a:pt x="4593" y="5327"/>
                  </a:cubicBezTo>
                  <a:cubicBezTo>
                    <a:pt x="4539" y="5327"/>
                    <a:pt x="4486" y="5322"/>
                    <a:pt x="4434" y="5313"/>
                  </a:cubicBezTo>
                  <a:cubicBezTo>
                    <a:pt x="3710" y="5191"/>
                    <a:pt x="3175" y="3966"/>
                    <a:pt x="2484" y="3074"/>
                  </a:cubicBezTo>
                  <a:cubicBezTo>
                    <a:pt x="1693" y="2050"/>
                    <a:pt x="891" y="991"/>
                    <a:pt x="67"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6"/>
            <p:cNvSpPr/>
            <p:nvPr/>
          </p:nvSpPr>
          <p:spPr>
            <a:xfrm flipH="1">
              <a:off x="7352518" y="3159168"/>
              <a:ext cx="929764" cy="1261037"/>
            </a:xfrm>
            <a:custGeom>
              <a:avLst/>
              <a:gdLst/>
              <a:ahLst/>
              <a:cxnLst/>
              <a:rect l="l" t="t" r="r" b="b"/>
              <a:pathLst>
                <a:path w="13601" h="18447" extrusionOk="0">
                  <a:moveTo>
                    <a:pt x="3643" y="0"/>
                  </a:moveTo>
                  <a:cubicBezTo>
                    <a:pt x="3643" y="0"/>
                    <a:pt x="1303" y="3220"/>
                    <a:pt x="702" y="7219"/>
                  </a:cubicBezTo>
                  <a:cubicBezTo>
                    <a:pt x="100" y="11206"/>
                    <a:pt x="0" y="15395"/>
                    <a:pt x="156" y="16275"/>
                  </a:cubicBezTo>
                  <a:cubicBezTo>
                    <a:pt x="156" y="16275"/>
                    <a:pt x="5102" y="18447"/>
                    <a:pt x="12832" y="16275"/>
                  </a:cubicBezTo>
                  <a:cubicBezTo>
                    <a:pt x="12832" y="16275"/>
                    <a:pt x="13601" y="5280"/>
                    <a:pt x="8900" y="0"/>
                  </a:cubicBezTo>
                  <a:lnTo>
                    <a:pt x="3643"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61" name="Google Shape;3361;p66"/>
            <p:cNvSpPr/>
            <p:nvPr/>
          </p:nvSpPr>
          <p:spPr>
            <a:xfrm flipH="1">
              <a:off x="7600739" y="3159168"/>
              <a:ext cx="485903" cy="164132"/>
            </a:xfrm>
            <a:custGeom>
              <a:avLst/>
              <a:gdLst/>
              <a:ahLst/>
              <a:cxnLst/>
              <a:rect l="l" t="t" r="r" b="b"/>
              <a:pathLst>
                <a:path w="7108" h="2401" extrusionOk="0">
                  <a:moveTo>
                    <a:pt x="781" y="0"/>
                  </a:moveTo>
                  <a:cubicBezTo>
                    <a:pt x="781" y="0"/>
                    <a:pt x="447" y="457"/>
                    <a:pt x="1" y="1237"/>
                  </a:cubicBezTo>
                  <a:cubicBezTo>
                    <a:pt x="669" y="1827"/>
                    <a:pt x="2173" y="2184"/>
                    <a:pt x="2596" y="2273"/>
                  </a:cubicBezTo>
                  <a:cubicBezTo>
                    <a:pt x="3040" y="2360"/>
                    <a:pt x="3506" y="2401"/>
                    <a:pt x="3966" y="2401"/>
                  </a:cubicBezTo>
                  <a:cubicBezTo>
                    <a:pt x="5374" y="2401"/>
                    <a:pt x="6713" y="2020"/>
                    <a:pt x="7108" y="1449"/>
                  </a:cubicBezTo>
                  <a:cubicBezTo>
                    <a:pt x="6785" y="936"/>
                    <a:pt x="6428" y="446"/>
                    <a:pt x="6038" y="0"/>
                  </a:cubicBezTo>
                  <a:close/>
                </a:path>
              </a:pathLst>
            </a:custGeom>
            <a:solidFill>
              <a:srgbClr val="ADAB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6"/>
            <p:cNvSpPr/>
            <p:nvPr/>
          </p:nvSpPr>
          <p:spPr>
            <a:xfrm flipH="1">
              <a:off x="7394355" y="3813966"/>
              <a:ext cx="883348" cy="523706"/>
            </a:xfrm>
            <a:custGeom>
              <a:avLst/>
              <a:gdLst/>
              <a:ahLst/>
              <a:cxnLst/>
              <a:rect l="l" t="t" r="r" b="b"/>
              <a:pathLst>
                <a:path w="12922" h="7661" extrusionOk="0">
                  <a:moveTo>
                    <a:pt x="3543" y="1"/>
                  </a:moveTo>
                  <a:cubicBezTo>
                    <a:pt x="1384" y="1"/>
                    <a:pt x="78" y="3276"/>
                    <a:pt x="78" y="3276"/>
                  </a:cubicBezTo>
                  <a:cubicBezTo>
                    <a:pt x="0" y="4958"/>
                    <a:pt x="11" y="6250"/>
                    <a:pt x="89" y="6696"/>
                  </a:cubicBezTo>
                  <a:cubicBezTo>
                    <a:pt x="89" y="6696"/>
                    <a:pt x="2287" y="7661"/>
                    <a:pt x="6046" y="7661"/>
                  </a:cubicBezTo>
                  <a:cubicBezTo>
                    <a:pt x="7926" y="7661"/>
                    <a:pt x="10196" y="7420"/>
                    <a:pt x="12777" y="6696"/>
                  </a:cubicBezTo>
                  <a:cubicBezTo>
                    <a:pt x="12777" y="6696"/>
                    <a:pt x="12921" y="4579"/>
                    <a:pt x="12687" y="1761"/>
                  </a:cubicBezTo>
                  <a:cubicBezTo>
                    <a:pt x="11893" y="2161"/>
                    <a:pt x="11016" y="2377"/>
                    <a:pt x="10151" y="2377"/>
                  </a:cubicBezTo>
                  <a:cubicBezTo>
                    <a:pt x="9088" y="2377"/>
                    <a:pt x="8044" y="2050"/>
                    <a:pt x="7196" y="1338"/>
                  </a:cubicBezTo>
                  <a:cubicBezTo>
                    <a:pt x="5904" y="257"/>
                    <a:pt x="5113" y="23"/>
                    <a:pt x="3565" y="1"/>
                  </a:cubicBezTo>
                  <a:cubicBezTo>
                    <a:pt x="3557" y="1"/>
                    <a:pt x="3550" y="1"/>
                    <a:pt x="3543"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63" name="Google Shape;3363;p66"/>
            <p:cNvSpPr/>
            <p:nvPr/>
          </p:nvSpPr>
          <p:spPr>
            <a:xfrm flipH="1">
              <a:off x="7398953" y="4056157"/>
              <a:ext cx="249856" cy="266536"/>
            </a:xfrm>
            <a:custGeom>
              <a:avLst/>
              <a:gdLst/>
              <a:ahLst/>
              <a:cxnLst/>
              <a:rect l="l" t="t" r="r" b="b"/>
              <a:pathLst>
                <a:path w="3655" h="3899" extrusionOk="0">
                  <a:moveTo>
                    <a:pt x="3588" y="0"/>
                  </a:moveTo>
                  <a:cubicBezTo>
                    <a:pt x="2329" y="368"/>
                    <a:pt x="1594" y="435"/>
                    <a:pt x="34" y="657"/>
                  </a:cubicBezTo>
                  <a:cubicBezTo>
                    <a:pt x="1" y="1816"/>
                    <a:pt x="12" y="2729"/>
                    <a:pt x="45" y="3899"/>
                  </a:cubicBezTo>
                  <a:cubicBezTo>
                    <a:pt x="1137" y="3743"/>
                    <a:pt x="2318" y="3509"/>
                    <a:pt x="3577" y="3153"/>
                  </a:cubicBezTo>
                  <a:cubicBezTo>
                    <a:pt x="3577" y="3153"/>
                    <a:pt x="3655" y="1883"/>
                    <a:pt x="3588" y="0"/>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64" name="Google Shape;3364;p66"/>
            <p:cNvSpPr/>
            <p:nvPr/>
          </p:nvSpPr>
          <p:spPr>
            <a:xfrm flipH="1">
              <a:off x="7743127" y="3842949"/>
              <a:ext cx="532319" cy="516323"/>
            </a:xfrm>
            <a:custGeom>
              <a:avLst/>
              <a:gdLst/>
              <a:ahLst/>
              <a:cxnLst/>
              <a:rect l="l" t="t" r="r" b="b"/>
              <a:pathLst>
                <a:path w="7787" h="7553" extrusionOk="0">
                  <a:moveTo>
                    <a:pt x="7219" y="4467"/>
                  </a:moveTo>
                  <a:cubicBezTo>
                    <a:pt x="7007" y="3320"/>
                    <a:pt x="6717" y="1148"/>
                    <a:pt x="5336" y="813"/>
                  </a:cubicBezTo>
                  <a:cubicBezTo>
                    <a:pt x="1939" y="0"/>
                    <a:pt x="958" y="2919"/>
                    <a:pt x="0" y="5536"/>
                  </a:cubicBezTo>
                  <a:cubicBezTo>
                    <a:pt x="12" y="5871"/>
                    <a:pt x="34" y="6127"/>
                    <a:pt x="56" y="6272"/>
                  </a:cubicBezTo>
                  <a:cubicBezTo>
                    <a:pt x="56" y="6272"/>
                    <a:pt x="2963" y="7553"/>
                    <a:pt x="7787" y="7174"/>
                  </a:cubicBezTo>
                  <a:cubicBezTo>
                    <a:pt x="7530" y="6305"/>
                    <a:pt x="7397" y="5436"/>
                    <a:pt x="7219" y="4467"/>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65" name="Google Shape;3365;p66"/>
            <p:cNvSpPr/>
            <p:nvPr/>
          </p:nvSpPr>
          <p:spPr>
            <a:xfrm flipH="1">
              <a:off x="7462921" y="3512440"/>
              <a:ext cx="756950" cy="123527"/>
            </a:xfrm>
            <a:custGeom>
              <a:avLst/>
              <a:gdLst/>
              <a:ahLst/>
              <a:cxnLst/>
              <a:rect l="l" t="t" r="r" b="b"/>
              <a:pathLst>
                <a:path w="11073" h="1807" extrusionOk="0">
                  <a:moveTo>
                    <a:pt x="257" y="1"/>
                  </a:moveTo>
                  <a:cubicBezTo>
                    <a:pt x="157" y="302"/>
                    <a:pt x="79" y="614"/>
                    <a:pt x="1" y="937"/>
                  </a:cubicBezTo>
                  <a:cubicBezTo>
                    <a:pt x="2144" y="1586"/>
                    <a:pt x="4478" y="1807"/>
                    <a:pt x="6491" y="1807"/>
                  </a:cubicBezTo>
                  <a:cubicBezTo>
                    <a:pt x="8517" y="1807"/>
                    <a:pt x="10218" y="1583"/>
                    <a:pt x="11073" y="1349"/>
                  </a:cubicBezTo>
                  <a:cubicBezTo>
                    <a:pt x="11006" y="1037"/>
                    <a:pt x="10928" y="736"/>
                    <a:pt x="10839" y="424"/>
                  </a:cubicBezTo>
                  <a:cubicBezTo>
                    <a:pt x="10141" y="657"/>
                    <a:pt x="8480" y="898"/>
                    <a:pt x="6473" y="898"/>
                  </a:cubicBezTo>
                  <a:cubicBezTo>
                    <a:pt x="4537" y="898"/>
                    <a:pt x="2280" y="674"/>
                    <a:pt x="257" y="1"/>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66" name="Google Shape;3366;p66"/>
            <p:cNvSpPr/>
            <p:nvPr/>
          </p:nvSpPr>
          <p:spPr>
            <a:xfrm flipH="1">
              <a:off x="7909112" y="3204079"/>
              <a:ext cx="153126" cy="696793"/>
            </a:xfrm>
            <a:custGeom>
              <a:avLst/>
              <a:gdLst/>
              <a:ahLst/>
              <a:cxnLst/>
              <a:rect l="l" t="t" r="r" b="b"/>
              <a:pathLst>
                <a:path w="2240" h="10193" extrusionOk="0">
                  <a:moveTo>
                    <a:pt x="1905" y="1"/>
                  </a:moveTo>
                  <a:cubicBezTo>
                    <a:pt x="1894" y="23"/>
                    <a:pt x="713" y="2418"/>
                    <a:pt x="245" y="5615"/>
                  </a:cubicBezTo>
                  <a:cubicBezTo>
                    <a:pt x="0" y="7263"/>
                    <a:pt x="12" y="8945"/>
                    <a:pt x="67" y="10193"/>
                  </a:cubicBezTo>
                  <a:cubicBezTo>
                    <a:pt x="179" y="10148"/>
                    <a:pt x="312" y="10115"/>
                    <a:pt x="446" y="10104"/>
                  </a:cubicBezTo>
                  <a:cubicBezTo>
                    <a:pt x="390" y="8878"/>
                    <a:pt x="379" y="7263"/>
                    <a:pt x="624" y="5670"/>
                  </a:cubicBezTo>
                  <a:cubicBezTo>
                    <a:pt x="1081" y="2540"/>
                    <a:pt x="2228" y="201"/>
                    <a:pt x="2239" y="179"/>
                  </a:cubicBezTo>
                  <a:lnTo>
                    <a:pt x="1905"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67" name="Google Shape;3367;p66"/>
            <p:cNvSpPr/>
            <p:nvPr/>
          </p:nvSpPr>
          <p:spPr>
            <a:xfrm flipH="1">
              <a:off x="7501752" y="2750252"/>
              <a:ext cx="648053" cy="551392"/>
            </a:xfrm>
            <a:custGeom>
              <a:avLst/>
              <a:gdLst/>
              <a:ahLst/>
              <a:cxnLst/>
              <a:rect l="l" t="t" r="r" b="b"/>
              <a:pathLst>
                <a:path w="9480" h="8066" extrusionOk="0">
                  <a:moveTo>
                    <a:pt x="4545" y="79"/>
                  </a:moveTo>
                  <a:cubicBezTo>
                    <a:pt x="4545" y="79"/>
                    <a:pt x="2752" y="1"/>
                    <a:pt x="1359" y="1026"/>
                  </a:cubicBezTo>
                  <a:cubicBezTo>
                    <a:pt x="0" y="2017"/>
                    <a:pt x="45" y="5058"/>
                    <a:pt x="1226" y="6640"/>
                  </a:cubicBezTo>
                  <a:cubicBezTo>
                    <a:pt x="1315" y="6740"/>
                    <a:pt x="1426" y="6829"/>
                    <a:pt x="1549" y="6874"/>
                  </a:cubicBezTo>
                  <a:cubicBezTo>
                    <a:pt x="2306" y="7152"/>
                    <a:pt x="5091" y="8065"/>
                    <a:pt x="7664" y="7141"/>
                  </a:cubicBezTo>
                  <a:cubicBezTo>
                    <a:pt x="7764" y="7096"/>
                    <a:pt x="7865" y="7041"/>
                    <a:pt x="7943" y="6963"/>
                  </a:cubicBezTo>
                  <a:cubicBezTo>
                    <a:pt x="8366" y="6551"/>
                    <a:pt x="9480" y="4913"/>
                    <a:pt x="8589" y="2463"/>
                  </a:cubicBezTo>
                  <a:cubicBezTo>
                    <a:pt x="7809" y="302"/>
                    <a:pt x="5213" y="45"/>
                    <a:pt x="4545" y="7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68" name="Google Shape;3368;p66"/>
            <p:cNvSpPr/>
            <p:nvPr/>
          </p:nvSpPr>
          <p:spPr>
            <a:xfrm flipH="1">
              <a:off x="7860369" y="2943704"/>
              <a:ext cx="265100" cy="319104"/>
            </a:xfrm>
            <a:custGeom>
              <a:avLst/>
              <a:gdLst/>
              <a:ahLst/>
              <a:cxnLst/>
              <a:rect l="l" t="t" r="r" b="b"/>
              <a:pathLst>
                <a:path w="3878" h="4668" extrusionOk="0">
                  <a:moveTo>
                    <a:pt x="57" y="0"/>
                  </a:moveTo>
                  <a:cubicBezTo>
                    <a:pt x="34" y="123"/>
                    <a:pt x="12" y="245"/>
                    <a:pt x="1" y="379"/>
                  </a:cubicBezTo>
                  <a:cubicBezTo>
                    <a:pt x="736" y="513"/>
                    <a:pt x="2162" y="902"/>
                    <a:pt x="2563" y="1827"/>
                  </a:cubicBezTo>
                  <a:cubicBezTo>
                    <a:pt x="2875" y="2573"/>
                    <a:pt x="3109" y="3386"/>
                    <a:pt x="3298" y="4044"/>
                  </a:cubicBezTo>
                  <a:cubicBezTo>
                    <a:pt x="3354" y="4266"/>
                    <a:pt x="3409" y="4456"/>
                    <a:pt x="3465" y="4612"/>
                  </a:cubicBezTo>
                  <a:cubicBezTo>
                    <a:pt x="3599" y="4634"/>
                    <a:pt x="3732" y="4656"/>
                    <a:pt x="3877" y="4667"/>
                  </a:cubicBezTo>
                  <a:cubicBezTo>
                    <a:pt x="3810" y="4467"/>
                    <a:pt x="3732" y="4211"/>
                    <a:pt x="3666" y="3943"/>
                  </a:cubicBezTo>
                  <a:cubicBezTo>
                    <a:pt x="3476" y="3275"/>
                    <a:pt x="3231" y="2440"/>
                    <a:pt x="2908" y="1682"/>
                  </a:cubicBezTo>
                  <a:cubicBezTo>
                    <a:pt x="2429" y="568"/>
                    <a:pt x="847" y="145"/>
                    <a:pt x="57"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69" name="Google Shape;3369;p66"/>
            <p:cNvSpPr/>
            <p:nvPr/>
          </p:nvSpPr>
          <p:spPr>
            <a:xfrm flipH="1">
              <a:off x="8134488" y="4181798"/>
              <a:ext cx="145538" cy="154630"/>
            </a:xfrm>
            <a:custGeom>
              <a:avLst/>
              <a:gdLst/>
              <a:ahLst/>
              <a:cxnLst/>
              <a:rect l="l" t="t" r="r" b="b"/>
              <a:pathLst>
                <a:path w="2129" h="2262" extrusionOk="0">
                  <a:moveTo>
                    <a:pt x="1582" y="2161"/>
                  </a:moveTo>
                  <a:cubicBezTo>
                    <a:pt x="1582" y="2161"/>
                    <a:pt x="123" y="1771"/>
                    <a:pt x="56" y="1415"/>
                  </a:cubicBezTo>
                  <a:cubicBezTo>
                    <a:pt x="1" y="1047"/>
                    <a:pt x="1" y="357"/>
                    <a:pt x="56" y="0"/>
                  </a:cubicBezTo>
                  <a:cubicBezTo>
                    <a:pt x="56" y="0"/>
                    <a:pt x="1326" y="713"/>
                    <a:pt x="1649" y="880"/>
                  </a:cubicBezTo>
                  <a:cubicBezTo>
                    <a:pt x="1649" y="880"/>
                    <a:pt x="2128" y="2261"/>
                    <a:pt x="1582" y="216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0" name="Google Shape;3370;p66"/>
            <p:cNvSpPr/>
            <p:nvPr/>
          </p:nvSpPr>
          <p:spPr>
            <a:xfrm flipH="1">
              <a:off x="7394369" y="4231289"/>
              <a:ext cx="404418" cy="157638"/>
            </a:xfrm>
            <a:custGeom>
              <a:avLst/>
              <a:gdLst/>
              <a:ahLst/>
              <a:cxnLst/>
              <a:rect l="l" t="t" r="r" b="b"/>
              <a:pathLst>
                <a:path w="5916" h="2306" extrusionOk="0">
                  <a:moveTo>
                    <a:pt x="23" y="992"/>
                  </a:moveTo>
                  <a:cubicBezTo>
                    <a:pt x="23" y="992"/>
                    <a:pt x="1" y="2206"/>
                    <a:pt x="468" y="2250"/>
                  </a:cubicBezTo>
                  <a:cubicBezTo>
                    <a:pt x="925" y="2306"/>
                    <a:pt x="5570" y="2039"/>
                    <a:pt x="5815" y="1047"/>
                  </a:cubicBezTo>
                  <a:cubicBezTo>
                    <a:pt x="5904" y="669"/>
                    <a:pt x="5915" y="346"/>
                    <a:pt x="5860" y="156"/>
                  </a:cubicBezTo>
                  <a:cubicBezTo>
                    <a:pt x="5826" y="56"/>
                    <a:pt x="5715" y="0"/>
                    <a:pt x="5615" y="34"/>
                  </a:cubicBezTo>
                  <a:cubicBezTo>
                    <a:pt x="5214" y="167"/>
                    <a:pt x="4178" y="490"/>
                    <a:pt x="3075" y="669"/>
                  </a:cubicBezTo>
                  <a:cubicBezTo>
                    <a:pt x="736" y="1036"/>
                    <a:pt x="1" y="579"/>
                    <a:pt x="23" y="992"/>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1" name="Google Shape;3371;p66"/>
            <p:cNvSpPr/>
            <p:nvPr/>
          </p:nvSpPr>
          <p:spPr>
            <a:xfrm flipH="1">
              <a:off x="7817714" y="3956423"/>
              <a:ext cx="269680" cy="482075"/>
            </a:xfrm>
            <a:custGeom>
              <a:avLst/>
              <a:gdLst/>
              <a:ahLst/>
              <a:cxnLst/>
              <a:rect l="l" t="t" r="r" b="b"/>
              <a:pathLst>
                <a:path w="3945" h="7052" extrusionOk="0">
                  <a:moveTo>
                    <a:pt x="747" y="0"/>
                  </a:moveTo>
                  <a:cubicBezTo>
                    <a:pt x="747" y="0"/>
                    <a:pt x="2318" y="145"/>
                    <a:pt x="2696" y="345"/>
                  </a:cubicBezTo>
                  <a:cubicBezTo>
                    <a:pt x="3075" y="546"/>
                    <a:pt x="3911" y="1459"/>
                    <a:pt x="3922" y="3297"/>
                  </a:cubicBezTo>
                  <a:cubicBezTo>
                    <a:pt x="3944" y="5135"/>
                    <a:pt x="2841" y="6550"/>
                    <a:pt x="2273" y="6806"/>
                  </a:cubicBezTo>
                  <a:cubicBezTo>
                    <a:pt x="1705" y="7051"/>
                    <a:pt x="1" y="6873"/>
                    <a:pt x="1" y="6873"/>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2" name="Google Shape;3372;p66"/>
            <p:cNvSpPr/>
            <p:nvPr/>
          </p:nvSpPr>
          <p:spPr>
            <a:xfrm flipH="1">
              <a:off x="7909107" y="3956628"/>
              <a:ext cx="306184" cy="470932"/>
            </a:xfrm>
            <a:custGeom>
              <a:avLst/>
              <a:gdLst/>
              <a:ahLst/>
              <a:cxnLst/>
              <a:rect l="l" t="t" r="r" b="b"/>
              <a:pathLst>
                <a:path w="4479" h="6889" extrusionOk="0">
                  <a:moveTo>
                    <a:pt x="2474" y="1"/>
                  </a:moveTo>
                  <a:cubicBezTo>
                    <a:pt x="1408" y="1"/>
                    <a:pt x="405" y="1398"/>
                    <a:pt x="212" y="3216"/>
                  </a:cubicBezTo>
                  <a:cubicBezTo>
                    <a:pt x="0" y="5121"/>
                    <a:pt x="747" y="6758"/>
                    <a:pt x="1861" y="6881"/>
                  </a:cubicBezTo>
                  <a:cubicBezTo>
                    <a:pt x="1905" y="6886"/>
                    <a:pt x="1950" y="6888"/>
                    <a:pt x="1994" y="6888"/>
                  </a:cubicBezTo>
                  <a:cubicBezTo>
                    <a:pt x="3070" y="6888"/>
                    <a:pt x="4074" y="5480"/>
                    <a:pt x="4267" y="3662"/>
                  </a:cubicBezTo>
                  <a:cubicBezTo>
                    <a:pt x="4478" y="1768"/>
                    <a:pt x="3732" y="131"/>
                    <a:pt x="2607" y="8"/>
                  </a:cubicBezTo>
                  <a:cubicBezTo>
                    <a:pt x="2563" y="3"/>
                    <a:pt x="2518" y="1"/>
                    <a:pt x="2474"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3" name="Google Shape;3373;p66"/>
            <p:cNvSpPr/>
            <p:nvPr/>
          </p:nvSpPr>
          <p:spPr>
            <a:xfrm flipH="1">
              <a:off x="7966258" y="4039409"/>
              <a:ext cx="191135" cy="303860"/>
            </a:xfrm>
            <a:custGeom>
              <a:avLst/>
              <a:gdLst/>
              <a:ahLst/>
              <a:cxnLst/>
              <a:rect l="l" t="t" r="r" b="b"/>
              <a:pathLst>
                <a:path w="2796" h="4445" extrusionOk="0">
                  <a:moveTo>
                    <a:pt x="2673" y="2362"/>
                  </a:moveTo>
                  <a:cubicBezTo>
                    <a:pt x="2540" y="3542"/>
                    <a:pt x="1871" y="4445"/>
                    <a:pt x="1170" y="4367"/>
                  </a:cubicBezTo>
                  <a:cubicBezTo>
                    <a:pt x="468" y="4289"/>
                    <a:pt x="0" y="3275"/>
                    <a:pt x="134" y="2083"/>
                  </a:cubicBezTo>
                  <a:cubicBezTo>
                    <a:pt x="256" y="902"/>
                    <a:pt x="936" y="0"/>
                    <a:pt x="1637" y="78"/>
                  </a:cubicBezTo>
                  <a:cubicBezTo>
                    <a:pt x="2339" y="145"/>
                    <a:pt x="2796" y="1170"/>
                    <a:pt x="2673" y="2362"/>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4" name="Google Shape;3374;p66"/>
            <p:cNvSpPr/>
            <p:nvPr/>
          </p:nvSpPr>
          <p:spPr>
            <a:xfrm flipH="1">
              <a:off x="8018760" y="4125267"/>
              <a:ext cx="85382" cy="132072"/>
            </a:xfrm>
            <a:custGeom>
              <a:avLst/>
              <a:gdLst/>
              <a:ahLst/>
              <a:cxnLst/>
              <a:rect l="l" t="t" r="r" b="b"/>
              <a:pathLst>
                <a:path w="1249" h="1932" extrusionOk="0">
                  <a:moveTo>
                    <a:pt x="688" y="1"/>
                  </a:moveTo>
                  <a:cubicBezTo>
                    <a:pt x="390" y="1"/>
                    <a:pt x="110" y="391"/>
                    <a:pt x="56" y="905"/>
                  </a:cubicBezTo>
                  <a:cubicBezTo>
                    <a:pt x="1" y="1429"/>
                    <a:pt x="201" y="1897"/>
                    <a:pt x="513" y="1930"/>
                  </a:cubicBezTo>
                  <a:cubicBezTo>
                    <a:pt x="525" y="1931"/>
                    <a:pt x="537" y="1932"/>
                    <a:pt x="550" y="1932"/>
                  </a:cubicBezTo>
                  <a:cubicBezTo>
                    <a:pt x="848" y="1932"/>
                    <a:pt x="1128" y="1541"/>
                    <a:pt x="1193" y="1028"/>
                  </a:cubicBezTo>
                  <a:cubicBezTo>
                    <a:pt x="1248" y="493"/>
                    <a:pt x="1037" y="36"/>
                    <a:pt x="725" y="3"/>
                  </a:cubicBezTo>
                  <a:cubicBezTo>
                    <a:pt x="713" y="2"/>
                    <a:pt x="700" y="1"/>
                    <a:pt x="688"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5" name="Google Shape;3375;p66"/>
            <p:cNvSpPr/>
            <p:nvPr/>
          </p:nvSpPr>
          <p:spPr>
            <a:xfrm flipH="1">
              <a:off x="7521516" y="2976447"/>
              <a:ext cx="346585" cy="290188"/>
            </a:xfrm>
            <a:custGeom>
              <a:avLst/>
              <a:gdLst/>
              <a:ahLst/>
              <a:cxnLst/>
              <a:rect l="l" t="t" r="r" b="b"/>
              <a:pathLst>
                <a:path w="5070" h="4245" extrusionOk="0">
                  <a:moveTo>
                    <a:pt x="4724" y="100"/>
                  </a:moveTo>
                  <a:cubicBezTo>
                    <a:pt x="4557" y="56"/>
                    <a:pt x="4401" y="34"/>
                    <a:pt x="4256" y="22"/>
                  </a:cubicBezTo>
                  <a:cubicBezTo>
                    <a:pt x="3744" y="0"/>
                    <a:pt x="2819" y="134"/>
                    <a:pt x="2318" y="234"/>
                  </a:cubicBezTo>
                  <a:cubicBezTo>
                    <a:pt x="2251" y="245"/>
                    <a:pt x="2184" y="256"/>
                    <a:pt x="2117" y="267"/>
                  </a:cubicBezTo>
                  <a:cubicBezTo>
                    <a:pt x="1783" y="334"/>
                    <a:pt x="1460" y="423"/>
                    <a:pt x="1137" y="524"/>
                  </a:cubicBezTo>
                  <a:cubicBezTo>
                    <a:pt x="970" y="579"/>
                    <a:pt x="803" y="635"/>
                    <a:pt x="647" y="702"/>
                  </a:cubicBezTo>
                  <a:cubicBezTo>
                    <a:pt x="502" y="758"/>
                    <a:pt x="335" y="802"/>
                    <a:pt x="246" y="936"/>
                  </a:cubicBezTo>
                  <a:cubicBezTo>
                    <a:pt x="34" y="1270"/>
                    <a:pt x="1" y="2963"/>
                    <a:pt x="380" y="3732"/>
                  </a:cubicBezTo>
                  <a:cubicBezTo>
                    <a:pt x="491" y="3966"/>
                    <a:pt x="669" y="4122"/>
                    <a:pt x="881" y="4233"/>
                  </a:cubicBezTo>
                  <a:lnTo>
                    <a:pt x="881" y="4233"/>
                  </a:lnTo>
                  <a:cubicBezTo>
                    <a:pt x="1304" y="4244"/>
                    <a:pt x="1739" y="4222"/>
                    <a:pt x="2173" y="4166"/>
                  </a:cubicBezTo>
                  <a:cubicBezTo>
                    <a:pt x="2195" y="4155"/>
                    <a:pt x="2229" y="4155"/>
                    <a:pt x="2251" y="4144"/>
                  </a:cubicBezTo>
                  <a:cubicBezTo>
                    <a:pt x="2429" y="4122"/>
                    <a:pt x="2607" y="4088"/>
                    <a:pt x="2774" y="4044"/>
                  </a:cubicBezTo>
                  <a:cubicBezTo>
                    <a:pt x="2830" y="4032"/>
                    <a:pt x="2886" y="4021"/>
                    <a:pt x="2930" y="4010"/>
                  </a:cubicBezTo>
                  <a:cubicBezTo>
                    <a:pt x="3142" y="3966"/>
                    <a:pt x="3343" y="3899"/>
                    <a:pt x="3543" y="3832"/>
                  </a:cubicBezTo>
                  <a:cubicBezTo>
                    <a:pt x="3643" y="3787"/>
                    <a:pt x="3744" y="3732"/>
                    <a:pt x="3822" y="3654"/>
                  </a:cubicBezTo>
                  <a:cubicBezTo>
                    <a:pt x="4189" y="3297"/>
                    <a:pt x="5069" y="2027"/>
                    <a:pt x="4724" y="100"/>
                  </a:cubicBez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6"/>
            <p:cNvSpPr/>
            <p:nvPr/>
          </p:nvSpPr>
          <p:spPr>
            <a:xfrm flipH="1">
              <a:off x="6616924" y="4385846"/>
              <a:ext cx="701374" cy="220871"/>
            </a:xfrm>
            <a:custGeom>
              <a:avLst/>
              <a:gdLst/>
              <a:ahLst/>
              <a:cxnLst/>
              <a:rect l="l" t="t" r="r" b="b"/>
              <a:pathLst>
                <a:path w="10260" h="3231" extrusionOk="0">
                  <a:moveTo>
                    <a:pt x="0" y="847"/>
                  </a:moveTo>
                  <a:lnTo>
                    <a:pt x="0" y="1526"/>
                  </a:lnTo>
                  <a:lnTo>
                    <a:pt x="2451" y="3231"/>
                  </a:lnTo>
                  <a:lnTo>
                    <a:pt x="10259" y="669"/>
                  </a:lnTo>
                  <a:lnTo>
                    <a:pt x="10259" y="0"/>
                  </a:lnTo>
                  <a:lnTo>
                    <a:pt x="2451" y="2507"/>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7" name="Google Shape;3377;p66"/>
            <p:cNvSpPr/>
            <p:nvPr/>
          </p:nvSpPr>
          <p:spPr>
            <a:xfrm flipH="1">
              <a:off x="7150748" y="4443677"/>
              <a:ext cx="167550" cy="163039"/>
            </a:xfrm>
            <a:custGeom>
              <a:avLst/>
              <a:gdLst/>
              <a:ahLst/>
              <a:cxnLst/>
              <a:rect l="l" t="t" r="r" b="b"/>
              <a:pathLst>
                <a:path w="2451" h="2385" extrusionOk="0">
                  <a:moveTo>
                    <a:pt x="0" y="1"/>
                  </a:moveTo>
                  <a:lnTo>
                    <a:pt x="0" y="680"/>
                  </a:lnTo>
                  <a:lnTo>
                    <a:pt x="2451" y="2385"/>
                  </a:lnTo>
                  <a:lnTo>
                    <a:pt x="2451" y="1661"/>
                  </a:lnTo>
                  <a:lnTo>
                    <a:pt x="0"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8" name="Google Shape;3378;p66"/>
            <p:cNvSpPr/>
            <p:nvPr/>
          </p:nvSpPr>
          <p:spPr>
            <a:xfrm flipH="1">
              <a:off x="6616924" y="4292948"/>
              <a:ext cx="701374" cy="264280"/>
            </a:xfrm>
            <a:custGeom>
              <a:avLst/>
              <a:gdLst/>
              <a:ahLst/>
              <a:cxnLst/>
              <a:rect l="l" t="t" r="r" b="b"/>
              <a:pathLst>
                <a:path w="10260" h="3866" extrusionOk="0">
                  <a:moveTo>
                    <a:pt x="7686" y="0"/>
                  </a:moveTo>
                  <a:lnTo>
                    <a:pt x="0" y="2206"/>
                  </a:lnTo>
                  <a:lnTo>
                    <a:pt x="2451" y="3866"/>
                  </a:lnTo>
                  <a:lnTo>
                    <a:pt x="10259" y="1359"/>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79" name="Google Shape;3379;p66"/>
            <p:cNvSpPr/>
            <p:nvPr/>
          </p:nvSpPr>
          <p:spPr>
            <a:xfrm flipH="1">
              <a:off x="6739566" y="4333279"/>
              <a:ext cx="448510" cy="167619"/>
            </a:xfrm>
            <a:custGeom>
              <a:avLst/>
              <a:gdLst/>
              <a:ahLst/>
              <a:cxnLst/>
              <a:rect l="l" t="t" r="r" b="b"/>
              <a:pathLst>
                <a:path w="6561" h="2452" extrusionOk="0">
                  <a:moveTo>
                    <a:pt x="5024" y="1"/>
                  </a:moveTo>
                  <a:lnTo>
                    <a:pt x="0" y="1415"/>
                  </a:lnTo>
                  <a:lnTo>
                    <a:pt x="1448" y="2451"/>
                  </a:lnTo>
                  <a:lnTo>
                    <a:pt x="6561" y="836"/>
                  </a:ln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0" name="Google Shape;3380;p66"/>
            <p:cNvSpPr/>
            <p:nvPr/>
          </p:nvSpPr>
          <p:spPr>
            <a:xfrm flipH="1">
              <a:off x="6926865" y="3185827"/>
              <a:ext cx="517827" cy="1239709"/>
            </a:xfrm>
            <a:custGeom>
              <a:avLst/>
              <a:gdLst/>
              <a:ahLst/>
              <a:cxnLst/>
              <a:rect l="l" t="t" r="r" b="b"/>
              <a:pathLst>
                <a:path w="7575" h="18135" extrusionOk="0">
                  <a:moveTo>
                    <a:pt x="145" y="1036"/>
                  </a:moveTo>
                  <a:lnTo>
                    <a:pt x="6327" y="17567"/>
                  </a:lnTo>
                  <a:cubicBezTo>
                    <a:pt x="6372" y="17700"/>
                    <a:pt x="6461" y="17800"/>
                    <a:pt x="6583" y="17867"/>
                  </a:cubicBezTo>
                  <a:cubicBezTo>
                    <a:pt x="6806" y="17979"/>
                    <a:pt x="7185" y="18135"/>
                    <a:pt x="7452" y="18057"/>
                  </a:cubicBezTo>
                  <a:cubicBezTo>
                    <a:pt x="7497" y="18046"/>
                    <a:pt x="7541" y="18001"/>
                    <a:pt x="7552" y="17945"/>
                  </a:cubicBezTo>
                  <a:cubicBezTo>
                    <a:pt x="7575" y="17867"/>
                    <a:pt x="7564" y="17723"/>
                    <a:pt x="7463" y="17455"/>
                  </a:cubicBezTo>
                  <a:cubicBezTo>
                    <a:pt x="7296" y="17021"/>
                    <a:pt x="2362" y="3164"/>
                    <a:pt x="1448" y="557"/>
                  </a:cubicBezTo>
                  <a:cubicBezTo>
                    <a:pt x="1326" y="223"/>
                    <a:pt x="969" y="0"/>
                    <a:pt x="624" y="89"/>
                  </a:cubicBezTo>
                  <a:cubicBezTo>
                    <a:pt x="613" y="89"/>
                    <a:pt x="613" y="89"/>
                    <a:pt x="602" y="101"/>
                  </a:cubicBezTo>
                  <a:cubicBezTo>
                    <a:pt x="212" y="201"/>
                    <a:pt x="0" y="646"/>
                    <a:pt x="145" y="1036"/>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1" name="Google Shape;3381;p66"/>
            <p:cNvSpPr/>
            <p:nvPr/>
          </p:nvSpPr>
          <p:spPr>
            <a:xfrm flipH="1">
              <a:off x="7697477" y="3063193"/>
              <a:ext cx="86817" cy="83126"/>
            </a:xfrm>
            <a:custGeom>
              <a:avLst/>
              <a:gdLst/>
              <a:ahLst/>
              <a:cxnLst/>
              <a:rect l="l" t="t" r="r" b="b"/>
              <a:pathLst>
                <a:path w="1270" h="1216" extrusionOk="0">
                  <a:moveTo>
                    <a:pt x="267" y="1193"/>
                  </a:moveTo>
                  <a:cubicBezTo>
                    <a:pt x="145" y="1215"/>
                    <a:pt x="45" y="1126"/>
                    <a:pt x="34" y="1003"/>
                  </a:cubicBezTo>
                  <a:cubicBezTo>
                    <a:pt x="22" y="758"/>
                    <a:pt x="0" y="402"/>
                    <a:pt x="45" y="380"/>
                  </a:cubicBezTo>
                  <a:cubicBezTo>
                    <a:pt x="112" y="335"/>
                    <a:pt x="1047" y="1"/>
                    <a:pt x="1159" y="469"/>
                  </a:cubicBezTo>
                  <a:cubicBezTo>
                    <a:pt x="1270" y="914"/>
                    <a:pt x="1092" y="1115"/>
                    <a:pt x="267" y="119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2" name="Google Shape;3382;p66"/>
            <p:cNvSpPr/>
            <p:nvPr/>
          </p:nvSpPr>
          <p:spPr>
            <a:xfrm flipH="1">
              <a:off x="7570263" y="3046446"/>
              <a:ext cx="76221" cy="78546"/>
            </a:xfrm>
            <a:custGeom>
              <a:avLst/>
              <a:gdLst/>
              <a:ahLst/>
              <a:cxnLst/>
              <a:rect l="l" t="t" r="r" b="b"/>
              <a:pathLst>
                <a:path w="1115" h="1149" extrusionOk="0">
                  <a:moveTo>
                    <a:pt x="947" y="914"/>
                  </a:moveTo>
                  <a:cubicBezTo>
                    <a:pt x="1036" y="881"/>
                    <a:pt x="1114" y="781"/>
                    <a:pt x="1114" y="680"/>
                  </a:cubicBezTo>
                  <a:cubicBezTo>
                    <a:pt x="1114" y="458"/>
                    <a:pt x="1103" y="79"/>
                    <a:pt x="1059" y="57"/>
                  </a:cubicBezTo>
                  <a:cubicBezTo>
                    <a:pt x="992" y="34"/>
                    <a:pt x="0" y="1"/>
                    <a:pt x="56" y="602"/>
                  </a:cubicBezTo>
                  <a:cubicBezTo>
                    <a:pt x="89" y="1048"/>
                    <a:pt x="279" y="1148"/>
                    <a:pt x="947" y="914"/>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3" name="Google Shape;3383;p66"/>
            <p:cNvSpPr/>
            <p:nvPr/>
          </p:nvSpPr>
          <p:spPr>
            <a:xfrm flipH="1">
              <a:off x="7621327" y="3730228"/>
              <a:ext cx="67061" cy="69385"/>
            </a:xfrm>
            <a:custGeom>
              <a:avLst/>
              <a:gdLst/>
              <a:ahLst/>
              <a:cxnLst/>
              <a:rect l="l" t="t" r="r" b="b"/>
              <a:pathLst>
                <a:path w="981" h="1015" extrusionOk="0">
                  <a:moveTo>
                    <a:pt x="491" y="1"/>
                  </a:moveTo>
                  <a:cubicBezTo>
                    <a:pt x="223" y="1"/>
                    <a:pt x="1" y="224"/>
                    <a:pt x="1" y="502"/>
                  </a:cubicBezTo>
                  <a:cubicBezTo>
                    <a:pt x="1" y="792"/>
                    <a:pt x="223" y="1014"/>
                    <a:pt x="491" y="1014"/>
                  </a:cubicBezTo>
                  <a:cubicBezTo>
                    <a:pt x="758" y="1014"/>
                    <a:pt x="981" y="792"/>
                    <a:pt x="981" y="513"/>
                  </a:cubicBezTo>
                  <a:cubicBezTo>
                    <a:pt x="981" y="235"/>
                    <a:pt x="758" y="1"/>
                    <a:pt x="491"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4" name="Google Shape;3384;p66"/>
            <p:cNvSpPr/>
            <p:nvPr/>
          </p:nvSpPr>
          <p:spPr>
            <a:xfrm flipH="1">
              <a:off x="7621327" y="3835293"/>
              <a:ext cx="67061" cy="70137"/>
            </a:xfrm>
            <a:custGeom>
              <a:avLst/>
              <a:gdLst/>
              <a:ahLst/>
              <a:cxnLst/>
              <a:rect l="l" t="t" r="r" b="b"/>
              <a:pathLst>
                <a:path w="981" h="1026" extrusionOk="0">
                  <a:moveTo>
                    <a:pt x="491" y="1"/>
                  </a:moveTo>
                  <a:cubicBezTo>
                    <a:pt x="223" y="12"/>
                    <a:pt x="1" y="235"/>
                    <a:pt x="1" y="524"/>
                  </a:cubicBezTo>
                  <a:cubicBezTo>
                    <a:pt x="1" y="803"/>
                    <a:pt x="223" y="1026"/>
                    <a:pt x="491" y="1015"/>
                  </a:cubicBezTo>
                  <a:cubicBezTo>
                    <a:pt x="758" y="1015"/>
                    <a:pt x="981" y="781"/>
                    <a:pt x="981" y="502"/>
                  </a:cubicBezTo>
                  <a:cubicBezTo>
                    <a:pt x="981" y="224"/>
                    <a:pt x="758" y="1"/>
                    <a:pt x="491"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5" name="Google Shape;3385;p66"/>
            <p:cNvSpPr/>
            <p:nvPr/>
          </p:nvSpPr>
          <p:spPr>
            <a:xfrm flipH="1">
              <a:off x="7511681" y="3703568"/>
              <a:ext cx="62481" cy="67881"/>
            </a:xfrm>
            <a:custGeom>
              <a:avLst/>
              <a:gdLst/>
              <a:ahLst/>
              <a:cxnLst/>
              <a:rect l="l" t="t" r="r" b="b"/>
              <a:pathLst>
                <a:path w="914" h="993" extrusionOk="0">
                  <a:moveTo>
                    <a:pt x="457" y="12"/>
                  </a:moveTo>
                  <a:cubicBezTo>
                    <a:pt x="201" y="1"/>
                    <a:pt x="1" y="224"/>
                    <a:pt x="1" y="491"/>
                  </a:cubicBezTo>
                  <a:cubicBezTo>
                    <a:pt x="1" y="769"/>
                    <a:pt x="201" y="992"/>
                    <a:pt x="457" y="992"/>
                  </a:cubicBezTo>
                  <a:cubicBezTo>
                    <a:pt x="713" y="992"/>
                    <a:pt x="914" y="781"/>
                    <a:pt x="914" y="502"/>
                  </a:cubicBezTo>
                  <a:cubicBezTo>
                    <a:pt x="914" y="235"/>
                    <a:pt x="713" y="12"/>
                    <a:pt x="457" y="12"/>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6" name="Google Shape;3386;p66"/>
            <p:cNvSpPr/>
            <p:nvPr/>
          </p:nvSpPr>
          <p:spPr>
            <a:xfrm flipH="1">
              <a:off x="7511681" y="3806378"/>
              <a:ext cx="62481" cy="67813"/>
            </a:xfrm>
            <a:custGeom>
              <a:avLst/>
              <a:gdLst/>
              <a:ahLst/>
              <a:cxnLst/>
              <a:rect l="l" t="t" r="r" b="b"/>
              <a:pathLst>
                <a:path w="914" h="992" extrusionOk="0">
                  <a:moveTo>
                    <a:pt x="457" y="1"/>
                  </a:moveTo>
                  <a:cubicBezTo>
                    <a:pt x="201" y="1"/>
                    <a:pt x="1" y="223"/>
                    <a:pt x="1" y="502"/>
                  </a:cubicBezTo>
                  <a:cubicBezTo>
                    <a:pt x="1" y="769"/>
                    <a:pt x="201" y="992"/>
                    <a:pt x="457" y="981"/>
                  </a:cubicBezTo>
                  <a:cubicBezTo>
                    <a:pt x="713" y="981"/>
                    <a:pt x="914" y="758"/>
                    <a:pt x="914" y="491"/>
                  </a:cubicBezTo>
                  <a:cubicBezTo>
                    <a:pt x="914" y="212"/>
                    <a:pt x="713" y="1"/>
                    <a:pt x="457"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7" name="Google Shape;3387;p66"/>
            <p:cNvSpPr/>
            <p:nvPr/>
          </p:nvSpPr>
          <p:spPr>
            <a:xfrm flipH="1">
              <a:off x="7433959" y="3681489"/>
              <a:ext cx="32813" cy="63301"/>
            </a:xfrm>
            <a:custGeom>
              <a:avLst/>
              <a:gdLst/>
              <a:ahLst/>
              <a:cxnLst/>
              <a:rect l="l" t="t" r="r" b="b"/>
              <a:pathLst>
                <a:path w="480" h="926" extrusionOk="0">
                  <a:moveTo>
                    <a:pt x="312" y="1"/>
                  </a:moveTo>
                  <a:cubicBezTo>
                    <a:pt x="134" y="45"/>
                    <a:pt x="0" y="224"/>
                    <a:pt x="0" y="446"/>
                  </a:cubicBezTo>
                  <a:cubicBezTo>
                    <a:pt x="0" y="703"/>
                    <a:pt x="190" y="925"/>
                    <a:pt x="435" y="925"/>
                  </a:cubicBezTo>
                  <a:cubicBezTo>
                    <a:pt x="446" y="925"/>
                    <a:pt x="468" y="925"/>
                    <a:pt x="479" y="914"/>
                  </a:cubicBezTo>
                  <a:cubicBezTo>
                    <a:pt x="423" y="613"/>
                    <a:pt x="379" y="302"/>
                    <a:pt x="312"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8" name="Google Shape;3388;p66"/>
            <p:cNvSpPr/>
            <p:nvPr/>
          </p:nvSpPr>
          <p:spPr>
            <a:xfrm flipH="1">
              <a:off x="7420287" y="3778967"/>
              <a:ext cx="46485" cy="65557"/>
            </a:xfrm>
            <a:custGeom>
              <a:avLst/>
              <a:gdLst/>
              <a:ahLst/>
              <a:cxnLst/>
              <a:rect l="l" t="t" r="r" b="b"/>
              <a:pathLst>
                <a:path w="680" h="959" extrusionOk="0">
                  <a:moveTo>
                    <a:pt x="568" y="23"/>
                  </a:moveTo>
                  <a:cubicBezTo>
                    <a:pt x="524" y="12"/>
                    <a:pt x="479" y="1"/>
                    <a:pt x="435" y="1"/>
                  </a:cubicBezTo>
                  <a:cubicBezTo>
                    <a:pt x="190" y="1"/>
                    <a:pt x="0" y="212"/>
                    <a:pt x="0" y="480"/>
                  </a:cubicBezTo>
                  <a:cubicBezTo>
                    <a:pt x="0" y="747"/>
                    <a:pt x="190" y="959"/>
                    <a:pt x="435" y="959"/>
                  </a:cubicBezTo>
                  <a:cubicBezTo>
                    <a:pt x="524" y="959"/>
                    <a:pt x="602" y="914"/>
                    <a:pt x="680" y="858"/>
                  </a:cubicBezTo>
                  <a:cubicBezTo>
                    <a:pt x="646" y="580"/>
                    <a:pt x="602" y="313"/>
                    <a:pt x="568" y="23"/>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9" name="Google Shape;3389;p66"/>
            <p:cNvSpPr/>
            <p:nvPr/>
          </p:nvSpPr>
          <p:spPr>
            <a:xfrm flipH="1">
              <a:off x="7139332" y="3462949"/>
              <a:ext cx="159210" cy="191203"/>
            </a:xfrm>
            <a:custGeom>
              <a:avLst/>
              <a:gdLst/>
              <a:ahLst/>
              <a:cxnLst/>
              <a:rect l="l" t="t" r="r" b="b"/>
              <a:pathLst>
                <a:path w="2329" h="2797" extrusionOk="0">
                  <a:moveTo>
                    <a:pt x="2262" y="1805"/>
                  </a:moveTo>
                  <a:cubicBezTo>
                    <a:pt x="2062" y="1237"/>
                    <a:pt x="1727" y="168"/>
                    <a:pt x="1438" y="45"/>
                  </a:cubicBezTo>
                  <a:cubicBezTo>
                    <a:pt x="1315" y="1"/>
                    <a:pt x="970" y="90"/>
                    <a:pt x="647" y="257"/>
                  </a:cubicBezTo>
                  <a:cubicBezTo>
                    <a:pt x="669" y="380"/>
                    <a:pt x="580" y="513"/>
                    <a:pt x="435" y="591"/>
                  </a:cubicBezTo>
                  <a:cubicBezTo>
                    <a:pt x="313" y="658"/>
                    <a:pt x="190" y="703"/>
                    <a:pt x="68" y="725"/>
                  </a:cubicBezTo>
                  <a:cubicBezTo>
                    <a:pt x="23" y="825"/>
                    <a:pt x="1" y="914"/>
                    <a:pt x="34" y="1015"/>
                  </a:cubicBezTo>
                  <a:cubicBezTo>
                    <a:pt x="224" y="1527"/>
                    <a:pt x="491" y="2229"/>
                    <a:pt x="658" y="2452"/>
                  </a:cubicBezTo>
                  <a:cubicBezTo>
                    <a:pt x="836" y="2697"/>
                    <a:pt x="1248" y="2797"/>
                    <a:pt x="2062" y="2340"/>
                  </a:cubicBezTo>
                  <a:cubicBezTo>
                    <a:pt x="2240" y="2229"/>
                    <a:pt x="2329" y="2006"/>
                    <a:pt x="2262" y="1805"/>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0" name="Google Shape;3390;p66"/>
            <p:cNvSpPr/>
            <p:nvPr/>
          </p:nvSpPr>
          <p:spPr>
            <a:xfrm flipH="1">
              <a:off x="7171256" y="3497265"/>
              <a:ext cx="124962" cy="48331"/>
            </a:xfrm>
            <a:custGeom>
              <a:avLst/>
              <a:gdLst/>
              <a:ahLst/>
              <a:cxnLst/>
              <a:rect l="l" t="t" r="r" b="b"/>
              <a:pathLst>
                <a:path w="1828" h="707" extrusionOk="0">
                  <a:moveTo>
                    <a:pt x="1738" y="0"/>
                  </a:moveTo>
                  <a:cubicBezTo>
                    <a:pt x="1437" y="223"/>
                    <a:pt x="1103" y="401"/>
                    <a:pt x="724" y="468"/>
                  </a:cubicBezTo>
                  <a:cubicBezTo>
                    <a:pt x="540" y="507"/>
                    <a:pt x="376" y="518"/>
                    <a:pt x="216" y="518"/>
                  </a:cubicBezTo>
                  <a:cubicBezTo>
                    <a:pt x="144" y="518"/>
                    <a:pt x="73" y="516"/>
                    <a:pt x="0" y="513"/>
                  </a:cubicBezTo>
                  <a:lnTo>
                    <a:pt x="0" y="513"/>
                  </a:lnTo>
                  <a:cubicBezTo>
                    <a:pt x="23" y="568"/>
                    <a:pt x="56" y="635"/>
                    <a:pt x="78" y="702"/>
                  </a:cubicBezTo>
                  <a:cubicBezTo>
                    <a:pt x="153" y="704"/>
                    <a:pt x="228" y="706"/>
                    <a:pt x="303" y="706"/>
                  </a:cubicBezTo>
                  <a:cubicBezTo>
                    <a:pt x="563" y="706"/>
                    <a:pt x="826" y="683"/>
                    <a:pt x="1103" y="579"/>
                  </a:cubicBezTo>
                  <a:cubicBezTo>
                    <a:pt x="1359" y="490"/>
                    <a:pt x="1571" y="312"/>
                    <a:pt x="1827" y="201"/>
                  </a:cubicBezTo>
                  <a:cubicBezTo>
                    <a:pt x="1794" y="134"/>
                    <a:pt x="1771" y="67"/>
                    <a:pt x="1738"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1" name="Google Shape;3391;p66"/>
            <p:cNvSpPr/>
            <p:nvPr/>
          </p:nvSpPr>
          <p:spPr>
            <a:xfrm flipH="1">
              <a:off x="7156833" y="3534520"/>
              <a:ext cx="124962" cy="51407"/>
            </a:xfrm>
            <a:custGeom>
              <a:avLst/>
              <a:gdLst/>
              <a:ahLst/>
              <a:cxnLst/>
              <a:rect l="l" t="t" r="r" b="b"/>
              <a:pathLst>
                <a:path w="1828" h="752" extrusionOk="0">
                  <a:moveTo>
                    <a:pt x="1750" y="1"/>
                  </a:moveTo>
                  <a:cubicBezTo>
                    <a:pt x="1449" y="224"/>
                    <a:pt x="1126" y="402"/>
                    <a:pt x="747" y="480"/>
                  </a:cubicBezTo>
                  <a:cubicBezTo>
                    <a:pt x="535" y="514"/>
                    <a:pt x="354" y="529"/>
                    <a:pt x="172" y="529"/>
                  </a:cubicBezTo>
                  <a:cubicBezTo>
                    <a:pt x="115" y="529"/>
                    <a:pt x="59" y="527"/>
                    <a:pt x="1" y="525"/>
                  </a:cubicBezTo>
                  <a:lnTo>
                    <a:pt x="1" y="525"/>
                  </a:lnTo>
                  <a:cubicBezTo>
                    <a:pt x="34" y="591"/>
                    <a:pt x="57" y="669"/>
                    <a:pt x="90" y="747"/>
                  </a:cubicBezTo>
                  <a:cubicBezTo>
                    <a:pt x="165" y="750"/>
                    <a:pt x="240" y="752"/>
                    <a:pt x="314" y="752"/>
                  </a:cubicBezTo>
                  <a:cubicBezTo>
                    <a:pt x="593" y="752"/>
                    <a:pt x="869" y="726"/>
                    <a:pt x="1159" y="603"/>
                  </a:cubicBezTo>
                  <a:cubicBezTo>
                    <a:pt x="1404" y="513"/>
                    <a:pt x="1605" y="346"/>
                    <a:pt x="1828" y="213"/>
                  </a:cubicBezTo>
                  <a:cubicBezTo>
                    <a:pt x="1805" y="146"/>
                    <a:pt x="1772" y="68"/>
                    <a:pt x="1750"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2" name="Google Shape;3392;p66"/>
            <p:cNvSpPr/>
            <p:nvPr/>
          </p:nvSpPr>
          <p:spPr>
            <a:xfrm flipH="1">
              <a:off x="7143845" y="3572595"/>
              <a:ext cx="121954" cy="52090"/>
            </a:xfrm>
            <a:custGeom>
              <a:avLst/>
              <a:gdLst/>
              <a:ahLst/>
              <a:cxnLst/>
              <a:rect l="l" t="t" r="r" b="b"/>
              <a:pathLst>
                <a:path w="1784" h="762" extrusionOk="0">
                  <a:moveTo>
                    <a:pt x="1705" y="1"/>
                  </a:moveTo>
                  <a:cubicBezTo>
                    <a:pt x="1404" y="235"/>
                    <a:pt x="1070" y="413"/>
                    <a:pt x="691" y="491"/>
                  </a:cubicBezTo>
                  <a:cubicBezTo>
                    <a:pt x="496" y="525"/>
                    <a:pt x="326" y="540"/>
                    <a:pt x="157" y="540"/>
                  </a:cubicBezTo>
                  <a:cubicBezTo>
                    <a:pt x="105" y="540"/>
                    <a:pt x="53" y="538"/>
                    <a:pt x="1" y="536"/>
                  </a:cubicBezTo>
                  <a:lnTo>
                    <a:pt x="1" y="536"/>
                  </a:lnTo>
                  <a:cubicBezTo>
                    <a:pt x="45" y="625"/>
                    <a:pt x="79" y="703"/>
                    <a:pt x="123" y="758"/>
                  </a:cubicBezTo>
                  <a:cubicBezTo>
                    <a:pt x="181" y="760"/>
                    <a:pt x="238" y="762"/>
                    <a:pt x="295" y="762"/>
                  </a:cubicBezTo>
                  <a:cubicBezTo>
                    <a:pt x="559" y="762"/>
                    <a:pt x="820" y="735"/>
                    <a:pt x="1104" y="625"/>
                  </a:cubicBezTo>
                  <a:cubicBezTo>
                    <a:pt x="1349" y="524"/>
                    <a:pt x="1560" y="357"/>
                    <a:pt x="1783" y="224"/>
                  </a:cubicBezTo>
                  <a:cubicBezTo>
                    <a:pt x="1783" y="213"/>
                    <a:pt x="1783" y="213"/>
                    <a:pt x="1783" y="201"/>
                  </a:cubicBezTo>
                  <a:cubicBezTo>
                    <a:pt x="1761" y="146"/>
                    <a:pt x="1727" y="79"/>
                    <a:pt x="1705"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3" name="Google Shape;3393;p66"/>
            <p:cNvSpPr/>
            <p:nvPr/>
          </p:nvSpPr>
          <p:spPr>
            <a:xfrm flipH="1">
              <a:off x="7191833" y="3465273"/>
              <a:ext cx="102130" cy="48809"/>
            </a:xfrm>
            <a:custGeom>
              <a:avLst/>
              <a:gdLst/>
              <a:ahLst/>
              <a:cxnLst/>
              <a:rect l="l" t="t" r="r" b="b"/>
              <a:pathLst>
                <a:path w="1494" h="714" extrusionOk="0">
                  <a:moveTo>
                    <a:pt x="1289" y="0"/>
                  </a:moveTo>
                  <a:cubicBezTo>
                    <a:pt x="1130" y="0"/>
                    <a:pt x="847" y="85"/>
                    <a:pt x="580" y="223"/>
                  </a:cubicBezTo>
                  <a:cubicBezTo>
                    <a:pt x="602" y="346"/>
                    <a:pt x="513" y="479"/>
                    <a:pt x="368" y="557"/>
                  </a:cubicBezTo>
                  <a:cubicBezTo>
                    <a:pt x="246" y="624"/>
                    <a:pt x="134" y="669"/>
                    <a:pt x="1" y="691"/>
                  </a:cubicBezTo>
                  <a:cubicBezTo>
                    <a:pt x="1" y="702"/>
                    <a:pt x="1" y="702"/>
                    <a:pt x="1" y="713"/>
                  </a:cubicBezTo>
                  <a:cubicBezTo>
                    <a:pt x="257" y="691"/>
                    <a:pt x="569" y="691"/>
                    <a:pt x="758" y="568"/>
                  </a:cubicBezTo>
                  <a:cubicBezTo>
                    <a:pt x="1003" y="424"/>
                    <a:pt x="1259" y="279"/>
                    <a:pt x="1493" y="112"/>
                  </a:cubicBezTo>
                  <a:lnTo>
                    <a:pt x="1493" y="112"/>
                  </a:lnTo>
                  <a:cubicBezTo>
                    <a:pt x="1487" y="115"/>
                    <a:pt x="1482" y="116"/>
                    <a:pt x="1479" y="116"/>
                  </a:cubicBezTo>
                  <a:cubicBezTo>
                    <a:pt x="1472" y="116"/>
                    <a:pt x="1474" y="108"/>
                    <a:pt x="1482" y="101"/>
                  </a:cubicBezTo>
                  <a:cubicBezTo>
                    <a:pt x="1438" y="56"/>
                    <a:pt x="1404" y="34"/>
                    <a:pt x="1371" y="11"/>
                  </a:cubicBezTo>
                  <a:cubicBezTo>
                    <a:pt x="1350" y="4"/>
                    <a:pt x="1322" y="0"/>
                    <a:pt x="1289"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4" name="Google Shape;3394;p66"/>
            <p:cNvSpPr/>
            <p:nvPr/>
          </p:nvSpPr>
          <p:spPr>
            <a:xfrm flipH="1">
              <a:off x="7184997" y="3486601"/>
              <a:ext cx="113546" cy="157980"/>
            </a:xfrm>
            <a:custGeom>
              <a:avLst/>
              <a:gdLst/>
              <a:ahLst/>
              <a:cxnLst/>
              <a:rect l="l" t="t" r="r" b="b"/>
              <a:pathLst>
                <a:path w="1661" h="2311" extrusionOk="0">
                  <a:moveTo>
                    <a:pt x="636" y="0"/>
                  </a:moveTo>
                  <a:cubicBezTo>
                    <a:pt x="625" y="89"/>
                    <a:pt x="547" y="178"/>
                    <a:pt x="435" y="245"/>
                  </a:cubicBezTo>
                  <a:cubicBezTo>
                    <a:pt x="313" y="312"/>
                    <a:pt x="190" y="357"/>
                    <a:pt x="68" y="390"/>
                  </a:cubicBezTo>
                  <a:cubicBezTo>
                    <a:pt x="23" y="479"/>
                    <a:pt x="1" y="568"/>
                    <a:pt x="34" y="669"/>
                  </a:cubicBezTo>
                  <a:cubicBezTo>
                    <a:pt x="224" y="1181"/>
                    <a:pt x="491" y="1883"/>
                    <a:pt x="658" y="2106"/>
                  </a:cubicBezTo>
                  <a:cubicBezTo>
                    <a:pt x="745" y="2226"/>
                    <a:pt x="892" y="2310"/>
                    <a:pt x="1114" y="2310"/>
                  </a:cubicBezTo>
                  <a:cubicBezTo>
                    <a:pt x="1261" y="2310"/>
                    <a:pt x="1442" y="2273"/>
                    <a:pt x="1661" y="2183"/>
                  </a:cubicBezTo>
                  <a:cubicBezTo>
                    <a:pt x="1640" y="2183"/>
                    <a:pt x="1615" y="2191"/>
                    <a:pt x="1587" y="2191"/>
                  </a:cubicBezTo>
                  <a:cubicBezTo>
                    <a:pt x="1554" y="2191"/>
                    <a:pt x="1518" y="2181"/>
                    <a:pt x="1482" y="2139"/>
                  </a:cubicBezTo>
                  <a:cubicBezTo>
                    <a:pt x="1204" y="1771"/>
                    <a:pt x="859" y="591"/>
                    <a:pt x="636"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5" name="Google Shape;3395;p66"/>
            <p:cNvSpPr/>
            <p:nvPr/>
          </p:nvSpPr>
          <p:spPr>
            <a:xfrm flipH="1">
              <a:off x="7240550" y="3365539"/>
              <a:ext cx="849852" cy="483579"/>
            </a:xfrm>
            <a:custGeom>
              <a:avLst/>
              <a:gdLst/>
              <a:ahLst/>
              <a:cxnLst/>
              <a:rect l="l" t="t" r="r" b="b"/>
              <a:pathLst>
                <a:path w="12432" h="7074" extrusionOk="0">
                  <a:moveTo>
                    <a:pt x="12342" y="5759"/>
                  </a:moveTo>
                  <a:lnTo>
                    <a:pt x="12431" y="7073"/>
                  </a:lnTo>
                  <a:cubicBezTo>
                    <a:pt x="12431" y="7073"/>
                    <a:pt x="6695" y="6427"/>
                    <a:pt x="6026" y="6205"/>
                  </a:cubicBezTo>
                  <a:cubicBezTo>
                    <a:pt x="5503" y="6026"/>
                    <a:pt x="1326" y="3420"/>
                    <a:pt x="290" y="1626"/>
                  </a:cubicBezTo>
                  <a:cubicBezTo>
                    <a:pt x="0" y="1136"/>
                    <a:pt x="190" y="635"/>
                    <a:pt x="446" y="345"/>
                  </a:cubicBezTo>
                  <a:cubicBezTo>
                    <a:pt x="702" y="45"/>
                    <a:pt x="1259" y="0"/>
                    <a:pt x="1749" y="201"/>
                  </a:cubicBezTo>
                  <a:cubicBezTo>
                    <a:pt x="3520" y="902"/>
                    <a:pt x="6160" y="4122"/>
                    <a:pt x="6372" y="4233"/>
                  </a:cubicBezTo>
                  <a:cubicBezTo>
                    <a:pt x="6639" y="4378"/>
                    <a:pt x="12342" y="5759"/>
                    <a:pt x="12342" y="5759"/>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6" name="Google Shape;3396;p66"/>
            <p:cNvSpPr/>
            <p:nvPr/>
          </p:nvSpPr>
          <p:spPr>
            <a:xfrm flipH="1">
              <a:off x="7219974" y="3413458"/>
              <a:ext cx="863592" cy="435658"/>
            </a:xfrm>
            <a:custGeom>
              <a:avLst/>
              <a:gdLst/>
              <a:ahLst/>
              <a:cxnLst/>
              <a:rect l="l" t="t" r="r" b="b"/>
              <a:pathLst>
                <a:path w="12633" h="6373" extrusionOk="0">
                  <a:moveTo>
                    <a:pt x="123" y="1"/>
                  </a:moveTo>
                  <a:lnTo>
                    <a:pt x="123" y="1"/>
                  </a:lnTo>
                  <a:cubicBezTo>
                    <a:pt x="23" y="279"/>
                    <a:pt x="1" y="602"/>
                    <a:pt x="190" y="925"/>
                  </a:cubicBezTo>
                  <a:cubicBezTo>
                    <a:pt x="1226" y="2719"/>
                    <a:pt x="5403" y="5325"/>
                    <a:pt x="5926" y="5504"/>
                  </a:cubicBezTo>
                  <a:cubicBezTo>
                    <a:pt x="6595" y="5726"/>
                    <a:pt x="12331" y="6372"/>
                    <a:pt x="12331" y="6372"/>
                  </a:cubicBezTo>
                  <a:lnTo>
                    <a:pt x="12632" y="5749"/>
                  </a:lnTo>
                  <a:cubicBezTo>
                    <a:pt x="10594" y="5749"/>
                    <a:pt x="6639" y="5236"/>
                    <a:pt x="5681" y="4635"/>
                  </a:cubicBezTo>
                  <a:cubicBezTo>
                    <a:pt x="3532" y="3265"/>
                    <a:pt x="1683" y="1627"/>
                    <a:pt x="123"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6"/>
            <p:cNvSpPr/>
            <p:nvPr/>
          </p:nvSpPr>
          <p:spPr>
            <a:xfrm flipH="1">
              <a:off x="7068511" y="3695228"/>
              <a:ext cx="222375" cy="204875"/>
            </a:xfrm>
            <a:custGeom>
              <a:avLst/>
              <a:gdLst/>
              <a:ahLst/>
              <a:cxnLst/>
              <a:rect l="l" t="t" r="r" b="b"/>
              <a:pathLst>
                <a:path w="3253" h="2997" extrusionOk="0">
                  <a:moveTo>
                    <a:pt x="2406" y="201"/>
                  </a:moveTo>
                  <a:cubicBezTo>
                    <a:pt x="2406" y="201"/>
                    <a:pt x="1794" y="624"/>
                    <a:pt x="1582" y="624"/>
                  </a:cubicBezTo>
                  <a:cubicBezTo>
                    <a:pt x="1370" y="624"/>
                    <a:pt x="635" y="568"/>
                    <a:pt x="502" y="546"/>
                  </a:cubicBezTo>
                  <a:cubicBezTo>
                    <a:pt x="357" y="524"/>
                    <a:pt x="0" y="580"/>
                    <a:pt x="290" y="1627"/>
                  </a:cubicBezTo>
                  <a:cubicBezTo>
                    <a:pt x="579" y="2663"/>
                    <a:pt x="702" y="2885"/>
                    <a:pt x="1036" y="2885"/>
                  </a:cubicBezTo>
                  <a:cubicBezTo>
                    <a:pt x="1214" y="2885"/>
                    <a:pt x="3253" y="2997"/>
                    <a:pt x="3130" y="2250"/>
                  </a:cubicBezTo>
                  <a:cubicBezTo>
                    <a:pt x="3052" y="1760"/>
                    <a:pt x="2841" y="0"/>
                    <a:pt x="2406" y="20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8" name="Google Shape;3398;p66"/>
            <p:cNvSpPr/>
            <p:nvPr/>
          </p:nvSpPr>
          <p:spPr>
            <a:xfrm flipH="1">
              <a:off x="7093600" y="3742395"/>
              <a:ext cx="185119" cy="44639"/>
            </a:xfrm>
            <a:custGeom>
              <a:avLst/>
              <a:gdLst/>
              <a:ahLst/>
              <a:cxnLst/>
              <a:rect l="l" t="t" r="r" b="b"/>
              <a:pathLst>
                <a:path w="2708" h="653" extrusionOk="0">
                  <a:moveTo>
                    <a:pt x="2640" y="1"/>
                  </a:moveTo>
                  <a:cubicBezTo>
                    <a:pt x="2362" y="201"/>
                    <a:pt x="2050" y="369"/>
                    <a:pt x="1694" y="435"/>
                  </a:cubicBezTo>
                  <a:cubicBezTo>
                    <a:pt x="1660" y="442"/>
                    <a:pt x="1607" y="445"/>
                    <a:pt x="1539" y="445"/>
                  </a:cubicBezTo>
                  <a:cubicBezTo>
                    <a:pt x="1158" y="445"/>
                    <a:pt x="322" y="352"/>
                    <a:pt x="0" y="324"/>
                  </a:cubicBezTo>
                  <a:lnTo>
                    <a:pt x="0" y="324"/>
                  </a:lnTo>
                  <a:cubicBezTo>
                    <a:pt x="0" y="391"/>
                    <a:pt x="12" y="480"/>
                    <a:pt x="34" y="580"/>
                  </a:cubicBezTo>
                  <a:cubicBezTo>
                    <a:pt x="358" y="589"/>
                    <a:pt x="1073" y="653"/>
                    <a:pt x="1505" y="653"/>
                  </a:cubicBezTo>
                  <a:cubicBezTo>
                    <a:pt x="1623" y="653"/>
                    <a:pt x="1721" y="648"/>
                    <a:pt x="1783" y="636"/>
                  </a:cubicBezTo>
                  <a:cubicBezTo>
                    <a:pt x="2061" y="580"/>
                    <a:pt x="2418" y="402"/>
                    <a:pt x="2707" y="224"/>
                  </a:cubicBezTo>
                  <a:cubicBezTo>
                    <a:pt x="2685" y="146"/>
                    <a:pt x="2663" y="68"/>
                    <a:pt x="2640"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99" name="Google Shape;3399;p66"/>
            <p:cNvSpPr/>
            <p:nvPr/>
          </p:nvSpPr>
          <p:spPr>
            <a:xfrm flipH="1">
              <a:off x="7083688" y="3788126"/>
              <a:ext cx="186623" cy="43272"/>
            </a:xfrm>
            <a:custGeom>
              <a:avLst/>
              <a:gdLst/>
              <a:ahLst/>
              <a:cxnLst/>
              <a:rect l="l" t="t" r="r" b="b"/>
              <a:pathLst>
                <a:path w="2730" h="633" extrusionOk="0">
                  <a:moveTo>
                    <a:pt x="2685" y="0"/>
                  </a:moveTo>
                  <a:cubicBezTo>
                    <a:pt x="2395" y="201"/>
                    <a:pt x="2083" y="357"/>
                    <a:pt x="1727" y="424"/>
                  </a:cubicBezTo>
                  <a:cubicBezTo>
                    <a:pt x="1697" y="428"/>
                    <a:pt x="1654" y="430"/>
                    <a:pt x="1600" y="430"/>
                  </a:cubicBezTo>
                  <a:cubicBezTo>
                    <a:pt x="1237" y="430"/>
                    <a:pt x="398" y="341"/>
                    <a:pt x="0" y="312"/>
                  </a:cubicBezTo>
                  <a:lnTo>
                    <a:pt x="0" y="312"/>
                  </a:lnTo>
                  <a:cubicBezTo>
                    <a:pt x="22" y="401"/>
                    <a:pt x="56" y="490"/>
                    <a:pt x="78" y="568"/>
                  </a:cubicBezTo>
                  <a:cubicBezTo>
                    <a:pt x="444" y="585"/>
                    <a:pt x="1070" y="633"/>
                    <a:pt x="1480" y="633"/>
                  </a:cubicBezTo>
                  <a:cubicBezTo>
                    <a:pt x="1619" y="633"/>
                    <a:pt x="1734" y="627"/>
                    <a:pt x="1805" y="613"/>
                  </a:cubicBezTo>
                  <a:cubicBezTo>
                    <a:pt x="2094" y="557"/>
                    <a:pt x="2439" y="401"/>
                    <a:pt x="2729" y="234"/>
                  </a:cubicBezTo>
                  <a:cubicBezTo>
                    <a:pt x="2718" y="167"/>
                    <a:pt x="2696" y="89"/>
                    <a:pt x="2685"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00" name="Google Shape;3400;p66"/>
            <p:cNvSpPr/>
            <p:nvPr/>
          </p:nvSpPr>
          <p:spPr>
            <a:xfrm flipH="1">
              <a:off x="7076852" y="3831534"/>
              <a:ext cx="181291" cy="39444"/>
            </a:xfrm>
            <a:custGeom>
              <a:avLst/>
              <a:gdLst/>
              <a:ahLst/>
              <a:cxnLst/>
              <a:rect l="l" t="t" r="r" b="b"/>
              <a:pathLst>
                <a:path w="2652" h="577" extrusionOk="0">
                  <a:moveTo>
                    <a:pt x="2618" y="0"/>
                  </a:moveTo>
                  <a:cubicBezTo>
                    <a:pt x="2339" y="167"/>
                    <a:pt x="2050" y="301"/>
                    <a:pt x="1716" y="368"/>
                  </a:cubicBezTo>
                  <a:cubicBezTo>
                    <a:pt x="1687" y="372"/>
                    <a:pt x="1645" y="374"/>
                    <a:pt x="1593" y="374"/>
                  </a:cubicBezTo>
                  <a:cubicBezTo>
                    <a:pt x="1235" y="374"/>
                    <a:pt x="389" y="286"/>
                    <a:pt x="0" y="256"/>
                  </a:cubicBezTo>
                  <a:lnTo>
                    <a:pt x="0" y="256"/>
                  </a:lnTo>
                  <a:cubicBezTo>
                    <a:pt x="34" y="357"/>
                    <a:pt x="67" y="435"/>
                    <a:pt x="100" y="513"/>
                  </a:cubicBezTo>
                  <a:cubicBezTo>
                    <a:pt x="474" y="529"/>
                    <a:pt x="1084" y="577"/>
                    <a:pt x="1485" y="577"/>
                  </a:cubicBezTo>
                  <a:cubicBezTo>
                    <a:pt x="1622" y="577"/>
                    <a:pt x="1734" y="571"/>
                    <a:pt x="1805" y="557"/>
                  </a:cubicBezTo>
                  <a:cubicBezTo>
                    <a:pt x="2061" y="513"/>
                    <a:pt x="2373" y="379"/>
                    <a:pt x="2651" y="223"/>
                  </a:cubicBezTo>
                  <a:cubicBezTo>
                    <a:pt x="2640" y="167"/>
                    <a:pt x="2629" y="89"/>
                    <a:pt x="2618"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01" name="Google Shape;3401;p66"/>
            <p:cNvSpPr/>
            <p:nvPr/>
          </p:nvSpPr>
          <p:spPr>
            <a:xfrm flipH="1">
              <a:off x="7132428" y="3732278"/>
              <a:ext cx="156613" cy="160646"/>
            </a:xfrm>
            <a:custGeom>
              <a:avLst/>
              <a:gdLst/>
              <a:ahLst/>
              <a:cxnLst/>
              <a:rect l="l" t="t" r="r" b="b"/>
              <a:pathLst>
                <a:path w="2291" h="2350" extrusionOk="0">
                  <a:moveTo>
                    <a:pt x="430" y="1"/>
                  </a:moveTo>
                  <a:cubicBezTo>
                    <a:pt x="269" y="1"/>
                    <a:pt x="0" y="135"/>
                    <a:pt x="263" y="1085"/>
                  </a:cubicBezTo>
                  <a:cubicBezTo>
                    <a:pt x="552" y="2121"/>
                    <a:pt x="675" y="2343"/>
                    <a:pt x="1009" y="2343"/>
                  </a:cubicBezTo>
                  <a:cubicBezTo>
                    <a:pt x="1052" y="2343"/>
                    <a:pt x="1193" y="2349"/>
                    <a:pt x="1384" y="2349"/>
                  </a:cubicBezTo>
                  <a:cubicBezTo>
                    <a:pt x="1637" y="2349"/>
                    <a:pt x="1978" y="2339"/>
                    <a:pt x="2290" y="2288"/>
                  </a:cubicBezTo>
                  <a:cubicBezTo>
                    <a:pt x="2212" y="2132"/>
                    <a:pt x="2179" y="1875"/>
                    <a:pt x="2145" y="1742"/>
                  </a:cubicBezTo>
                  <a:cubicBezTo>
                    <a:pt x="2045" y="1341"/>
                    <a:pt x="1978" y="940"/>
                    <a:pt x="1845" y="539"/>
                  </a:cubicBezTo>
                  <a:cubicBezTo>
                    <a:pt x="1789" y="383"/>
                    <a:pt x="1711" y="227"/>
                    <a:pt x="1666" y="60"/>
                  </a:cubicBezTo>
                  <a:cubicBezTo>
                    <a:pt x="1622" y="71"/>
                    <a:pt x="1588" y="82"/>
                    <a:pt x="1555" y="82"/>
                  </a:cubicBezTo>
                  <a:cubicBezTo>
                    <a:pt x="1343" y="82"/>
                    <a:pt x="608" y="26"/>
                    <a:pt x="475" y="4"/>
                  </a:cubicBezTo>
                  <a:cubicBezTo>
                    <a:pt x="461" y="2"/>
                    <a:pt x="446" y="1"/>
                    <a:pt x="430"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6"/>
            <p:cNvSpPr/>
            <p:nvPr/>
          </p:nvSpPr>
          <p:spPr>
            <a:xfrm flipH="1">
              <a:off x="7420283" y="4094984"/>
              <a:ext cx="176711" cy="70889"/>
            </a:xfrm>
            <a:custGeom>
              <a:avLst/>
              <a:gdLst/>
              <a:ahLst/>
              <a:cxnLst/>
              <a:rect l="l" t="t" r="r" b="b"/>
              <a:pathLst>
                <a:path w="2585" h="1037" extrusionOk="0">
                  <a:moveTo>
                    <a:pt x="0" y="401"/>
                  </a:moveTo>
                  <a:lnTo>
                    <a:pt x="0" y="1036"/>
                  </a:lnTo>
                  <a:lnTo>
                    <a:pt x="2585" y="580"/>
                  </a:lnTo>
                  <a:lnTo>
                    <a:pt x="2585" y="0"/>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06"/>
        <p:cNvGrpSpPr/>
        <p:nvPr/>
      </p:nvGrpSpPr>
      <p:grpSpPr>
        <a:xfrm>
          <a:off x="0" y="0"/>
          <a:ext cx="0" cy="0"/>
          <a:chOff x="0" y="0"/>
          <a:chExt cx="0" cy="0"/>
        </a:xfrm>
      </p:grpSpPr>
      <p:sp>
        <p:nvSpPr>
          <p:cNvPr id="3407" name="Google Shape;3407;p6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408" name="Google Shape;3408;p67"/>
          <p:cNvSpPr txBox="1">
            <a:spLocks noGrp="1"/>
          </p:cNvSpPr>
          <p:nvPr>
            <p:ph type="body" idx="1"/>
          </p:nvPr>
        </p:nvSpPr>
        <p:spPr>
          <a:xfrm>
            <a:off x="713125" y="1416351"/>
            <a:ext cx="3617400" cy="258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2000">
                <a:latin typeface="Manrope"/>
                <a:ea typeface="Manrope"/>
                <a:cs typeface="Manrope"/>
                <a:sym typeface="Manrope"/>
              </a:rPr>
              <a:t>VECTORS</a:t>
            </a:r>
            <a:endParaRPr sz="2000">
              <a:latin typeface="Manrope"/>
              <a:ea typeface="Manrope"/>
              <a:cs typeface="Manrope"/>
              <a:sym typeface="Manrope"/>
            </a:endParaRPr>
          </a:p>
          <a:p>
            <a:pPr marL="342900" lvl="0" indent="-203200" algn="l" rtl="0">
              <a:spcBef>
                <a:spcPts val="0"/>
              </a:spcBef>
              <a:spcAft>
                <a:spcPts val="0"/>
              </a:spcAft>
              <a:buSzPts val="1400"/>
              <a:buChar char="●"/>
            </a:pPr>
            <a:r>
              <a:rPr lang="en">
                <a:uFill>
                  <a:noFill/>
                </a:uFill>
                <a:hlinkClick r:id="rId3"/>
              </a:rPr>
              <a:t>Realistic robots collection</a:t>
            </a:r>
            <a:endParaRPr/>
          </a:p>
          <a:p>
            <a:pPr marL="342900" lvl="0" indent="-203200" algn="l" rtl="0">
              <a:spcBef>
                <a:spcPts val="0"/>
              </a:spcBef>
              <a:spcAft>
                <a:spcPts val="0"/>
              </a:spcAft>
              <a:buSzPts val="1400"/>
              <a:buChar char="●"/>
            </a:pPr>
            <a:r>
              <a:rPr lang="en">
                <a:uFill>
                  <a:noFill/>
                </a:uFill>
                <a:hlinkClick r:id="rId4"/>
              </a:rPr>
              <a:t>Artificial intelligence design concept with medical robot for surgery operation android scientists and surgeons</a:t>
            </a:r>
            <a:endParaRPr/>
          </a:p>
          <a:p>
            <a:pPr marL="0" lvl="0" indent="0" algn="l" rtl="0">
              <a:spcBef>
                <a:spcPts val="1000"/>
              </a:spcBef>
              <a:spcAft>
                <a:spcPts val="0"/>
              </a:spcAft>
              <a:buNone/>
            </a:pPr>
            <a:r>
              <a:rPr lang="en" sz="2000">
                <a:latin typeface="Manrope"/>
                <a:ea typeface="Manrope"/>
                <a:cs typeface="Manrope"/>
                <a:sym typeface="Manrope"/>
              </a:rPr>
              <a:t>ICONS</a:t>
            </a:r>
            <a:endParaRPr sz="2000">
              <a:latin typeface="Manrope"/>
              <a:ea typeface="Manrope"/>
              <a:cs typeface="Manrope"/>
              <a:sym typeface="Manrope"/>
            </a:endParaRPr>
          </a:p>
          <a:p>
            <a:pPr marL="342900" lvl="0" indent="-203200" algn="l" rtl="0">
              <a:spcBef>
                <a:spcPts val="0"/>
              </a:spcBef>
              <a:spcAft>
                <a:spcPts val="0"/>
              </a:spcAft>
              <a:buSzPts val="1400"/>
              <a:buChar char="●"/>
            </a:pPr>
            <a:r>
              <a:rPr lang="en">
                <a:uFill>
                  <a:noFill/>
                </a:uFill>
                <a:hlinkClick r:id="rId5"/>
              </a:rPr>
              <a:t>Robotics icon pack | Filled</a:t>
            </a:r>
            <a:endParaRPr/>
          </a:p>
        </p:txBody>
      </p:sp>
      <p:sp>
        <p:nvSpPr>
          <p:cNvPr id="3409" name="Google Shape;3409;p67"/>
          <p:cNvSpPr txBox="1">
            <a:spLocks noGrp="1"/>
          </p:cNvSpPr>
          <p:nvPr>
            <p:ph type="body" idx="2"/>
          </p:nvPr>
        </p:nvSpPr>
        <p:spPr>
          <a:xfrm>
            <a:off x="4813500" y="1416351"/>
            <a:ext cx="3617400" cy="25878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Clr>
                <a:schemeClr val="dk1"/>
              </a:buClr>
              <a:buSzPts val="1100"/>
              <a:buFont typeface="Arial"/>
              <a:buNone/>
            </a:pPr>
            <a:r>
              <a:rPr lang="en" sz="2000">
                <a:latin typeface="Manrope"/>
                <a:ea typeface="Manrope"/>
                <a:cs typeface="Manrope"/>
                <a:sym typeface="Manrope"/>
              </a:rPr>
              <a:t>PHOTOS</a:t>
            </a:r>
            <a:endParaRPr sz="2000">
              <a:latin typeface="Manrope"/>
              <a:ea typeface="Manrope"/>
              <a:cs typeface="Manrope"/>
              <a:sym typeface="Manrope"/>
            </a:endParaRPr>
          </a:p>
          <a:p>
            <a:pPr marL="342900" lvl="0" indent="-203200" algn="l" rtl="0">
              <a:spcBef>
                <a:spcPts val="0"/>
              </a:spcBef>
              <a:spcAft>
                <a:spcPts val="0"/>
              </a:spcAft>
              <a:buSzPts val="1400"/>
              <a:buChar char="●"/>
            </a:pPr>
            <a:r>
              <a:rPr lang="en">
                <a:uFill>
                  <a:noFill/>
                </a:uFill>
                <a:hlinkClick r:id="rId6"/>
              </a:rPr>
              <a:t>Business people in conference room</a:t>
            </a:r>
            <a:endParaRPr/>
          </a:p>
          <a:p>
            <a:pPr marL="342900" lvl="0" indent="-203200" algn="l" rtl="0">
              <a:spcBef>
                <a:spcPts val="0"/>
              </a:spcBef>
              <a:spcAft>
                <a:spcPts val="0"/>
              </a:spcAft>
              <a:buSzPts val="1400"/>
              <a:buChar char="●"/>
            </a:pPr>
            <a:r>
              <a:rPr lang="en">
                <a:uFill>
                  <a:noFill/>
                </a:uFill>
                <a:hlinkClick r:id="rId7"/>
              </a:rPr>
              <a:t>Close up on young businesswoman</a:t>
            </a:r>
            <a:endParaRPr/>
          </a:p>
          <a:p>
            <a:pPr marL="342900" lvl="0" indent="-203200" algn="l" rtl="0">
              <a:spcBef>
                <a:spcPts val="0"/>
              </a:spcBef>
              <a:spcAft>
                <a:spcPts val="0"/>
              </a:spcAft>
              <a:buSzPts val="1400"/>
              <a:buChar char="●"/>
            </a:pPr>
            <a:r>
              <a:rPr lang="en">
                <a:uFill>
                  <a:noFill/>
                </a:uFill>
                <a:hlinkClick r:id="rId8"/>
              </a:rPr>
              <a:t>Male technician repairing computer motherboard on wooden desk</a:t>
            </a:r>
            <a:endParaRPr/>
          </a:p>
          <a:p>
            <a:pPr marL="342900" lvl="0" indent="-203200" algn="l" rtl="0">
              <a:spcBef>
                <a:spcPts val="0"/>
              </a:spcBef>
              <a:spcAft>
                <a:spcPts val="0"/>
              </a:spcAft>
              <a:buSzPts val="1400"/>
              <a:buChar char="●"/>
            </a:pPr>
            <a:r>
              <a:rPr lang="en">
                <a:uFill>
                  <a:noFill/>
                </a:uFill>
                <a:hlinkClick r:id="rId9"/>
              </a:rPr>
              <a:t>Woman working on digital monitors</a:t>
            </a:r>
            <a:endParaRPr/>
          </a:p>
          <a:p>
            <a:pPr marL="342900" lvl="0" indent="-203200" algn="l" rtl="0">
              <a:spcBef>
                <a:spcPts val="0"/>
              </a:spcBef>
              <a:spcAft>
                <a:spcPts val="0"/>
              </a:spcAft>
              <a:buSzPts val="1400"/>
              <a:buChar char="●"/>
            </a:pPr>
            <a:r>
              <a:rPr lang="en">
                <a:uFill>
                  <a:noFill/>
                </a:uFill>
                <a:hlinkClick r:id="rId10"/>
              </a:rPr>
              <a:t>Woman working on digital monitors I</a:t>
            </a:r>
            <a:endParaRPr/>
          </a:p>
        </p:txBody>
      </p:sp>
      <p:grpSp>
        <p:nvGrpSpPr>
          <p:cNvPr id="3410" name="Google Shape;3410;p67"/>
          <p:cNvGrpSpPr/>
          <p:nvPr/>
        </p:nvGrpSpPr>
        <p:grpSpPr>
          <a:xfrm>
            <a:off x="7972451" y="3718734"/>
            <a:ext cx="758425" cy="997088"/>
            <a:chOff x="7843700" y="3649700"/>
            <a:chExt cx="810976" cy="1066176"/>
          </a:xfrm>
        </p:grpSpPr>
        <p:sp>
          <p:nvSpPr>
            <p:cNvPr id="3411" name="Google Shape;3411;p67"/>
            <p:cNvSpPr/>
            <p:nvPr/>
          </p:nvSpPr>
          <p:spPr>
            <a:xfrm>
              <a:off x="7931415" y="3687590"/>
              <a:ext cx="24644" cy="161586"/>
            </a:xfrm>
            <a:custGeom>
              <a:avLst/>
              <a:gdLst/>
              <a:ahLst/>
              <a:cxnLst/>
              <a:rect l="l" t="t" r="r" b="b"/>
              <a:pathLst>
                <a:path w="413" h="2708" extrusionOk="0">
                  <a:moveTo>
                    <a:pt x="279" y="1"/>
                  </a:moveTo>
                  <a:lnTo>
                    <a:pt x="201" y="1"/>
                  </a:lnTo>
                  <a:lnTo>
                    <a:pt x="123" y="1"/>
                  </a:lnTo>
                  <a:lnTo>
                    <a:pt x="1" y="2708"/>
                  </a:lnTo>
                  <a:lnTo>
                    <a:pt x="201" y="2708"/>
                  </a:lnTo>
                  <a:lnTo>
                    <a:pt x="413" y="2708"/>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12" name="Google Shape;3412;p67"/>
            <p:cNvSpPr/>
            <p:nvPr/>
          </p:nvSpPr>
          <p:spPr>
            <a:xfrm>
              <a:off x="7913514" y="3649700"/>
              <a:ext cx="59849" cy="59909"/>
            </a:xfrm>
            <a:custGeom>
              <a:avLst/>
              <a:gdLst/>
              <a:ahLst/>
              <a:cxnLst/>
              <a:rect l="l" t="t" r="r" b="b"/>
              <a:pathLst>
                <a:path w="1003" h="1004" extrusionOk="0">
                  <a:moveTo>
                    <a:pt x="1003" y="502"/>
                  </a:moveTo>
                  <a:cubicBezTo>
                    <a:pt x="1003" y="781"/>
                    <a:pt x="780" y="1003"/>
                    <a:pt x="501" y="1003"/>
                  </a:cubicBezTo>
                  <a:cubicBezTo>
                    <a:pt x="234" y="1003"/>
                    <a:pt x="0" y="781"/>
                    <a:pt x="0" y="502"/>
                  </a:cubicBezTo>
                  <a:cubicBezTo>
                    <a:pt x="0" y="224"/>
                    <a:pt x="234" y="1"/>
                    <a:pt x="501" y="1"/>
                  </a:cubicBezTo>
                  <a:cubicBezTo>
                    <a:pt x="780" y="1"/>
                    <a:pt x="1003" y="224"/>
                    <a:pt x="1003" y="502"/>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13" name="Google Shape;3413;p67"/>
            <p:cNvSpPr/>
            <p:nvPr/>
          </p:nvSpPr>
          <p:spPr>
            <a:xfrm>
              <a:off x="7915483" y="3815880"/>
              <a:ext cx="63847" cy="173520"/>
            </a:xfrm>
            <a:custGeom>
              <a:avLst/>
              <a:gdLst/>
              <a:ahLst/>
              <a:cxnLst/>
              <a:rect l="l" t="t" r="r" b="b"/>
              <a:pathLst>
                <a:path w="1070" h="2908" extrusionOk="0">
                  <a:moveTo>
                    <a:pt x="1070" y="2908"/>
                  </a:moveTo>
                  <a:lnTo>
                    <a:pt x="0" y="2440"/>
                  </a:lnTo>
                  <a:lnTo>
                    <a:pt x="0" y="468"/>
                  </a:lnTo>
                  <a:lnTo>
                    <a:pt x="1070"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14" name="Google Shape;3414;p67"/>
            <p:cNvSpPr/>
            <p:nvPr/>
          </p:nvSpPr>
          <p:spPr>
            <a:xfrm>
              <a:off x="7915483" y="3837182"/>
              <a:ext cx="14679" cy="130976"/>
            </a:xfrm>
            <a:custGeom>
              <a:avLst/>
              <a:gdLst/>
              <a:ahLst/>
              <a:cxnLst/>
              <a:rect l="l" t="t" r="r" b="b"/>
              <a:pathLst>
                <a:path w="246" h="2195" extrusionOk="0">
                  <a:moveTo>
                    <a:pt x="246" y="0"/>
                  </a:moveTo>
                  <a:lnTo>
                    <a:pt x="0" y="111"/>
                  </a:lnTo>
                  <a:lnTo>
                    <a:pt x="0" y="2083"/>
                  </a:lnTo>
                  <a:lnTo>
                    <a:pt x="246" y="2194"/>
                  </a:lnTo>
                  <a:lnTo>
                    <a:pt x="246"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15" name="Google Shape;3415;p67"/>
            <p:cNvSpPr/>
            <p:nvPr/>
          </p:nvSpPr>
          <p:spPr>
            <a:xfrm>
              <a:off x="8518331" y="3815880"/>
              <a:ext cx="64563" cy="173520"/>
            </a:xfrm>
            <a:custGeom>
              <a:avLst/>
              <a:gdLst/>
              <a:ahLst/>
              <a:cxnLst/>
              <a:rect l="l" t="t" r="r" b="b"/>
              <a:pathLst>
                <a:path w="1082" h="2908" extrusionOk="0">
                  <a:moveTo>
                    <a:pt x="1" y="2908"/>
                  </a:moveTo>
                  <a:lnTo>
                    <a:pt x="1081" y="2440"/>
                  </a:lnTo>
                  <a:lnTo>
                    <a:pt x="1081" y="468"/>
                  </a:lnTo>
                  <a:lnTo>
                    <a:pt x="1"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16" name="Google Shape;3416;p67"/>
            <p:cNvSpPr/>
            <p:nvPr/>
          </p:nvSpPr>
          <p:spPr>
            <a:xfrm>
              <a:off x="8401377" y="4191440"/>
              <a:ext cx="253299" cy="333018"/>
            </a:xfrm>
            <a:custGeom>
              <a:avLst/>
              <a:gdLst/>
              <a:ahLst/>
              <a:cxnLst/>
              <a:rect l="l" t="t" r="r" b="b"/>
              <a:pathLst>
                <a:path w="4245" h="5581" extrusionOk="0">
                  <a:moveTo>
                    <a:pt x="702" y="0"/>
                  </a:moveTo>
                  <a:cubicBezTo>
                    <a:pt x="702" y="0"/>
                    <a:pt x="2339" y="323"/>
                    <a:pt x="3041" y="1370"/>
                  </a:cubicBezTo>
                  <a:cubicBezTo>
                    <a:pt x="4044" y="2863"/>
                    <a:pt x="4244" y="4344"/>
                    <a:pt x="3030" y="4968"/>
                  </a:cubicBezTo>
                  <a:cubicBezTo>
                    <a:pt x="1816" y="5581"/>
                    <a:pt x="0" y="1459"/>
                    <a:pt x="189" y="1136"/>
                  </a:cubicBezTo>
                  <a:cubicBezTo>
                    <a:pt x="368" y="802"/>
                    <a:pt x="702" y="0"/>
                    <a:pt x="70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17" name="Google Shape;3417;p67"/>
            <p:cNvSpPr/>
            <p:nvPr/>
          </p:nvSpPr>
          <p:spPr>
            <a:xfrm>
              <a:off x="8446548" y="4331007"/>
              <a:ext cx="197448" cy="178831"/>
            </a:xfrm>
            <a:custGeom>
              <a:avLst/>
              <a:gdLst/>
              <a:ahLst/>
              <a:cxnLst/>
              <a:rect l="l" t="t" r="r" b="b"/>
              <a:pathLst>
                <a:path w="3309" h="2997" extrusionOk="0">
                  <a:moveTo>
                    <a:pt x="2407" y="301"/>
                  </a:moveTo>
                  <a:cubicBezTo>
                    <a:pt x="1683" y="736"/>
                    <a:pt x="780" y="780"/>
                    <a:pt x="1" y="479"/>
                  </a:cubicBezTo>
                  <a:cubicBezTo>
                    <a:pt x="602" y="1671"/>
                    <a:pt x="1538" y="2997"/>
                    <a:pt x="2273" y="2629"/>
                  </a:cubicBezTo>
                  <a:cubicBezTo>
                    <a:pt x="3220" y="2139"/>
                    <a:pt x="3309" y="1125"/>
                    <a:pt x="2819" y="0"/>
                  </a:cubicBezTo>
                  <a:cubicBezTo>
                    <a:pt x="2696" y="112"/>
                    <a:pt x="2563" y="212"/>
                    <a:pt x="2407" y="30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7843700" y="4191440"/>
              <a:ext cx="253299" cy="333018"/>
            </a:xfrm>
            <a:custGeom>
              <a:avLst/>
              <a:gdLst/>
              <a:ahLst/>
              <a:cxnLst/>
              <a:rect l="l" t="t" r="r" b="b"/>
              <a:pathLst>
                <a:path w="4245" h="5581" extrusionOk="0">
                  <a:moveTo>
                    <a:pt x="3543" y="0"/>
                  </a:moveTo>
                  <a:cubicBezTo>
                    <a:pt x="3543" y="0"/>
                    <a:pt x="1905" y="323"/>
                    <a:pt x="1203" y="1370"/>
                  </a:cubicBezTo>
                  <a:cubicBezTo>
                    <a:pt x="201" y="2863"/>
                    <a:pt x="0" y="4344"/>
                    <a:pt x="1215" y="4968"/>
                  </a:cubicBezTo>
                  <a:cubicBezTo>
                    <a:pt x="2429" y="5581"/>
                    <a:pt x="4244" y="1459"/>
                    <a:pt x="4055" y="1136"/>
                  </a:cubicBezTo>
                  <a:cubicBezTo>
                    <a:pt x="3877" y="802"/>
                    <a:pt x="3543" y="0"/>
                    <a:pt x="3543"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19" name="Google Shape;3419;p67"/>
            <p:cNvSpPr/>
            <p:nvPr/>
          </p:nvSpPr>
          <p:spPr>
            <a:xfrm>
              <a:off x="7854321" y="4332976"/>
              <a:ext cx="205444" cy="178234"/>
            </a:xfrm>
            <a:custGeom>
              <a:avLst/>
              <a:gdLst/>
              <a:ahLst/>
              <a:cxnLst/>
              <a:rect l="l" t="t" r="r" b="b"/>
              <a:pathLst>
                <a:path w="3443" h="2987" extrusionOk="0">
                  <a:moveTo>
                    <a:pt x="3354" y="56"/>
                  </a:moveTo>
                  <a:cubicBezTo>
                    <a:pt x="2908" y="391"/>
                    <a:pt x="2340" y="580"/>
                    <a:pt x="1839" y="524"/>
                  </a:cubicBezTo>
                  <a:cubicBezTo>
                    <a:pt x="1326" y="469"/>
                    <a:pt x="870" y="279"/>
                    <a:pt x="480" y="1"/>
                  </a:cubicBezTo>
                  <a:cubicBezTo>
                    <a:pt x="1" y="1115"/>
                    <a:pt x="101" y="2117"/>
                    <a:pt x="1037" y="2596"/>
                  </a:cubicBezTo>
                  <a:cubicBezTo>
                    <a:pt x="1827" y="2986"/>
                    <a:pt x="2852" y="1427"/>
                    <a:pt x="3443" y="168"/>
                  </a:cubicBezTo>
                  <a:cubicBezTo>
                    <a:pt x="3409" y="134"/>
                    <a:pt x="3376" y="90"/>
                    <a:pt x="3354" y="56"/>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8411342" y="4191977"/>
              <a:ext cx="192794" cy="304675"/>
            </a:xfrm>
            <a:custGeom>
              <a:avLst/>
              <a:gdLst/>
              <a:ahLst/>
              <a:cxnLst/>
              <a:rect l="l" t="t" r="r" b="b"/>
              <a:pathLst>
                <a:path w="3231" h="5106" extrusionOk="0">
                  <a:moveTo>
                    <a:pt x="500" y="1"/>
                  </a:moveTo>
                  <a:cubicBezTo>
                    <a:pt x="461" y="1"/>
                    <a:pt x="424" y="9"/>
                    <a:pt x="390" y="25"/>
                  </a:cubicBezTo>
                  <a:cubicBezTo>
                    <a:pt x="0" y="214"/>
                    <a:pt x="223" y="1495"/>
                    <a:pt x="902" y="2898"/>
                  </a:cubicBezTo>
                  <a:cubicBezTo>
                    <a:pt x="1525" y="4175"/>
                    <a:pt x="2308" y="5105"/>
                    <a:pt x="2734" y="5105"/>
                  </a:cubicBezTo>
                  <a:cubicBezTo>
                    <a:pt x="2772" y="5105"/>
                    <a:pt x="2808" y="5097"/>
                    <a:pt x="2841" y="5082"/>
                  </a:cubicBezTo>
                  <a:cubicBezTo>
                    <a:pt x="3231" y="4892"/>
                    <a:pt x="3008" y="3611"/>
                    <a:pt x="2328" y="2208"/>
                  </a:cubicBezTo>
                  <a:cubicBezTo>
                    <a:pt x="1706" y="922"/>
                    <a:pt x="934" y="1"/>
                    <a:pt x="500" y="1"/>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1" name="Google Shape;3421;p67"/>
            <p:cNvSpPr/>
            <p:nvPr/>
          </p:nvSpPr>
          <p:spPr>
            <a:xfrm>
              <a:off x="7894241" y="4191977"/>
              <a:ext cx="193450" cy="304675"/>
            </a:xfrm>
            <a:custGeom>
              <a:avLst/>
              <a:gdLst/>
              <a:ahLst/>
              <a:cxnLst/>
              <a:rect l="l" t="t" r="r" b="b"/>
              <a:pathLst>
                <a:path w="3242" h="5106" extrusionOk="0">
                  <a:moveTo>
                    <a:pt x="2741" y="1"/>
                  </a:moveTo>
                  <a:cubicBezTo>
                    <a:pt x="2306" y="1"/>
                    <a:pt x="1526" y="922"/>
                    <a:pt x="913" y="2208"/>
                  </a:cubicBezTo>
                  <a:cubicBezTo>
                    <a:pt x="234" y="3611"/>
                    <a:pt x="0" y="4892"/>
                    <a:pt x="401" y="5082"/>
                  </a:cubicBezTo>
                  <a:cubicBezTo>
                    <a:pt x="433" y="5097"/>
                    <a:pt x="469" y="5105"/>
                    <a:pt x="508" y="5105"/>
                  </a:cubicBezTo>
                  <a:cubicBezTo>
                    <a:pt x="934" y="5105"/>
                    <a:pt x="1716" y="4175"/>
                    <a:pt x="2339" y="2898"/>
                  </a:cubicBezTo>
                  <a:cubicBezTo>
                    <a:pt x="3008" y="1495"/>
                    <a:pt x="3241" y="214"/>
                    <a:pt x="2852" y="25"/>
                  </a:cubicBezTo>
                  <a:cubicBezTo>
                    <a:pt x="2818" y="9"/>
                    <a:pt x="2781" y="1"/>
                    <a:pt x="2741" y="1"/>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2" name="Google Shape;3422;p67"/>
            <p:cNvSpPr/>
            <p:nvPr/>
          </p:nvSpPr>
          <p:spPr>
            <a:xfrm>
              <a:off x="8415340" y="4642721"/>
              <a:ext cx="73155" cy="73155"/>
            </a:xfrm>
            <a:custGeom>
              <a:avLst/>
              <a:gdLst/>
              <a:ahLst/>
              <a:cxnLst/>
              <a:rect l="l" t="t" r="r" b="b"/>
              <a:pathLst>
                <a:path w="1226" h="1226" extrusionOk="0">
                  <a:moveTo>
                    <a:pt x="0" y="1"/>
                  </a:moveTo>
                  <a:lnTo>
                    <a:pt x="0" y="736"/>
                  </a:lnTo>
                  <a:cubicBezTo>
                    <a:pt x="0" y="1003"/>
                    <a:pt x="167" y="1226"/>
                    <a:pt x="379" y="1226"/>
                  </a:cubicBezTo>
                  <a:lnTo>
                    <a:pt x="847" y="1226"/>
                  </a:lnTo>
                  <a:cubicBezTo>
                    <a:pt x="1058" y="1226"/>
                    <a:pt x="1225" y="1003"/>
                    <a:pt x="1225" y="736"/>
                  </a:cubicBezTo>
                  <a:lnTo>
                    <a:pt x="1225"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3" name="Google Shape;3423;p67"/>
            <p:cNvSpPr/>
            <p:nvPr/>
          </p:nvSpPr>
          <p:spPr>
            <a:xfrm>
              <a:off x="8415340" y="4642721"/>
              <a:ext cx="22615" cy="73155"/>
            </a:xfrm>
            <a:custGeom>
              <a:avLst/>
              <a:gdLst/>
              <a:ahLst/>
              <a:cxnLst/>
              <a:rect l="l" t="t" r="r" b="b"/>
              <a:pathLst>
                <a:path w="379" h="1226" extrusionOk="0">
                  <a:moveTo>
                    <a:pt x="0" y="1"/>
                  </a:moveTo>
                  <a:lnTo>
                    <a:pt x="0" y="736"/>
                  </a:lnTo>
                  <a:cubicBezTo>
                    <a:pt x="0" y="1003"/>
                    <a:pt x="167" y="1226"/>
                    <a:pt x="379" y="1226"/>
                  </a:cubicBezTo>
                  <a:lnTo>
                    <a:pt x="379"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4" name="Google Shape;3424;p67"/>
            <p:cNvSpPr/>
            <p:nvPr/>
          </p:nvSpPr>
          <p:spPr>
            <a:xfrm>
              <a:off x="8465821" y="4642721"/>
              <a:ext cx="22675" cy="73155"/>
            </a:xfrm>
            <a:custGeom>
              <a:avLst/>
              <a:gdLst/>
              <a:ahLst/>
              <a:cxnLst/>
              <a:rect l="l" t="t" r="r" b="b"/>
              <a:pathLst>
                <a:path w="380" h="1226" extrusionOk="0">
                  <a:moveTo>
                    <a:pt x="1" y="1"/>
                  </a:moveTo>
                  <a:lnTo>
                    <a:pt x="1" y="1226"/>
                  </a:lnTo>
                  <a:cubicBezTo>
                    <a:pt x="212" y="1226"/>
                    <a:pt x="379" y="1003"/>
                    <a:pt x="379" y="736"/>
                  </a:cubicBezTo>
                  <a:lnTo>
                    <a:pt x="379"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5" name="Google Shape;3425;p67"/>
            <p:cNvSpPr/>
            <p:nvPr/>
          </p:nvSpPr>
          <p:spPr>
            <a:xfrm>
              <a:off x="8009881" y="4642721"/>
              <a:ext cx="73155" cy="73155"/>
            </a:xfrm>
            <a:custGeom>
              <a:avLst/>
              <a:gdLst/>
              <a:ahLst/>
              <a:cxnLst/>
              <a:rect l="l" t="t" r="r" b="b"/>
              <a:pathLst>
                <a:path w="1226" h="1226" extrusionOk="0">
                  <a:moveTo>
                    <a:pt x="0" y="1"/>
                  </a:moveTo>
                  <a:lnTo>
                    <a:pt x="0" y="736"/>
                  </a:lnTo>
                  <a:cubicBezTo>
                    <a:pt x="0" y="1003"/>
                    <a:pt x="167" y="1226"/>
                    <a:pt x="379" y="1226"/>
                  </a:cubicBezTo>
                  <a:lnTo>
                    <a:pt x="847" y="1226"/>
                  </a:lnTo>
                  <a:cubicBezTo>
                    <a:pt x="1058" y="1226"/>
                    <a:pt x="1226" y="1003"/>
                    <a:pt x="1226" y="736"/>
                  </a:cubicBezTo>
                  <a:lnTo>
                    <a:pt x="1226" y="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6" name="Google Shape;3426;p67"/>
            <p:cNvSpPr/>
            <p:nvPr/>
          </p:nvSpPr>
          <p:spPr>
            <a:xfrm>
              <a:off x="8009881" y="4642721"/>
              <a:ext cx="22615" cy="73155"/>
            </a:xfrm>
            <a:custGeom>
              <a:avLst/>
              <a:gdLst/>
              <a:ahLst/>
              <a:cxnLst/>
              <a:rect l="l" t="t" r="r" b="b"/>
              <a:pathLst>
                <a:path w="379" h="1226" extrusionOk="0">
                  <a:moveTo>
                    <a:pt x="0" y="1"/>
                  </a:moveTo>
                  <a:lnTo>
                    <a:pt x="0" y="736"/>
                  </a:lnTo>
                  <a:cubicBezTo>
                    <a:pt x="0" y="1003"/>
                    <a:pt x="167" y="1226"/>
                    <a:pt x="379" y="1226"/>
                  </a:cubicBezTo>
                  <a:lnTo>
                    <a:pt x="379"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7" name="Google Shape;3427;p67"/>
            <p:cNvSpPr/>
            <p:nvPr/>
          </p:nvSpPr>
          <p:spPr>
            <a:xfrm>
              <a:off x="8060362" y="4642721"/>
              <a:ext cx="22675" cy="73155"/>
            </a:xfrm>
            <a:custGeom>
              <a:avLst/>
              <a:gdLst/>
              <a:ahLst/>
              <a:cxnLst/>
              <a:rect l="l" t="t" r="r" b="b"/>
              <a:pathLst>
                <a:path w="380" h="1226" extrusionOk="0">
                  <a:moveTo>
                    <a:pt x="1" y="1"/>
                  </a:moveTo>
                  <a:lnTo>
                    <a:pt x="1" y="1226"/>
                  </a:lnTo>
                  <a:cubicBezTo>
                    <a:pt x="212" y="1226"/>
                    <a:pt x="380" y="1003"/>
                    <a:pt x="380" y="736"/>
                  </a:cubicBezTo>
                  <a:lnTo>
                    <a:pt x="380" y="1"/>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8" name="Google Shape;3428;p67"/>
            <p:cNvSpPr/>
            <p:nvPr/>
          </p:nvSpPr>
          <p:spPr>
            <a:xfrm>
              <a:off x="7904206" y="4095730"/>
              <a:ext cx="689964" cy="583632"/>
            </a:xfrm>
            <a:custGeom>
              <a:avLst/>
              <a:gdLst/>
              <a:ahLst/>
              <a:cxnLst/>
              <a:rect l="l" t="t" r="r" b="b"/>
              <a:pathLst>
                <a:path w="11563" h="9781" extrusionOk="0">
                  <a:moveTo>
                    <a:pt x="7140" y="0"/>
                  </a:moveTo>
                  <a:lnTo>
                    <a:pt x="5781" y="0"/>
                  </a:lnTo>
                  <a:lnTo>
                    <a:pt x="4422" y="0"/>
                  </a:lnTo>
                  <a:cubicBezTo>
                    <a:pt x="4422" y="0"/>
                    <a:pt x="78" y="2863"/>
                    <a:pt x="11" y="8098"/>
                  </a:cubicBezTo>
                  <a:cubicBezTo>
                    <a:pt x="0" y="9012"/>
                    <a:pt x="813" y="9780"/>
                    <a:pt x="1771" y="9780"/>
                  </a:cubicBezTo>
                  <a:lnTo>
                    <a:pt x="5781" y="9780"/>
                  </a:lnTo>
                  <a:lnTo>
                    <a:pt x="9791" y="9780"/>
                  </a:lnTo>
                  <a:cubicBezTo>
                    <a:pt x="10749" y="9780"/>
                    <a:pt x="11562" y="9012"/>
                    <a:pt x="11551" y="8098"/>
                  </a:cubicBezTo>
                  <a:cubicBezTo>
                    <a:pt x="11484" y="2863"/>
                    <a:pt x="7140" y="0"/>
                    <a:pt x="7140" y="0"/>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9" name="Google Shape;3429;p67"/>
            <p:cNvSpPr/>
            <p:nvPr/>
          </p:nvSpPr>
          <p:spPr>
            <a:xfrm>
              <a:off x="7917452" y="4626133"/>
              <a:ext cx="663411" cy="53226"/>
            </a:xfrm>
            <a:custGeom>
              <a:avLst/>
              <a:gdLst/>
              <a:ahLst/>
              <a:cxnLst/>
              <a:rect l="l" t="t" r="r" b="b"/>
              <a:pathLst>
                <a:path w="11118" h="892" extrusionOk="0">
                  <a:moveTo>
                    <a:pt x="1" y="0"/>
                  </a:moveTo>
                  <a:cubicBezTo>
                    <a:pt x="302" y="524"/>
                    <a:pt x="892" y="891"/>
                    <a:pt x="1549" y="891"/>
                  </a:cubicBezTo>
                  <a:lnTo>
                    <a:pt x="9569" y="891"/>
                  </a:lnTo>
                  <a:cubicBezTo>
                    <a:pt x="10227" y="891"/>
                    <a:pt x="10817" y="524"/>
                    <a:pt x="11118" y="0"/>
                  </a:cubicBezTo>
                  <a:lnTo>
                    <a:pt x="11118" y="0"/>
                  </a:lnTo>
                  <a:cubicBezTo>
                    <a:pt x="10783" y="357"/>
                    <a:pt x="10282" y="590"/>
                    <a:pt x="9725" y="590"/>
                  </a:cubicBezTo>
                  <a:lnTo>
                    <a:pt x="1393" y="590"/>
                  </a:lnTo>
                  <a:cubicBezTo>
                    <a:pt x="836" y="590"/>
                    <a:pt x="335" y="357"/>
                    <a:pt x="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30" name="Google Shape;3430;p67"/>
            <p:cNvSpPr/>
            <p:nvPr/>
          </p:nvSpPr>
          <p:spPr>
            <a:xfrm>
              <a:off x="8005227" y="4123596"/>
              <a:ext cx="487922" cy="284566"/>
            </a:xfrm>
            <a:custGeom>
              <a:avLst/>
              <a:gdLst/>
              <a:ahLst/>
              <a:cxnLst/>
              <a:rect l="l" t="t" r="r" b="b"/>
              <a:pathLst>
                <a:path w="8177" h="4769" extrusionOk="0">
                  <a:moveTo>
                    <a:pt x="4088" y="4768"/>
                  </a:moveTo>
                  <a:cubicBezTo>
                    <a:pt x="5815" y="4768"/>
                    <a:pt x="7330" y="4134"/>
                    <a:pt x="8176" y="3176"/>
                  </a:cubicBezTo>
                  <a:cubicBezTo>
                    <a:pt x="6996" y="1104"/>
                    <a:pt x="5325" y="1"/>
                    <a:pt x="5325" y="1"/>
                  </a:cubicBezTo>
                  <a:lnTo>
                    <a:pt x="4088" y="1"/>
                  </a:lnTo>
                  <a:lnTo>
                    <a:pt x="2852" y="1"/>
                  </a:lnTo>
                  <a:cubicBezTo>
                    <a:pt x="2852" y="1"/>
                    <a:pt x="1181" y="1104"/>
                    <a:pt x="0" y="3176"/>
                  </a:cubicBezTo>
                  <a:cubicBezTo>
                    <a:pt x="847" y="4134"/>
                    <a:pt x="2362" y="4768"/>
                    <a:pt x="4088" y="4768"/>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31" name="Google Shape;3431;p67"/>
            <p:cNvSpPr/>
            <p:nvPr/>
          </p:nvSpPr>
          <p:spPr>
            <a:xfrm>
              <a:off x="7947407" y="4357560"/>
              <a:ext cx="603562" cy="103110"/>
            </a:xfrm>
            <a:custGeom>
              <a:avLst/>
              <a:gdLst/>
              <a:ahLst/>
              <a:cxnLst/>
              <a:rect l="l" t="t" r="r" b="b"/>
              <a:pathLst>
                <a:path w="10115" h="1728" extrusionOk="0">
                  <a:moveTo>
                    <a:pt x="112" y="1"/>
                  </a:moveTo>
                  <a:cubicBezTo>
                    <a:pt x="78" y="79"/>
                    <a:pt x="34" y="168"/>
                    <a:pt x="0" y="257"/>
                  </a:cubicBezTo>
                  <a:cubicBezTo>
                    <a:pt x="1303" y="1093"/>
                    <a:pt x="3086" y="1727"/>
                    <a:pt x="5057" y="1727"/>
                  </a:cubicBezTo>
                  <a:cubicBezTo>
                    <a:pt x="7029" y="1727"/>
                    <a:pt x="8811" y="1093"/>
                    <a:pt x="10114" y="257"/>
                  </a:cubicBezTo>
                  <a:cubicBezTo>
                    <a:pt x="10081" y="168"/>
                    <a:pt x="10036" y="79"/>
                    <a:pt x="10003" y="1"/>
                  </a:cubicBezTo>
                  <a:cubicBezTo>
                    <a:pt x="8778" y="937"/>
                    <a:pt x="7018" y="1516"/>
                    <a:pt x="5057" y="1516"/>
                  </a:cubicBezTo>
                  <a:cubicBezTo>
                    <a:pt x="3097" y="1516"/>
                    <a:pt x="1337" y="937"/>
                    <a:pt x="112"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32" name="Google Shape;3432;p67"/>
            <p:cNvSpPr/>
            <p:nvPr/>
          </p:nvSpPr>
          <p:spPr>
            <a:xfrm>
              <a:off x="8352149" y="4419378"/>
              <a:ext cx="202818" cy="89147"/>
            </a:xfrm>
            <a:custGeom>
              <a:avLst/>
              <a:gdLst/>
              <a:ahLst/>
              <a:cxnLst/>
              <a:rect l="l" t="t" r="r" b="b"/>
              <a:pathLst>
                <a:path w="3399" h="1494" extrusionOk="0">
                  <a:moveTo>
                    <a:pt x="2017" y="1482"/>
                  </a:moveTo>
                  <a:cubicBezTo>
                    <a:pt x="2329" y="1449"/>
                    <a:pt x="2607" y="1371"/>
                    <a:pt x="2852" y="1237"/>
                  </a:cubicBezTo>
                  <a:cubicBezTo>
                    <a:pt x="3242" y="1003"/>
                    <a:pt x="3398" y="491"/>
                    <a:pt x="3142" y="112"/>
                  </a:cubicBezTo>
                  <a:cubicBezTo>
                    <a:pt x="3086" y="45"/>
                    <a:pt x="3042" y="1"/>
                    <a:pt x="2997" y="12"/>
                  </a:cubicBezTo>
                  <a:cubicBezTo>
                    <a:pt x="2763" y="101"/>
                    <a:pt x="524" y="1092"/>
                    <a:pt x="524" y="1092"/>
                  </a:cubicBezTo>
                  <a:cubicBezTo>
                    <a:pt x="1" y="1326"/>
                    <a:pt x="948" y="1427"/>
                    <a:pt x="1872" y="1482"/>
                  </a:cubicBezTo>
                  <a:cubicBezTo>
                    <a:pt x="1928" y="1493"/>
                    <a:pt x="1972" y="1493"/>
                    <a:pt x="2017" y="1482"/>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7940724" y="4419378"/>
              <a:ext cx="202818" cy="89147"/>
            </a:xfrm>
            <a:custGeom>
              <a:avLst/>
              <a:gdLst/>
              <a:ahLst/>
              <a:cxnLst/>
              <a:rect l="l" t="t" r="r" b="b"/>
              <a:pathLst>
                <a:path w="3399" h="1494" extrusionOk="0">
                  <a:moveTo>
                    <a:pt x="1371" y="1482"/>
                  </a:moveTo>
                  <a:cubicBezTo>
                    <a:pt x="1070" y="1449"/>
                    <a:pt x="780" y="1371"/>
                    <a:pt x="547" y="1237"/>
                  </a:cubicBezTo>
                  <a:cubicBezTo>
                    <a:pt x="146" y="1003"/>
                    <a:pt x="1" y="491"/>
                    <a:pt x="257" y="112"/>
                  </a:cubicBezTo>
                  <a:cubicBezTo>
                    <a:pt x="313" y="45"/>
                    <a:pt x="357" y="1"/>
                    <a:pt x="402" y="12"/>
                  </a:cubicBezTo>
                  <a:cubicBezTo>
                    <a:pt x="636" y="101"/>
                    <a:pt x="2863" y="1092"/>
                    <a:pt x="2863" y="1092"/>
                  </a:cubicBezTo>
                  <a:cubicBezTo>
                    <a:pt x="3398" y="1326"/>
                    <a:pt x="2451" y="1427"/>
                    <a:pt x="1516" y="1482"/>
                  </a:cubicBezTo>
                  <a:cubicBezTo>
                    <a:pt x="1471" y="1493"/>
                    <a:pt x="1415" y="1493"/>
                    <a:pt x="1371" y="1482"/>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8200647" y="4247231"/>
              <a:ext cx="97083" cy="97143"/>
            </a:xfrm>
            <a:custGeom>
              <a:avLst/>
              <a:gdLst/>
              <a:ahLst/>
              <a:cxnLst/>
              <a:rect l="l" t="t" r="r" b="b"/>
              <a:pathLst>
                <a:path w="1627" h="1628" extrusionOk="0">
                  <a:moveTo>
                    <a:pt x="813" y="1"/>
                  </a:moveTo>
                  <a:cubicBezTo>
                    <a:pt x="368" y="1"/>
                    <a:pt x="0" y="368"/>
                    <a:pt x="0" y="814"/>
                  </a:cubicBezTo>
                  <a:cubicBezTo>
                    <a:pt x="0" y="1260"/>
                    <a:pt x="368" y="1627"/>
                    <a:pt x="813" y="1627"/>
                  </a:cubicBezTo>
                  <a:cubicBezTo>
                    <a:pt x="1259" y="1627"/>
                    <a:pt x="1626" y="1260"/>
                    <a:pt x="1626" y="814"/>
                  </a:cubicBezTo>
                  <a:cubicBezTo>
                    <a:pt x="1626" y="368"/>
                    <a:pt x="1259" y="1"/>
                    <a:pt x="813"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35" name="Google Shape;3435;p67"/>
            <p:cNvSpPr/>
            <p:nvPr/>
          </p:nvSpPr>
          <p:spPr>
            <a:xfrm>
              <a:off x="8209955" y="4256539"/>
              <a:ext cx="78466" cy="78526"/>
            </a:xfrm>
            <a:custGeom>
              <a:avLst/>
              <a:gdLst/>
              <a:ahLst/>
              <a:cxnLst/>
              <a:rect l="l" t="t" r="r" b="b"/>
              <a:pathLst>
                <a:path w="1315" h="1316" extrusionOk="0">
                  <a:moveTo>
                    <a:pt x="1314" y="658"/>
                  </a:moveTo>
                  <a:cubicBezTo>
                    <a:pt x="1314" y="1026"/>
                    <a:pt x="1025" y="1315"/>
                    <a:pt x="657" y="1315"/>
                  </a:cubicBezTo>
                  <a:cubicBezTo>
                    <a:pt x="290" y="1315"/>
                    <a:pt x="0" y="1026"/>
                    <a:pt x="0" y="658"/>
                  </a:cubicBezTo>
                  <a:cubicBezTo>
                    <a:pt x="0" y="290"/>
                    <a:pt x="290" y="1"/>
                    <a:pt x="657" y="1"/>
                  </a:cubicBezTo>
                  <a:cubicBezTo>
                    <a:pt x="1025" y="1"/>
                    <a:pt x="1314" y="290"/>
                    <a:pt x="1314" y="658"/>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36" name="Google Shape;3436;p67"/>
            <p:cNvSpPr/>
            <p:nvPr/>
          </p:nvSpPr>
          <p:spPr>
            <a:xfrm>
              <a:off x="8217235" y="4263879"/>
              <a:ext cx="63847" cy="63847"/>
            </a:xfrm>
            <a:custGeom>
              <a:avLst/>
              <a:gdLst/>
              <a:ahLst/>
              <a:cxnLst/>
              <a:rect l="l" t="t" r="r" b="b"/>
              <a:pathLst>
                <a:path w="1070" h="1070" extrusionOk="0">
                  <a:moveTo>
                    <a:pt x="1070" y="535"/>
                  </a:moveTo>
                  <a:cubicBezTo>
                    <a:pt x="1070" y="836"/>
                    <a:pt x="836" y="1070"/>
                    <a:pt x="535" y="1070"/>
                  </a:cubicBezTo>
                  <a:cubicBezTo>
                    <a:pt x="235" y="1070"/>
                    <a:pt x="1" y="836"/>
                    <a:pt x="1" y="535"/>
                  </a:cubicBezTo>
                  <a:cubicBezTo>
                    <a:pt x="1" y="234"/>
                    <a:pt x="235" y="0"/>
                    <a:pt x="535" y="0"/>
                  </a:cubicBezTo>
                  <a:cubicBezTo>
                    <a:pt x="836" y="0"/>
                    <a:pt x="1070" y="234"/>
                    <a:pt x="1070" y="535"/>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37" name="Google Shape;3437;p67"/>
            <p:cNvSpPr/>
            <p:nvPr/>
          </p:nvSpPr>
          <p:spPr>
            <a:xfrm>
              <a:off x="8074325" y="4095730"/>
              <a:ext cx="349666" cy="121667"/>
            </a:xfrm>
            <a:custGeom>
              <a:avLst/>
              <a:gdLst/>
              <a:ahLst/>
              <a:cxnLst/>
              <a:rect l="l" t="t" r="r" b="b"/>
              <a:pathLst>
                <a:path w="5860" h="2039" extrusionOk="0">
                  <a:moveTo>
                    <a:pt x="1571" y="0"/>
                  </a:moveTo>
                  <a:cubicBezTo>
                    <a:pt x="1571" y="0"/>
                    <a:pt x="858" y="479"/>
                    <a:pt x="1" y="1381"/>
                  </a:cubicBezTo>
                  <a:cubicBezTo>
                    <a:pt x="769" y="1794"/>
                    <a:pt x="1805" y="2039"/>
                    <a:pt x="2930" y="2039"/>
                  </a:cubicBezTo>
                  <a:cubicBezTo>
                    <a:pt x="4055" y="2039"/>
                    <a:pt x="5091" y="1794"/>
                    <a:pt x="5860" y="1381"/>
                  </a:cubicBezTo>
                  <a:cubicBezTo>
                    <a:pt x="5002" y="479"/>
                    <a:pt x="4289" y="0"/>
                    <a:pt x="4289"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7947407" y="3685621"/>
              <a:ext cx="603562" cy="438037"/>
            </a:xfrm>
            <a:custGeom>
              <a:avLst/>
              <a:gdLst/>
              <a:ahLst/>
              <a:cxnLst/>
              <a:rect l="l" t="t" r="r" b="b"/>
              <a:pathLst>
                <a:path w="10115" h="7341" extrusionOk="0">
                  <a:moveTo>
                    <a:pt x="10114" y="3676"/>
                  </a:moveTo>
                  <a:cubicBezTo>
                    <a:pt x="10114" y="5704"/>
                    <a:pt x="7853" y="7341"/>
                    <a:pt x="5057" y="7341"/>
                  </a:cubicBezTo>
                  <a:cubicBezTo>
                    <a:pt x="2261" y="7341"/>
                    <a:pt x="0" y="5704"/>
                    <a:pt x="0" y="3676"/>
                  </a:cubicBezTo>
                  <a:cubicBezTo>
                    <a:pt x="0" y="1649"/>
                    <a:pt x="2261" y="0"/>
                    <a:pt x="5057" y="0"/>
                  </a:cubicBezTo>
                  <a:cubicBezTo>
                    <a:pt x="7853" y="0"/>
                    <a:pt x="10114" y="1649"/>
                    <a:pt x="10114" y="367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39" name="Google Shape;3439;p67"/>
            <p:cNvSpPr/>
            <p:nvPr/>
          </p:nvSpPr>
          <p:spPr>
            <a:xfrm>
              <a:off x="8011194" y="3732163"/>
              <a:ext cx="475988" cy="345668"/>
            </a:xfrm>
            <a:custGeom>
              <a:avLst/>
              <a:gdLst/>
              <a:ahLst/>
              <a:cxnLst/>
              <a:rect l="l" t="t" r="r" b="b"/>
              <a:pathLst>
                <a:path w="7977" h="5793" extrusionOk="0">
                  <a:moveTo>
                    <a:pt x="3988" y="0"/>
                  </a:moveTo>
                  <a:cubicBezTo>
                    <a:pt x="1783" y="0"/>
                    <a:pt x="0" y="1292"/>
                    <a:pt x="0" y="2896"/>
                  </a:cubicBezTo>
                  <a:cubicBezTo>
                    <a:pt x="0" y="4489"/>
                    <a:pt x="1783" y="5792"/>
                    <a:pt x="3988" y="5792"/>
                  </a:cubicBezTo>
                  <a:cubicBezTo>
                    <a:pt x="6194" y="5792"/>
                    <a:pt x="7976" y="4489"/>
                    <a:pt x="7976" y="2896"/>
                  </a:cubicBezTo>
                  <a:cubicBezTo>
                    <a:pt x="7976" y="1292"/>
                    <a:pt x="6194" y="0"/>
                    <a:pt x="3988"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0" name="Google Shape;3440;p67"/>
            <p:cNvSpPr/>
            <p:nvPr/>
          </p:nvSpPr>
          <p:spPr>
            <a:xfrm>
              <a:off x="8025157" y="3742128"/>
              <a:ext cx="448062" cy="325739"/>
            </a:xfrm>
            <a:custGeom>
              <a:avLst/>
              <a:gdLst/>
              <a:ahLst/>
              <a:cxnLst/>
              <a:rect l="l" t="t" r="r" b="b"/>
              <a:pathLst>
                <a:path w="7509" h="5459" extrusionOk="0">
                  <a:moveTo>
                    <a:pt x="7508" y="2729"/>
                  </a:moveTo>
                  <a:cubicBezTo>
                    <a:pt x="7508" y="4233"/>
                    <a:pt x="5826" y="5458"/>
                    <a:pt x="3754" y="5458"/>
                  </a:cubicBezTo>
                  <a:cubicBezTo>
                    <a:pt x="1682" y="5458"/>
                    <a:pt x="0" y="4233"/>
                    <a:pt x="0" y="2729"/>
                  </a:cubicBezTo>
                  <a:cubicBezTo>
                    <a:pt x="0" y="1214"/>
                    <a:pt x="1682" y="0"/>
                    <a:pt x="3754" y="0"/>
                  </a:cubicBezTo>
                  <a:cubicBezTo>
                    <a:pt x="5826" y="0"/>
                    <a:pt x="7508" y="1214"/>
                    <a:pt x="7508" y="2729"/>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1" name="Google Shape;3441;p67"/>
            <p:cNvSpPr/>
            <p:nvPr/>
          </p:nvSpPr>
          <p:spPr>
            <a:xfrm>
              <a:off x="8089601" y="3841836"/>
              <a:ext cx="123696" cy="123636"/>
            </a:xfrm>
            <a:custGeom>
              <a:avLst/>
              <a:gdLst/>
              <a:ahLst/>
              <a:cxnLst/>
              <a:rect l="l" t="t" r="r" b="b"/>
              <a:pathLst>
                <a:path w="2073" h="2072" extrusionOk="0">
                  <a:moveTo>
                    <a:pt x="1037" y="0"/>
                  </a:moveTo>
                  <a:cubicBezTo>
                    <a:pt x="458" y="0"/>
                    <a:pt x="1" y="468"/>
                    <a:pt x="1" y="1036"/>
                  </a:cubicBezTo>
                  <a:cubicBezTo>
                    <a:pt x="1" y="1615"/>
                    <a:pt x="458" y="2072"/>
                    <a:pt x="1037" y="2072"/>
                  </a:cubicBezTo>
                  <a:cubicBezTo>
                    <a:pt x="1605" y="2072"/>
                    <a:pt x="2073" y="1615"/>
                    <a:pt x="2073" y="1036"/>
                  </a:cubicBezTo>
                  <a:cubicBezTo>
                    <a:pt x="2073" y="468"/>
                    <a:pt x="1605" y="0"/>
                    <a:pt x="1037" y="0"/>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2" name="Google Shape;3442;p67"/>
            <p:cNvSpPr/>
            <p:nvPr/>
          </p:nvSpPr>
          <p:spPr>
            <a:xfrm>
              <a:off x="8100282" y="3853114"/>
              <a:ext cx="101737" cy="101737"/>
            </a:xfrm>
            <a:custGeom>
              <a:avLst/>
              <a:gdLst/>
              <a:ahLst/>
              <a:cxnLst/>
              <a:rect l="l" t="t" r="r" b="b"/>
              <a:pathLst>
                <a:path w="1705" h="1705" extrusionOk="0">
                  <a:moveTo>
                    <a:pt x="1704" y="847"/>
                  </a:moveTo>
                  <a:cubicBezTo>
                    <a:pt x="1704" y="1315"/>
                    <a:pt x="1326" y="1705"/>
                    <a:pt x="858" y="1705"/>
                  </a:cubicBezTo>
                  <a:cubicBezTo>
                    <a:pt x="390" y="1705"/>
                    <a:pt x="0" y="1315"/>
                    <a:pt x="0" y="847"/>
                  </a:cubicBezTo>
                  <a:cubicBezTo>
                    <a:pt x="0" y="379"/>
                    <a:pt x="390" y="0"/>
                    <a:pt x="858" y="0"/>
                  </a:cubicBezTo>
                  <a:cubicBezTo>
                    <a:pt x="1326" y="0"/>
                    <a:pt x="1704" y="379"/>
                    <a:pt x="1704" y="84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3" name="Google Shape;3443;p67"/>
            <p:cNvSpPr/>
            <p:nvPr/>
          </p:nvSpPr>
          <p:spPr>
            <a:xfrm>
              <a:off x="8130833" y="3883664"/>
              <a:ext cx="40576" cy="40635"/>
            </a:xfrm>
            <a:custGeom>
              <a:avLst/>
              <a:gdLst/>
              <a:ahLst/>
              <a:cxnLst/>
              <a:rect l="l" t="t" r="r" b="b"/>
              <a:pathLst>
                <a:path w="680" h="681" extrusionOk="0">
                  <a:moveTo>
                    <a:pt x="346" y="1"/>
                  </a:moveTo>
                  <a:cubicBezTo>
                    <a:pt x="156" y="1"/>
                    <a:pt x="1" y="157"/>
                    <a:pt x="1" y="335"/>
                  </a:cubicBezTo>
                  <a:cubicBezTo>
                    <a:pt x="1" y="524"/>
                    <a:pt x="156" y="680"/>
                    <a:pt x="346" y="680"/>
                  </a:cubicBezTo>
                  <a:cubicBezTo>
                    <a:pt x="524" y="680"/>
                    <a:pt x="680" y="524"/>
                    <a:pt x="680" y="335"/>
                  </a:cubicBezTo>
                  <a:cubicBezTo>
                    <a:pt x="680" y="157"/>
                    <a:pt x="524" y="1"/>
                    <a:pt x="346"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4" name="Google Shape;3444;p67"/>
            <p:cNvSpPr/>
            <p:nvPr/>
          </p:nvSpPr>
          <p:spPr>
            <a:xfrm>
              <a:off x="8110903" y="3803767"/>
              <a:ext cx="77153" cy="25479"/>
            </a:xfrm>
            <a:custGeom>
              <a:avLst/>
              <a:gdLst/>
              <a:ahLst/>
              <a:cxnLst/>
              <a:rect l="l" t="t" r="r" b="b"/>
              <a:pathLst>
                <a:path w="1293" h="427" extrusionOk="0">
                  <a:moveTo>
                    <a:pt x="660" y="1"/>
                  </a:moveTo>
                  <a:cubicBezTo>
                    <a:pt x="291" y="1"/>
                    <a:pt x="19" y="308"/>
                    <a:pt x="11" y="315"/>
                  </a:cubicBezTo>
                  <a:cubicBezTo>
                    <a:pt x="0" y="337"/>
                    <a:pt x="0" y="371"/>
                    <a:pt x="11" y="404"/>
                  </a:cubicBezTo>
                  <a:cubicBezTo>
                    <a:pt x="23" y="415"/>
                    <a:pt x="37" y="421"/>
                    <a:pt x="50" y="421"/>
                  </a:cubicBezTo>
                  <a:cubicBezTo>
                    <a:pt x="64" y="421"/>
                    <a:pt x="78" y="415"/>
                    <a:pt x="89" y="404"/>
                  </a:cubicBezTo>
                  <a:cubicBezTo>
                    <a:pt x="104" y="389"/>
                    <a:pt x="338" y="122"/>
                    <a:pt x="658" y="122"/>
                  </a:cubicBezTo>
                  <a:cubicBezTo>
                    <a:pt x="823" y="122"/>
                    <a:pt x="1011" y="192"/>
                    <a:pt x="1203" y="404"/>
                  </a:cubicBezTo>
                  <a:cubicBezTo>
                    <a:pt x="1215" y="415"/>
                    <a:pt x="1226" y="426"/>
                    <a:pt x="1237" y="426"/>
                  </a:cubicBezTo>
                  <a:cubicBezTo>
                    <a:pt x="1248" y="426"/>
                    <a:pt x="1259" y="415"/>
                    <a:pt x="1270" y="404"/>
                  </a:cubicBezTo>
                  <a:cubicBezTo>
                    <a:pt x="1292" y="371"/>
                    <a:pt x="1292" y="337"/>
                    <a:pt x="1270" y="315"/>
                  </a:cubicBezTo>
                  <a:cubicBezTo>
                    <a:pt x="1057" y="79"/>
                    <a:pt x="846" y="1"/>
                    <a:pt x="660"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5" name="Google Shape;3445;p67"/>
            <p:cNvSpPr/>
            <p:nvPr/>
          </p:nvSpPr>
          <p:spPr>
            <a:xfrm>
              <a:off x="8285020" y="3841836"/>
              <a:ext cx="123696" cy="123636"/>
            </a:xfrm>
            <a:custGeom>
              <a:avLst/>
              <a:gdLst/>
              <a:ahLst/>
              <a:cxnLst/>
              <a:rect l="l" t="t" r="r" b="b"/>
              <a:pathLst>
                <a:path w="2073" h="2072" extrusionOk="0">
                  <a:moveTo>
                    <a:pt x="1037" y="0"/>
                  </a:moveTo>
                  <a:cubicBezTo>
                    <a:pt x="469" y="0"/>
                    <a:pt x="1" y="468"/>
                    <a:pt x="1" y="1036"/>
                  </a:cubicBezTo>
                  <a:cubicBezTo>
                    <a:pt x="1" y="1615"/>
                    <a:pt x="469" y="2072"/>
                    <a:pt x="1037" y="2072"/>
                  </a:cubicBezTo>
                  <a:cubicBezTo>
                    <a:pt x="1616" y="2072"/>
                    <a:pt x="2073" y="1615"/>
                    <a:pt x="2073" y="1036"/>
                  </a:cubicBezTo>
                  <a:cubicBezTo>
                    <a:pt x="2073" y="468"/>
                    <a:pt x="1616" y="0"/>
                    <a:pt x="1037" y="0"/>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6" name="Google Shape;3446;p67"/>
            <p:cNvSpPr/>
            <p:nvPr/>
          </p:nvSpPr>
          <p:spPr>
            <a:xfrm>
              <a:off x="8296358" y="3853114"/>
              <a:ext cx="101737" cy="101737"/>
            </a:xfrm>
            <a:custGeom>
              <a:avLst/>
              <a:gdLst/>
              <a:ahLst/>
              <a:cxnLst/>
              <a:rect l="l" t="t" r="r" b="b"/>
              <a:pathLst>
                <a:path w="1705" h="1705" extrusionOk="0">
                  <a:moveTo>
                    <a:pt x="0" y="847"/>
                  </a:moveTo>
                  <a:cubicBezTo>
                    <a:pt x="0" y="1315"/>
                    <a:pt x="379" y="1705"/>
                    <a:pt x="847" y="1705"/>
                  </a:cubicBezTo>
                  <a:cubicBezTo>
                    <a:pt x="1315" y="1705"/>
                    <a:pt x="1704" y="1315"/>
                    <a:pt x="1704" y="847"/>
                  </a:cubicBezTo>
                  <a:cubicBezTo>
                    <a:pt x="1704" y="379"/>
                    <a:pt x="1315" y="0"/>
                    <a:pt x="847" y="0"/>
                  </a:cubicBezTo>
                  <a:cubicBezTo>
                    <a:pt x="379" y="0"/>
                    <a:pt x="0" y="379"/>
                    <a:pt x="0" y="847"/>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7" name="Google Shape;3447;p67"/>
            <p:cNvSpPr/>
            <p:nvPr/>
          </p:nvSpPr>
          <p:spPr>
            <a:xfrm>
              <a:off x="8326909" y="3883664"/>
              <a:ext cx="40635" cy="40635"/>
            </a:xfrm>
            <a:custGeom>
              <a:avLst/>
              <a:gdLst/>
              <a:ahLst/>
              <a:cxnLst/>
              <a:rect l="l" t="t" r="r" b="b"/>
              <a:pathLst>
                <a:path w="681" h="681" extrusionOk="0">
                  <a:moveTo>
                    <a:pt x="335" y="1"/>
                  </a:moveTo>
                  <a:cubicBezTo>
                    <a:pt x="156" y="1"/>
                    <a:pt x="1" y="157"/>
                    <a:pt x="1" y="335"/>
                  </a:cubicBezTo>
                  <a:cubicBezTo>
                    <a:pt x="1" y="524"/>
                    <a:pt x="156" y="680"/>
                    <a:pt x="335" y="680"/>
                  </a:cubicBezTo>
                  <a:cubicBezTo>
                    <a:pt x="524" y="680"/>
                    <a:pt x="680" y="524"/>
                    <a:pt x="680" y="335"/>
                  </a:cubicBezTo>
                  <a:cubicBezTo>
                    <a:pt x="680" y="157"/>
                    <a:pt x="524" y="1"/>
                    <a:pt x="335"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8" name="Google Shape;3448;p67"/>
            <p:cNvSpPr/>
            <p:nvPr/>
          </p:nvSpPr>
          <p:spPr>
            <a:xfrm>
              <a:off x="8310321" y="3803767"/>
              <a:ext cx="77153" cy="25479"/>
            </a:xfrm>
            <a:custGeom>
              <a:avLst/>
              <a:gdLst/>
              <a:ahLst/>
              <a:cxnLst/>
              <a:rect l="l" t="t" r="r" b="b"/>
              <a:pathLst>
                <a:path w="1293" h="427" extrusionOk="0">
                  <a:moveTo>
                    <a:pt x="633" y="1"/>
                  </a:moveTo>
                  <a:cubicBezTo>
                    <a:pt x="446" y="1"/>
                    <a:pt x="236" y="79"/>
                    <a:pt x="22" y="315"/>
                  </a:cubicBezTo>
                  <a:cubicBezTo>
                    <a:pt x="0" y="337"/>
                    <a:pt x="0" y="371"/>
                    <a:pt x="22" y="404"/>
                  </a:cubicBezTo>
                  <a:cubicBezTo>
                    <a:pt x="33" y="415"/>
                    <a:pt x="45" y="426"/>
                    <a:pt x="56" y="426"/>
                  </a:cubicBezTo>
                  <a:cubicBezTo>
                    <a:pt x="67" y="426"/>
                    <a:pt x="78" y="415"/>
                    <a:pt x="89" y="404"/>
                  </a:cubicBezTo>
                  <a:cubicBezTo>
                    <a:pt x="282" y="192"/>
                    <a:pt x="470" y="122"/>
                    <a:pt x="634" y="122"/>
                  </a:cubicBezTo>
                  <a:cubicBezTo>
                    <a:pt x="955" y="122"/>
                    <a:pt x="1188" y="389"/>
                    <a:pt x="1203" y="404"/>
                  </a:cubicBezTo>
                  <a:cubicBezTo>
                    <a:pt x="1214" y="415"/>
                    <a:pt x="1228" y="421"/>
                    <a:pt x="1242" y="421"/>
                  </a:cubicBezTo>
                  <a:cubicBezTo>
                    <a:pt x="1256" y="421"/>
                    <a:pt x="1270" y="415"/>
                    <a:pt x="1281" y="404"/>
                  </a:cubicBezTo>
                  <a:cubicBezTo>
                    <a:pt x="1292" y="371"/>
                    <a:pt x="1292" y="337"/>
                    <a:pt x="1281" y="315"/>
                  </a:cubicBezTo>
                  <a:cubicBezTo>
                    <a:pt x="1274" y="308"/>
                    <a:pt x="1001" y="1"/>
                    <a:pt x="633"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49" name="Google Shape;3449;p67"/>
            <p:cNvSpPr/>
            <p:nvPr/>
          </p:nvSpPr>
          <p:spPr>
            <a:xfrm>
              <a:off x="8207270" y="3983372"/>
              <a:ext cx="83836" cy="31983"/>
            </a:xfrm>
            <a:custGeom>
              <a:avLst/>
              <a:gdLst/>
              <a:ahLst/>
              <a:cxnLst/>
              <a:rect l="l" t="t" r="r" b="b"/>
              <a:pathLst>
                <a:path w="1405" h="536" extrusionOk="0">
                  <a:moveTo>
                    <a:pt x="1" y="1"/>
                  </a:moveTo>
                  <a:cubicBezTo>
                    <a:pt x="1" y="1"/>
                    <a:pt x="212" y="535"/>
                    <a:pt x="702" y="535"/>
                  </a:cubicBezTo>
                  <a:cubicBezTo>
                    <a:pt x="1192" y="535"/>
                    <a:pt x="1404" y="1"/>
                    <a:pt x="1404" y="1"/>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50" name="Google Shape;3450;p67"/>
            <p:cNvSpPr/>
            <p:nvPr/>
          </p:nvSpPr>
          <p:spPr>
            <a:xfrm>
              <a:off x="8568215" y="3837182"/>
              <a:ext cx="14679" cy="130976"/>
            </a:xfrm>
            <a:custGeom>
              <a:avLst/>
              <a:gdLst/>
              <a:ahLst/>
              <a:cxnLst/>
              <a:rect l="l" t="t" r="r" b="b"/>
              <a:pathLst>
                <a:path w="246" h="2195" extrusionOk="0">
                  <a:moveTo>
                    <a:pt x="0" y="0"/>
                  </a:moveTo>
                  <a:lnTo>
                    <a:pt x="0" y="2194"/>
                  </a:lnTo>
                  <a:lnTo>
                    <a:pt x="245" y="2083"/>
                  </a:lnTo>
                  <a:lnTo>
                    <a:pt x="245" y="111"/>
                  </a:lnTo>
                  <a:lnTo>
                    <a:pt x="0" y="0"/>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54"/>
        <p:cNvGrpSpPr/>
        <p:nvPr/>
      </p:nvGrpSpPr>
      <p:grpSpPr>
        <a:xfrm>
          <a:off x="0" y="0"/>
          <a:ext cx="0" cy="0"/>
          <a:chOff x="0" y="0"/>
          <a:chExt cx="0" cy="0"/>
        </a:xfrm>
      </p:grpSpPr>
      <p:sp>
        <p:nvSpPr>
          <p:cNvPr id="3455" name="Google Shape;3455;p6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3456" name="Google Shape;3456;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457" name="Google Shape;3457;p68"/>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7"/>
          <p:cNvSpPr txBox="1">
            <a:spLocks noGrp="1"/>
          </p:cNvSpPr>
          <p:nvPr>
            <p:ph type="title"/>
          </p:nvPr>
        </p:nvSpPr>
        <p:spPr>
          <a:xfrm>
            <a:off x="2292331" y="1493863"/>
            <a:ext cx="3687600" cy="694200"/>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en" dirty="0"/>
              <a:t>INTRODUCTION</a:t>
            </a:r>
            <a:endParaRPr dirty="0"/>
          </a:p>
        </p:txBody>
      </p:sp>
      <p:sp>
        <p:nvSpPr>
          <p:cNvPr id="358" name="Google Shape;358;p37"/>
          <p:cNvSpPr txBox="1">
            <a:spLocks noGrp="1"/>
          </p:cNvSpPr>
          <p:nvPr>
            <p:ph type="subTitle" idx="1"/>
          </p:nvPr>
        </p:nvSpPr>
        <p:spPr>
          <a:xfrm>
            <a:off x="2292331" y="2188038"/>
            <a:ext cx="5437648" cy="1461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Our project proposal was Bangla Text-To-Image Diffusion Models with Deep Learning Understanding. Since there is no Bangla text-based image generation model, we felt interest on this.  We wanted to do something more using our own language.</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61"/>
        <p:cNvGrpSpPr/>
        <p:nvPr/>
      </p:nvGrpSpPr>
      <p:grpSpPr>
        <a:xfrm>
          <a:off x="0" y="0"/>
          <a:ext cx="0" cy="0"/>
          <a:chOff x="0" y="0"/>
          <a:chExt cx="0" cy="0"/>
        </a:xfrm>
      </p:grpSpPr>
      <p:sp>
        <p:nvSpPr>
          <p:cNvPr id="3462" name="Google Shape;3462;p69"/>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463" name="Google Shape;3463;p6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3464" name="Google Shape;3464;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68"/>
        <p:cNvGrpSpPr/>
        <p:nvPr/>
      </p:nvGrpSpPr>
      <p:grpSpPr>
        <a:xfrm>
          <a:off x="0" y="0"/>
          <a:ext cx="0" cy="0"/>
          <a:chOff x="0" y="0"/>
          <a:chExt cx="0" cy="0"/>
        </a:xfrm>
      </p:grpSpPr>
      <p:sp>
        <p:nvSpPr>
          <p:cNvPr id="3469" name="Google Shape;3469;p70"/>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3470" name="Google Shape;3470;p70"/>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Manrope</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https://fonts.google.com/specimen/Manrope</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Assistant</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https://fonts.google.com/specimen/Assistant</a:t>
            </a:r>
            <a:r>
              <a:rPr lang="en" sz="1100">
                <a:solidFill>
                  <a:schemeClr val="lt1"/>
                </a:solidFill>
              </a:rPr>
              <a:t>)</a:t>
            </a:r>
            <a:endParaRPr sz="1100">
              <a:solidFill>
                <a:schemeClr val="lt1"/>
              </a:solidFill>
            </a:endParaRPr>
          </a:p>
        </p:txBody>
      </p:sp>
      <p:sp>
        <p:nvSpPr>
          <p:cNvPr id="3471" name="Google Shape;3471;p70"/>
          <p:cNvSpPr/>
          <p:nvPr/>
        </p:nvSpPr>
        <p:spPr>
          <a:xfrm>
            <a:off x="2052650" y="29882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0"/>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0"/>
          <p:cNvSpPr/>
          <p:nvPr/>
        </p:nvSpPr>
        <p:spPr>
          <a:xfrm>
            <a:off x="4176289" y="2988225"/>
            <a:ext cx="791400" cy="754200"/>
          </a:xfrm>
          <a:prstGeom prst="roundRect">
            <a:avLst>
              <a:gd name="adj" fmla="val 16667"/>
            </a:avLst>
          </a:prstGeom>
          <a:solidFill>
            <a:srgbClr val="09152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0"/>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3475" name="Google Shape;3475;p70"/>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476" name="Google Shape;3476;p70"/>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#09152a</a:t>
            </a:r>
            <a:endParaRPr sz="1000">
              <a:solidFill>
                <a:srgbClr val="FFFFFF"/>
              </a:solidFill>
            </a:endParaRPr>
          </a:p>
        </p:txBody>
      </p:sp>
      <p:sp>
        <p:nvSpPr>
          <p:cNvPr id="3477" name="Google Shape;3477;p70"/>
          <p:cNvSpPr/>
          <p:nvPr/>
        </p:nvSpPr>
        <p:spPr>
          <a:xfrm>
            <a:off x="5238125" y="2988225"/>
            <a:ext cx="791400" cy="754200"/>
          </a:xfrm>
          <a:prstGeom prst="roundRect">
            <a:avLst>
              <a:gd name="adj" fmla="val 16667"/>
            </a:avLst>
          </a:prstGeom>
          <a:solidFill>
            <a:srgbClr val="CCCC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0"/>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#cccccc</a:t>
            </a:r>
            <a:endParaRPr sz="1000">
              <a:solidFill>
                <a:schemeClr val="dk1"/>
              </a:solidFill>
            </a:endParaRPr>
          </a:p>
        </p:txBody>
      </p:sp>
      <p:sp>
        <p:nvSpPr>
          <p:cNvPr id="3479" name="Google Shape;3479;p70"/>
          <p:cNvSpPr/>
          <p:nvPr/>
        </p:nvSpPr>
        <p:spPr>
          <a:xfrm>
            <a:off x="2052650" y="3919325"/>
            <a:ext cx="791400" cy="754200"/>
          </a:xfrm>
          <a:prstGeom prst="roundRect">
            <a:avLst>
              <a:gd name="adj" fmla="val 16667"/>
            </a:avLst>
          </a:prstGeom>
          <a:solidFill>
            <a:srgbClr val="9C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0"/>
          <p:cNvSpPr/>
          <p:nvPr/>
        </p:nvSpPr>
        <p:spPr>
          <a:xfrm>
            <a:off x="3114470" y="3919325"/>
            <a:ext cx="791400" cy="754200"/>
          </a:xfrm>
          <a:prstGeom prst="roundRect">
            <a:avLst>
              <a:gd name="adj" fmla="val 16667"/>
            </a:avLst>
          </a:prstGeom>
          <a:solidFill>
            <a:srgbClr val="EA5E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0"/>
          <p:cNvSpPr/>
          <p:nvPr/>
        </p:nvSpPr>
        <p:spPr>
          <a:xfrm>
            <a:off x="4176289" y="3919325"/>
            <a:ext cx="791400" cy="754200"/>
          </a:xfrm>
          <a:prstGeom prst="roundRect">
            <a:avLst>
              <a:gd name="adj" fmla="val 16667"/>
            </a:avLst>
          </a:prstGeom>
          <a:solidFill>
            <a:srgbClr val="FFE3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0"/>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#9cffff</a:t>
            </a:r>
            <a:endParaRPr sz="1000">
              <a:solidFill>
                <a:schemeClr val="dk1"/>
              </a:solidFill>
            </a:endParaRPr>
          </a:p>
        </p:txBody>
      </p:sp>
      <p:sp>
        <p:nvSpPr>
          <p:cNvPr id="3483" name="Google Shape;3483;p70"/>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#ea5e64</a:t>
            </a:r>
            <a:endParaRPr sz="1000">
              <a:solidFill>
                <a:srgbClr val="FFFFFF"/>
              </a:solidFill>
            </a:endParaRPr>
          </a:p>
        </p:txBody>
      </p:sp>
      <p:sp>
        <p:nvSpPr>
          <p:cNvPr id="3484" name="Google Shape;3484;p70"/>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#ffe366</a:t>
            </a:r>
            <a:endParaRPr sz="1000">
              <a:solidFill>
                <a:schemeClr val="dk1"/>
              </a:solidFill>
            </a:endParaRPr>
          </a:p>
        </p:txBody>
      </p:sp>
      <p:sp>
        <p:nvSpPr>
          <p:cNvPr id="3485" name="Google Shape;3485;p70"/>
          <p:cNvSpPr/>
          <p:nvPr/>
        </p:nvSpPr>
        <p:spPr>
          <a:xfrm>
            <a:off x="5238125" y="3919325"/>
            <a:ext cx="791400" cy="754200"/>
          </a:xfrm>
          <a:prstGeom prst="roundRect">
            <a:avLst>
              <a:gd name="adj" fmla="val 16667"/>
            </a:avLst>
          </a:prstGeom>
          <a:solidFill>
            <a:srgbClr val="FF9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0"/>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#ff9966</a:t>
            </a:r>
            <a:endParaRPr sz="1000">
              <a:solidFill>
                <a:srgbClr val="FFFFFF"/>
              </a:solidFill>
            </a:endParaRPr>
          </a:p>
        </p:txBody>
      </p:sp>
      <p:sp>
        <p:nvSpPr>
          <p:cNvPr id="3487" name="Google Shape;3487;p70"/>
          <p:cNvSpPr/>
          <p:nvPr/>
        </p:nvSpPr>
        <p:spPr>
          <a:xfrm>
            <a:off x="6299950" y="2988225"/>
            <a:ext cx="791400" cy="754200"/>
          </a:xfrm>
          <a:prstGeom prst="roundRect">
            <a:avLst>
              <a:gd name="adj" fmla="val 16667"/>
            </a:avLst>
          </a:prstGeom>
          <a:solidFill>
            <a:srgbClr val="76767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0"/>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#767676</a:t>
            </a:r>
            <a:endParaRPr sz="1000">
              <a:solidFill>
                <a:srgbClr val="FFFFFF"/>
              </a:solidFill>
            </a:endParaRPr>
          </a:p>
        </p:txBody>
      </p:sp>
      <p:sp>
        <p:nvSpPr>
          <p:cNvPr id="3489" name="Google Shape;3489;p70"/>
          <p:cNvSpPr/>
          <p:nvPr/>
        </p:nvSpPr>
        <p:spPr>
          <a:xfrm>
            <a:off x="6299950" y="3919325"/>
            <a:ext cx="791400" cy="754200"/>
          </a:xfrm>
          <a:prstGeom prst="roundRect">
            <a:avLst>
              <a:gd name="adj" fmla="val 16667"/>
            </a:avLst>
          </a:prstGeom>
          <a:solidFill>
            <a:srgbClr val="3C78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0"/>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#3c78d8</a:t>
            </a:r>
            <a:endParaRPr sz="1000">
              <a:solidFill>
                <a:srgbClr val="FFFFFF"/>
              </a:solidFill>
            </a:endParaRPr>
          </a:p>
        </p:txBody>
      </p:sp>
      <p:sp>
        <p:nvSpPr>
          <p:cNvPr id="3491" name="Google Shape;3491;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95"/>
        <p:cNvGrpSpPr/>
        <p:nvPr/>
      </p:nvGrpSpPr>
      <p:grpSpPr>
        <a:xfrm>
          <a:off x="0" y="0"/>
          <a:ext cx="0" cy="0"/>
          <a:chOff x="0" y="0"/>
          <a:chExt cx="0" cy="0"/>
        </a:xfrm>
      </p:grpSpPr>
      <p:sp>
        <p:nvSpPr>
          <p:cNvPr id="3496" name="Google Shape;3496;p71"/>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3497" name="Google Shape;3497;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3498" name="Google Shape;3498;p71"/>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3499" name="Google Shape;3499;p71">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500" name="Google Shape;3500;p71">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501" name="Google Shape;3501;p71">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502" name="Google Shape;3502;p71">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503" name="Google Shape;3503;p71"/>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3504" name="Google Shape;3504;p71"/>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3505" name="Google Shape;3505;p71"/>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3506" name="Google Shape;3506;p71"/>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3507" name="Google Shape;3507;p71">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11"/>
        <p:cNvGrpSpPr/>
        <p:nvPr/>
      </p:nvGrpSpPr>
      <p:grpSpPr>
        <a:xfrm>
          <a:off x="0" y="0"/>
          <a:ext cx="0" cy="0"/>
          <a:chOff x="0" y="0"/>
          <a:chExt cx="0" cy="0"/>
        </a:xfrm>
      </p:grpSpPr>
      <p:grpSp>
        <p:nvGrpSpPr>
          <p:cNvPr id="3512" name="Google Shape;3512;p72"/>
          <p:cNvGrpSpPr/>
          <p:nvPr/>
        </p:nvGrpSpPr>
        <p:grpSpPr>
          <a:xfrm>
            <a:off x="5082708" y="3095784"/>
            <a:ext cx="442841" cy="514271"/>
            <a:chOff x="4727025" y="1332775"/>
            <a:chExt cx="59900" cy="69625"/>
          </a:xfrm>
        </p:grpSpPr>
        <p:sp>
          <p:nvSpPr>
            <p:cNvPr id="3513" name="Google Shape;3513;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72"/>
          <p:cNvGrpSpPr/>
          <p:nvPr/>
        </p:nvGrpSpPr>
        <p:grpSpPr>
          <a:xfrm>
            <a:off x="5758025" y="2343272"/>
            <a:ext cx="500909" cy="500899"/>
            <a:chOff x="4820425" y="1329900"/>
            <a:chExt cx="70175" cy="70350"/>
          </a:xfrm>
        </p:grpSpPr>
        <p:sp>
          <p:nvSpPr>
            <p:cNvPr id="3516" name="Google Shape;3516;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0" name="Google Shape;3520;p72"/>
          <p:cNvGrpSpPr/>
          <p:nvPr/>
        </p:nvGrpSpPr>
        <p:grpSpPr>
          <a:xfrm>
            <a:off x="6410648" y="2355062"/>
            <a:ext cx="538135" cy="493119"/>
            <a:chOff x="4903200" y="1331525"/>
            <a:chExt cx="73575" cy="67425"/>
          </a:xfrm>
        </p:grpSpPr>
        <p:sp>
          <p:nvSpPr>
            <p:cNvPr id="3521" name="Google Shape;3521;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522" name="Google Shape;3522;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72"/>
          <p:cNvGrpSpPr/>
          <p:nvPr/>
        </p:nvGrpSpPr>
        <p:grpSpPr>
          <a:xfrm>
            <a:off x="5670599" y="3097040"/>
            <a:ext cx="544563" cy="511895"/>
            <a:chOff x="4815575" y="1416800"/>
            <a:chExt cx="73750" cy="71400"/>
          </a:xfrm>
        </p:grpSpPr>
        <p:sp>
          <p:nvSpPr>
            <p:cNvPr id="3524" name="Google Shape;3524;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72"/>
          <p:cNvGrpSpPr/>
          <p:nvPr/>
        </p:nvGrpSpPr>
        <p:grpSpPr>
          <a:xfrm>
            <a:off x="6367224" y="3096746"/>
            <a:ext cx="602914" cy="512477"/>
            <a:chOff x="4902475" y="1418875"/>
            <a:chExt cx="74500" cy="63775"/>
          </a:xfrm>
        </p:grpSpPr>
        <p:sp>
          <p:nvSpPr>
            <p:cNvPr id="3528" name="Google Shape;3528;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72"/>
          <p:cNvGrpSpPr/>
          <p:nvPr/>
        </p:nvGrpSpPr>
        <p:grpSpPr>
          <a:xfrm>
            <a:off x="5783096" y="3835985"/>
            <a:ext cx="515391" cy="525699"/>
            <a:chOff x="4818100" y="1507675"/>
            <a:chExt cx="71225" cy="71625"/>
          </a:xfrm>
        </p:grpSpPr>
        <p:sp>
          <p:nvSpPr>
            <p:cNvPr id="3531" name="Google Shape;3531;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5" name="Google Shape;3535;p72"/>
          <p:cNvGrpSpPr/>
          <p:nvPr/>
        </p:nvGrpSpPr>
        <p:grpSpPr>
          <a:xfrm>
            <a:off x="5121199" y="3857517"/>
            <a:ext cx="522956" cy="489869"/>
            <a:chOff x="4721450" y="1509475"/>
            <a:chExt cx="79350" cy="74325"/>
          </a:xfrm>
        </p:grpSpPr>
        <p:sp>
          <p:nvSpPr>
            <p:cNvPr id="3536" name="Google Shape;3536;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0" name="Google Shape;3540;p72"/>
          <p:cNvGrpSpPr/>
          <p:nvPr/>
        </p:nvGrpSpPr>
        <p:grpSpPr>
          <a:xfrm>
            <a:off x="6444441" y="3837269"/>
            <a:ext cx="525704" cy="535436"/>
            <a:chOff x="4906800" y="1507500"/>
            <a:chExt cx="70350" cy="71075"/>
          </a:xfrm>
        </p:grpSpPr>
        <p:sp>
          <p:nvSpPr>
            <p:cNvPr id="3541" name="Google Shape;3541;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6" name="Google Shape;3546;p72"/>
          <p:cNvGrpSpPr/>
          <p:nvPr/>
        </p:nvGrpSpPr>
        <p:grpSpPr>
          <a:xfrm>
            <a:off x="4477263" y="2343250"/>
            <a:ext cx="508054" cy="508095"/>
            <a:chOff x="3736598" y="2170606"/>
            <a:chExt cx="404889" cy="404889"/>
          </a:xfrm>
        </p:grpSpPr>
        <p:sp>
          <p:nvSpPr>
            <p:cNvPr id="3547" name="Google Shape;3547;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1" name="Google Shape;3551;p72"/>
          <p:cNvGrpSpPr/>
          <p:nvPr/>
        </p:nvGrpSpPr>
        <p:grpSpPr>
          <a:xfrm>
            <a:off x="3765303" y="2343345"/>
            <a:ext cx="575790" cy="507904"/>
            <a:chOff x="3161917" y="2170682"/>
            <a:chExt cx="458870" cy="404737"/>
          </a:xfrm>
        </p:grpSpPr>
        <p:sp>
          <p:nvSpPr>
            <p:cNvPr id="3552" name="Google Shape;3552;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553" name="Google Shape;3553;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72"/>
          <p:cNvGrpSpPr/>
          <p:nvPr/>
        </p:nvGrpSpPr>
        <p:grpSpPr>
          <a:xfrm>
            <a:off x="3792833" y="3103717"/>
            <a:ext cx="520730" cy="498567"/>
            <a:chOff x="3179914" y="2889488"/>
            <a:chExt cx="422876" cy="404911"/>
          </a:xfrm>
        </p:grpSpPr>
        <p:sp>
          <p:nvSpPr>
            <p:cNvPr id="3556" name="Google Shape;3556;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2" name="Google Shape;3562;p72"/>
          <p:cNvGrpSpPr/>
          <p:nvPr/>
        </p:nvGrpSpPr>
        <p:grpSpPr>
          <a:xfrm>
            <a:off x="4421513" y="3103677"/>
            <a:ext cx="516145" cy="498648"/>
            <a:chOff x="3729467" y="2889422"/>
            <a:chExt cx="419153" cy="404977"/>
          </a:xfrm>
        </p:grpSpPr>
        <p:sp>
          <p:nvSpPr>
            <p:cNvPr id="3563" name="Google Shape;3563;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0" name="Google Shape;3570;p7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4" name="Google Shape;3574;p72"/>
          <p:cNvGrpSpPr/>
          <p:nvPr/>
        </p:nvGrpSpPr>
        <p:grpSpPr>
          <a:xfrm>
            <a:off x="7141841" y="2550562"/>
            <a:ext cx="166473" cy="141497"/>
            <a:chOff x="4660325" y="1866850"/>
            <a:chExt cx="68350" cy="58100"/>
          </a:xfrm>
        </p:grpSpPr>
        <p:sp>
          <p:nvSpPr>
            <p:cNvPr id="3575" name="Google Shape;3575;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72"/>
          <p:cNvGrpSpPr/>
          <p:nvPr/>
        </p:nvGrpSpPr>
        <p:grpSpPr>
          <a:xfrm>
            <a:off x="7451186" y="2576286"/>
            <a:ext cx="162515" cy="90049"/>
            <a:chOff x="4791775" y="1877500"/>
            <a:chExt cx="66725" cy="36975"/>
          </a:xfrm>
        </p:grpSpPr>
        <p:sp>
          <p:nvSpPr>
            <p:cNvPr id="3578" name="Google Shape;3578;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0" name="Google Shape;3580;p72"/>
          <p:cNvGrpSpPr/>
          <p:nvPr/>
        </p:nvGrpSpPr>
        <p:grpSpPr>
          <a:xfrm>
            <a:off x="7772899" y="2576286"/>
            <a:ext cx="144979" cy="90049"/>
            <a:chOff x="4923925" y="1877500"/>
            <a:chExt cx="59525" cy="36975"/>
          </a:xfrm>
        </p:grpSpPr>
        <p:sp>
          <p:nvSpPr>
            <p:cNvPr id="3581" name="Google Shape;3581;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72"/>
          <p:cNvGrpSpPr/>
          <p:nvPr/>
        </p:nvGrpSpPr>
        <p:grpSpPr>
          <a:xfrm>
            <a:off x="8067390" y="2558477"/>
            <a:ext cx="141447" cy="125667"/>
            <a:chOff x="5058450" y="1870100"/>
            <a:chExt cx="58075" cy="51600"/>
          </a:xfrm>
        </p:grpSpPr>
        <p:sp>
          <p:nvSpPr>
            <p:cNvPr id="3584" name="Google Shape;3584;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6" name="Google Shape;3586;p72"/>
          <p:cNvGrpSpPr/>
          <p:nvPr/>
        </p:nvGrpSpPr>
        <p:grpSpPr>
          <a:xfrm>
            <a:off x="7481905" y="2980885"/>
            <a:ext cx="101077" cy="107645"/>
            <a:chOff x="4811425" y="2065025"/>
            <a:chExt cx="41500" cy="44200"/>
          </a:xfrm>
        </p:grpSpPr>
        <p:sp>
          <p:nvSpPr>
            <p:cNvPr id="3587" name="Google Shape;3587;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9" name="Google Shape;3589;p72"/>
          <p:cNvGrpSpPr/>
          <p:nvPr/>
        </p:nvGrpSpPr>
        <p:grpSpPr>
          <a:xfrm>
            <a:off x="7774342" y="2981098"/>
            <a:ext cx="120867" cy="107218"/>
            <a:chOff x="4929875" y="2065025"/>
            <a:chExt cx="49625" cy="44025"/>
          </a:xfrm>
        </p:grpSpPr>
        <p:sp>
          <p:nvSpPr>
            <p:cNvPr id="3590" name="Google Shape;3590;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2" name="Google Shape;3592;p72"/>
          <p:cNvGrpSpPr/>
          <p:nvPr/>
        </p:nvGrpSpPr>
        <p:grpSpPr>
          <a:xfrm>
            <a:off x="8103011" y="2984112"/>
            <a:ext cx="70206" cy="101191"/>
            <a:chOff x="5083925" y="2066350"/>
            <a:chExt cx="28825" cy="41550"/>
          </a:xfrm>
        </p:grpSpPr>
        <p:sp>
          <p:nvSpPr>
            <p:cNvPr id="3593" name="Google Shape;3593;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5" name="Google Shape;3595;p72"/>
          <p:cNvGrpSpPr/>
          <p:nvPr/>
        </p:nvGrpSpPr>
        <p:grpSpPr>
          <a:xfrm>
            <a:off x="7134565" y="2999759"/>
            <a:ext cx="181026" cy="69896"/>
            <a:chOff x="4659775" y="2072775"/>
            <a:chExt cx="74325" cy="28700"/>
          </a:xfrm>
        </p:grpSpPr>
        <p:sp>
          <p:nvSpPr>
            <p:cNvPr id="3596" name="Google Shape;3596;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9" name="Google Shape;3599;p72"/>
          <p:cNvGrpSpPr/>
          <p:nvPr/>
        </p:nvGrpSpPr>
        <p:grpSpPr>
          <a:xfrm>
            <a:off x="8054421" y="2790324"/>
            <a:ext cx="167387" cy="89197"/>
            <a:chOff x="4662475" y="1976500"/>
            <a:chExt cx="68725" cy="36625"/>
          </a:xfrm>
        </p:grpSpPr>
        <p:sp>
          <p:nvSpPr>
            <p:cNvPr id="3600" name="Google Shape;3600;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72"/>
          <p:cNvGrpSpPr/>
          <p:nvPr/>
        </p:nvGrpSpPr>
        <p:grpSpPr>
          <a:xfrm>
            <a:off x="7751326" y="2793764"/>
            <a:ext cx="166899" cy="82317"/>
            <a:chOff x="4920150" y="1977875"/>
            <a:chExt cx="68525" cy="33800"/>
          </a:xfrm>
        </p:grpSpPr>
        <p:sp>
          <p:nvSpPr>
            <p:cNvPr id="3604" name="Google Shape;3604;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7" name="Google Shape;3607;p72"/>
          <p:cNvGrpSpPr/>
          <p:nvPr/>
        </p:nvGrpSpPr>
        <p:grpSpPr>
          <a:xfrm>
            <a:off x="7162483" y="3197682"/>
            <a:ext cx="125190" cy="127859"/>
            <a:chOff x="4676550" y="2160575"/>
            <a:chExt cx="51400" cy="52500"/>
          </a:xfrm>
        </p:grpSpPr>
        <p:sp>
          <p:nvSpPr>
            <p:cNvPr id="3608" name="Google Shape;3608;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72"/>
          <p:cNvGrpSpPr/>
          <p:nvPr/>
        </p:nvGrpSpPr>
        <p:grpSpPr>
          <a:xfrm>
            <a:off x="7459741" y="3204714"/>
            <a:ext cx="145405" cy="113794"/>
            <a:chOff x="4768325" y="2163475"/>
            <a:chExt cx="59700" cy="46725"/>
          </a:xfrm>
        </p:grpSpPr>
        <p:sp>
          <p:nvSpPr>
            <p:cNvPr id="3612" name="Google Shape;3612;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4" name="Google Shape;3614;p7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72"/>
          <p:cNvGrpSpPr/>
          <p:nvPr/>
        </p:nvGrpSpPr>
        <p:grpSpPr>
          <a:xfrm>
            <a:off x="7476059" y="3459808"/>
            <a:ext cx="112768" cy="106853"/>
            <a:chOff x="4768575" y="2253950"/>
            <a:chExt cx="46300" cy="43875"/>
          </a:xfrm>
        </p:grpSpPr>
        <p:sp>
          <p:nvSpPr>
            <p:cNvPr id="3621" name="Google Shape;3621;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3" name="Google Shape;3623;p72"/>
          <p:cNvGrpSpPr/>
          <p:nvPr/>
        </p:nvGrpSpPr>
        <p:grpSpPr>
          <a:xfrm>
            <a:off x="7775682" y="3948834"/>
            <a:ext cx="118187" cy="146246"/>
            <a:chOff x="4960900" y="2433225"/>
            <a:chExt cx="48525" cy="60050"/>
          </a:xfrm>
        </p:grpSpPr>
        <p:sp>
          <p:nvSpPr>
            <p:cNvPr id="3624" name="Google Shape;3624;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72"/>
          <p:cNvGrpSpPr/>
          <p:nvPr/>
        </p:nvGrpSpPr>
        <p:grpSpPr>
          <a:xfrm>
            <a:off x="7464247" y="4212895"/>
            <a:ext cx="136394" cy="143810"/>
            <a:chOff x="4854075" y="2527625"/>
            <a:chExt cx="56000" cy="59050"/>
          </a:xfrm>
        </p:grpSpPr>
        <p:sp>
          <p:nvSpPr>
            <p:cNvPr id="3627" name="Google Shape;3627;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9" name="Google Shape;3629;p7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2" name="Google Shape;3632;p72"/>
          <p:cNvGrpSpPr/>
          <p:nvPr/>
        </p:nvGrpSpPr>
        <p:grpSpPr>
          <a:xfrm>
            <a:off x="8088458" y="3676639"/>
            <a:ext cx="99312" cy="160797"/>
            <a:chOff x="5059700" y="2334775"/>
            <a:chExt cx="40775" cy="66025"/>
          </a:xfrm>
        </p:grpSpPr>
        <p:sp>
          <p:nvSpPr>
            <p:cNvPr id="3633" name="Google Shape;3633;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2" name="Google Shape;3642;p72"/>
          <p:cNvGrpSpPr/>
          <p:nvPr/>
        </p:nvGrpSpPr>
        <p:grpSpPr>
          <a:xfrm>
            <a:off x="8045622" y="3941771"/>
            <a:ext cx="184984" cy="160371"/>
            <a:chOff x="5037700" y="2430325"/>
            <a:chExt cx="75950" cy="65850"/>
          </a:xfrm>
        </p:grpSpPr>
        <p:sp>
          <p:nvSpPr>
            <p:cNvPr id="3643" name="Google Shape;3643;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72"/>
          <p:cNvGrpSpPr/>
          <p:nvPr/>
        </p:nvGrpSpPr>
        <p:grpSpPr>
          <a:xfrm>
            <a:off x="7465128" y="3708223"/>
            <a:ext cx="173014" cy="97629"/>
            <a:chOff x="4756975" y="2341800"/>
            <a:chExt cx="91975" cy="51925"/>
          </a:xfrm>
        </p:grpSpPr>
        <p:sp>
          <p:nvSpPr>
            <p:cNvPr id="3646" name="Google Shape;3646;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72"/>
          <p:cNvGrpSpPr/>
          <p:nvPr/>
        </p:nvGrpSpPr>
        <p:grpSpPr>
          <a:xfrm>
            <a:off x="7732065" y="4196920"/>
            <a:ext cx="212497" cy="175761"/>
            <a:chOff x="4943575" y="2516350"/>
            <a:chExt cx="98675" cy="81700"/>
          </a:xfrm>
        </p:grpSpPr>
        <p:sp>
          <p:nvSpPr>
            <p:cNvPr id="3667" name="Google Shape;3667;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72"/>
          <p:cNvGrpSpPr/>
          <p:nvPr/>
        </p:nvGrpSpPr>
        <p:grpSpPr>
          <a:xfrm>
            <a:off x="1990126" y="3423163"/>
            <a:ext cx="965351" cy="134611"/>
            <a:chOff x="4411970" y="2962952"/>
            <a:chExt cx="706544" cy="104212"/>
          </a:xfrm>
        </p:grpSpPr>
        <p:sp>
          <p:nvSpPr>
            <p:cNvPr id="3746" name="Google Shape;3746;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0" name="Google Shape;3750;p72"/>
          <p:cNvGrpSpPr/>
          <p:nvPr/>
        </p:nvGrpSpPr>
        <p:grpSpPr>
          <a:xfrm>
            <a:off x="1990126" y="3012077"/>
            <a:ext cx="960158" cy="289172"/>
            <a:chOff x="4411970" y="2726085"/>
            <a:chExt cx="643107" cy="193659"/>
          </a:xfrm>
        </p:grpSpPr>
        <p:sp>
          <p:nvSpPr>
            <p:cNvPr id="3751" name="Google Shape;3751;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72"/>
          <p:cNvGrpSpPr/>
          <p:nvPr/>
        </p:nvGrpSpPr>
        <p:grpSpPr>
          <a:xfrm>
            <a:off x="993018" y="3278187"/>
            <a:ext cx="833173" cy="259209"/>
            <a:chOff x="4411970" y="4340222"/>
            <a:chExt cx="779467" cy="242683"/>
          </a:xfrm>
        </p:grpSpPr>
        <p:sp>
          <p:nvSpPr>
            <p:cNvPr id="3755" name="Google Shape;3755;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72"/>
          <p:cNvGrpSpPr/>
          <p:nvPr/>
        </p:nvGrpSpPr>
        <p:grpSpPr>
          <a:xfrm>
            <a:off x="1990126" y="2673933"/>
            <a:ext cx="965160" cy="216230"/>
            <a:chOff x="4411970" y="2468674"/>
            <a:chExt cx="747317" cy="167425"/>
          </a:xfrm>
        </p:grpSpPr>
        <p:sp>
          <p:nvSpPr>
            <p:cNvPr id="3759" name="Google Shape;3759;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1" name="Google Shape;3761;p72"/>
          <p:cNvGrpSpPr/>
          <p:nvPr/>
        </p:nvGrpSpPr>
        <p:grpSpPr>
          <a:xfrm>
            <a:off x="988873" y="2578650"/>
            <a:ext cx="810451" cy="319148"/>
            <a:chOff x="4411970" y="3686602"/>
            <a:chExt cx="797845" cy="314215"/>
          </a:xfrm>
        </p:grpSpPr>
        <p:sp>
          <p:nvSpPr>
            <p:cNvPr id="3762" name="Google Shape;3762;p72"/>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7" name="Google Shape;3767;p72"/>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8" name="Google Shape;3768;p72"/>
          <p:cNvGrpSpPr/>
          <p:nvPr/>
        </p:nvGrpSpPr>
        <p:grpSpPr>
          <a:xfrm>
            <a:off x="988970" y="2333174"/>
            <a:ext cx="1970333" cy="208784"/>
            <a:chOff x="6336019" y="3733725"/>
            <a:chExt cx="2566206" cy="351310"/>
          </a:xfrm>
        </p:grpSpPr>
        <p:sp>
          <p:nvSpPr>
            <p:cNvPr id="3769" name="Google Shape;3769;p72"/>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3" name="Google Shape;3773;p72"/>
          <p:cNvGrpSpPr/>
          <p:nvPr/>
        </p:nvGrpSpPr>
        <p:grpSpPr>
          <a:xfrm>
            <a:off x="1990126" y="3940729"/>
            <a:ext cx="946551" cy="153200"/>
            <a:chOff x="4404545" y="3301592"/>
            <a:chExt cx="782403" cy="129272"/>
          </a:xfrm>
        </p:grpSpPr>
        <p:sp>
          <p:nvSpPr>
            <p:cNvPr id="3774" name="Google Shape;3774;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72"/>
          <p:cNvGrpSpPr/>
          <p:nvPr/>
        </p:nvGrpSpPr>
        <p:grpSpPr>
          <a:xfrm>
            <a:off x="1990126" y="3679688"/>
            <a:ext cx="962257" cy="139127"/>
            <a:chOff x="4411970" y="3131459"/>
            <a:chExt cx="710520" cy="117397"/>
          </a:xfrm>
        </p:grpSpPr>
        <p:sp>
          <p:nvSpPr>
            <p:cNvPr id="3777" name="Google Shape;3777;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9" name="Google Shape;3779;p72"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0" name="Google Shape;3780;p72"/>
          <p:cNvGrpSpPr/>
          <p:nvPr/>
        </p:nvGrpSpPr>
        <p:grpSpPr>
          <a:xfrm>
            <a:off x="990271" y="3614482"/>
            <a:ext cx="823838" cy="458988"/>
            <a:chOff x="4411970" y="1801825"/>
            <a:chExt cx="734586" cy="409262"/>
          </a:xfrm>
        </p:grpSpPr>
        <p:sp>
          <p:nvSpPr>
            <p:cNvPr id="3781" name="Google Shape;3781;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3" name="Google Shape;3783;p72"/>
          <p:cNvGrpSpPr/>
          <p:nvPr/>
        </p:nvGrpSpPr>
        <p:grpSpPr>
          <a:xfrm>
            <a:off x="990271" y="4162908"/>
            <a:ext cx="856348" cy="212039"/>
            <a:chOff x="4411970" y="2233974"/>
            <a:chExt cx="763574" cy="189068"/>
          </a:xfrm>
        </p:grpSpPr>
        <p:sp>
          <p:nvSpPr>
            <p:cNvPr id="3784" name="Google Shape;3784;p72"/>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6" name="Google Shape;3786;p72"/>
          <p:cNvGrpSpPr/>
          <p:nvPr/>
        </p:nvGrpSpPr>
        <p:grpSpPr>
          <a:xfrm>
            <a:off x="3100467" y="2338244"/>
            <a:ext cx="511602" cy="511602"/>
            <a:chOff x="5681300" y="2527788"/>
            <a:chExt cx="805800" cy="805800"/>
          </a:xfrm>
        </p:grpSpPr>
        <p:sp>
          <p:nvSpPr>
            <p:cNvPr id="3787" name="Google Shape;3787;p72"/>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9" name="Google Shape;3789;p72"/>
          <p:cNvGrpSpPr/>
          <p:nvPr/>
        </p:nvGrpSpPr>
        <p:grpSpPr>
          <a:xfrm>
            <a:off x="3097662" y="3104827"/>
            <a:ext cx="513021" cy="512935"/>
            <a:chOff x="4049800" y="640400"/>
            <a:chExt cx="858900" cy="858900"/>
          </a:xfrm>
        </p:grpSpPr>
        <p:sp>
          <p:nvSpPr>
            <p:cNvPr id="3790" name="Google Shape;3790;p72"/>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72"/>
          <p:cNvGrpSpPr/>
          <p:nvPr/>
        </p:nvGrpSpPr>
        <p:grpSpPr>
          <a:xfrm>
            <a:off x="3014861" y="3756719"/>
            <a:ext cx="686489" cy="686585"/>
            <a:chOff x="5080188" y="927900"/>
            <a:chExt cx="961200" cy="961200"/>
          </a:xfrm>
        </p:grpSpPr>
        <p:sp>
          <p:nvSpPr>
            <p:cNvPr id="3793" name="Google Shape;3793;p72"/>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1" name="Google Shape;3801;p72"/>
          <p:cNvGrpSpPr/>
          <p:nvPr/>
        </p:nvGrpSpPr>
        <p:grpSpPr>
          <a:xfrm>
            <a:off x="3798012" y="3849448"/>
            <a:ext cx="510373" cy="510937"/>
            <a:chOff x="7508249" y="1522825"/>
            <a:chExt cx="1326332" cy="1322987"/>
          </a:xfrm>
        </p:grpSpPr>
        <p:sp>
          <p:nvSpPr>
            <p:cNvPr id="3802" name="Google Shape;3802;p72"/>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72"/>
          <p:cNvGrpSpPr/>
          <p:nvPr/>
        </p:nvGrpSpPr>
        <p:grpSpPr>
          <a:xfrm>
            <a:off x="4489605" y="3850853"/>
            <a:ext cx="492652" cy="503348"/>
            <a:chOff x="6039282" y="1042577"/>
            <a:chExt cx="734315" cy="731929"/>
          </a:xfrm>
        </p:grpSpPr>
        <p:sp>
          <p:nvSpPr>
            <p:cNvPr id="3813" name="Google Shape;3813;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72"/>
          <p:cNvGrpSpPr/>
          <p:nvPr/>
        </p:nvGrpSpPr>
        <p:grpSpPr>
          <a:xfrm>
            <a:off x="5130019" y="2346894"/>
            <a:ext cx="483304" cy="504902"/>
            <a:chOff x="1825800" y="1651625"/>
            <a:chExt cx="568125" cy="591775"/>
          </a:xfrm>
        </p:grpSpPr>
        <p:sp>
          <p:nvSpPr>
            <p:cNvPr id="3835" name="Google Shape;3835;p72"/>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1" name="Google Shape;3841;p7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3846" name="Google Shape;3846;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50"/>
        <p:cNvGrpSpPr/>
        <p:nvPr/>
      </p:nvGrpSpPr>
      <p:grpSpPr>
        <a:xfrm>
          <a:off x="0" y="0"/>
          <a:ext cx="0" cy="0"/>
          <a:chOff x="0" y="0"/>
          <a:chExt cx="0" cy="0"/>
        </a:xfrm>
      </p:grpSpPr>
      <p:grpSp>
        <p:nvGrpSpPr>
          <p:cNvPr id="3851" name="Google Shape;3851;p73"/>
          <p:cNvGrpSpPr/>
          <p:nvPr/>
        </p:nvGrpSpPr>
        <p:grpSpPr>
          <a:xfrm>
            <a:off x="722058" y="957091"/>
            <a:ext cx="2492868" cy="1379876"/>
            <a:chOff x="2654821" y="2311071"/>
            <a:chExt cx="2279715" cy="1262120"/>
          </a:xfrm>
        </p:grpSpPr>
        <p:grpSp>
          <p:nvGrpSpPr>
            <p:cNvPr id="3852" name="Google Shape;3852;p73"/>
            <p:cNvGrpSpPr/>
            <p:nvPr/>
          </p:nvGrpSpPr>
          <p:grpSpPr>
            <a:xfrm>
              <a:off x="4034269" y="2840745"/>
              <a:ext cx="40212" cy="36437"/>
              <a:chOff x="4293400" y="2574725"/>
              <a:chExt cx="84425" cy="80100"/>
            </a:xfrm>
          </p:grpSpPr>
          <p:sp>
            <p:nvSpPr>
              <p:cNvPr id="3853" name="Google Shape;3853;p7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854" name="Google Shape;3854;p7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5" name="Google Shape;3855;p73"/>
            <p:cNvGrpSpPr/>
            <p:nvPr/>
          </p:nvGrpSpPr>
          <p:grpSpPr>
            <a:xfrm>
              <a:off x="3894606" y="2334874"/>
              <a:ext cx="913198" cy="518984"/>
              <a:chOff x="4000175" y="1462675"/>
              <a:chExt cx="1917275" cy="1140875"/>
            </a:xfrm>
          </p:grpSpPr>
          <p:sp>
            <p:nvSpPr>
              <p:cNvPr id="3856" name="Google Shape;3856;p7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857" name="Google Shape;3857;p73"/>
              <p:cNvGrpSpPr/>
              <p:nvPr/>
            </p:nvGrpSpPr>
            <p:grpSpPr>
              <a:xfrm>
                <a:off x="4000175" y="1462675"/>
                <a:ext cx="1917275" cy="1140875"/>
                <a:chOff x="4000175" y="1462675"/>
                <a:chExt cx="1917275" cy="1140875"/>
              </a:xfrm>
            </p:grpSpPr>
            <p:sp>
              <p:nvSpPr>
                <p:cNvPr id="3858" name="Google Shape;3858;p7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859" name="Google Shape;3859;p7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863" name="Google Shape;3863;p7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4" name="Google Shape;3864;p73"/>
            <p:cNvGrpSpPr/>
            <p:nvPr/>
          </p:nvGrpSpPr>
          <p:grpSpPr>
            <a:xfrm>
              <a:off x="3875768" y="2846704"/>
              <a:ext cx="44796" cy="47366"/>
              <a:chOff x="3960625" y="2587825"/>
              <a:chExt cx="94050" cy="104125"/>
            </a:xfrm>
          </p:grpSpPr>
          <p:sp>
            <p:nvSpPr>
              <p:cNvPr id="3865" name="Google Shape;3865;p7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866" name="Google Shape;3866;p7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73"/>
            <p:cNvGrpSpPr/>
            <p:nvPr/>
          </p:nvGrpSpPr>
          <p:grpSpPr>
            <a:xfrm>
              <a:off x="3782759" y="2807162"/>
              <a:ext cx="82686" cy="85487"/>
              <a:chOff x="3765350" y="2500900"/>
              <a:chExt cx="173600" cy="187925"/>
            </a:xfrm>
          </p:grpSpPr>
          <p:sp>
            <p:nvSpPr>
              <p:cNvPr id="3868" name="Google Shape;3868;p7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869" name="Google Shape;3869;p7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4" name="Google Shape;3874;p73"/>
            <p:cNvGrpSpPr/>
            <p:nvPr/>
          </p:nvGrpSpPr>
          <p:grpSpPr>
            <a:xfrm>
              <a:off x="3775674" y="2798496"/>
              <a:ext cx="40545" cy="23564"/>
              <a:chOff x="3750475" y="2481850"/>
              <a:chExt cx="85125" cy="51800"/>
            </a:xfrm>
          </p:grpSpPr>
          <p:sp>
            <p:nvSpPr>
              <p:cNvPr id="3875" name="Google Shape;3875;p7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877" name="Google Shape;3877;p73"/>
            <p:cNvGrpSpPr/>
            <p:nvPr/>
          </p:nvGrpSpPr>
          <p:grpSpPr>
            <a:xfrm>
              <a:off x="3716946" y="2776024"/>
              <a:ext cx="81971" cy="76912"/>
              <a:chOff x="3627175" y="2432450"/>
              <a:chExt cx="172100" cy="169075"/>
            </a:xfrm>
          </p:grpSpPr>
          <p:sp>
            <p:nvSpPr>
              <p:cNvPr id="3878" name="Google Shape;3878;p7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880" name="Google Shape;3880;p7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881" name="Google Shape;3881;p73"/>
            <p:cNvGrpSpPr/>
            <p:nvPr/>
          </p:nvGrpSpPr>
          <p:grpSpPr>
            <a:xfrm>
              <a:off x="3685682" y="2845624"/>
              <a:ext cx="29311" cy="45055"/>
              <a:chOff x="3561536" y="2585450"/>
              <a:chExt cx="61539" cy="99045"/>
            </a:xfrm>
          </p:grpSpPr>
          <p:sp>
            <p:nvSpPr>
              <p:cNvPr id="3882" name="Google Shape;3882;p7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884" name="Google Shape;3884;p73"/>
            <p:cNvGrpSpPr/>
            <p:nvPr/>
          </p:nvGrpSpPr>
          <p:grpSpPr>
            <a:xfrm>
              <a:off x="3849905" y="2572252"/>
              <a:ext cx="74339" cy="119559"/>
              <a:chOff x="3906325" y="1984500"/>
              <a:chExt cx="156075" cy="262825"/>
            </a:xfrm>
          </p:grpSpPr>
          <p:sp>
            <p:nvSpPr>
              <p:cNvPr id="3885" name="Google Shape;3885;p7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886" name="Google Shape;3886;p7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7" name="Google Shape;3887;p73"/>
            <p:cNvGrpSpPr/>
            <p:nvPr/>
          </p:nvGrpSpPr>
          <p:grpSpPr>
            <a:xfrm>
              <a:off x="2654821" y="2414345"/>
              <a:ext cx="667570" cy="558731"/>
              <a:chOff x="1397225" y="1637375"/>
              <a:chExt cx="1401575" cy="1228250"/>
            </a:xfrm>
          </p:grpSpPr>
          <p:sp>
            <p:nvSpPr>
              <p:cNvPr id="3888" name="Google Shape;3888;p7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889" name="Google Shape;3889;p73"/>
              <p:cNvGrpSpPr/>
              <p:nvPr/>
            </p:nvGrpSpPr>
            <p:grpSpPr>
              <a:xfrm>
                <a:off x="1397225" y="1637375"/>
                <a:ext cx="1398775" cy="1228250"/>
                <a:chOff x="1397225" y="1637375"/>
                <a:chExt cx="1398775" cy="1228250"/>
              </a:xfrm>
            </p:grpSpPr>
            <p:sp>
              <p:nvSpPr>
                <p:cNvPr id="3890" name="Google Shape;3890;p7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2" name="Google Shape;3892;p73"/>
            <p:cNvGrpSpPr/>
            <p:nvPr/>
          </p:nvGrpSpPr>
          <p:grpSpPr>
            <a:xfrm>
              <a:off x="3230417" y="3103734"/>
              <a:ext cx="282982" cy="280332"/>
              <a:chOff x="2605700" y="3152850"/>
              <a:chExt cx="594125" cy="616250"/>
            </a:xfrm>
          </p:grpSpPr>
          <p:sp>
            <p:nvSpPr>
              <p:cNvPr id="3893" name="Google Shape;3893;p7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894" name="Google Shape;3894;p7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895" name="Google Shape;3895;p73"/>
            <p:cNvGrpSpPr/>
            <p:nvPr/>
          </p:nvGrpSpPr>
          <p:grpSpPr>
            <a:xfrm>
              <a:off x="3265985" y="3226989"/>
              <a:ext cx="87151" cy="346202"/>
              <a:chOff x="2680375" y="3423800"/>
              <a:chExt cx="182975" cy="761050"/>
            </a:xfrm>
          </p:grpSpPr>
          <p:sp>
            <p:nvSpPr>
              <p:cNvPr id="3896" name="Google Shape;3896;p7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897" name="Google Shape;3897;p7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8" name="Google Shape;3898;p73"/>
            <p:cNvGrpSpPr/>
            <p:nvPr/>
          </p:nvGrpSpPr>
          <p:grpSpPr>
            <a:xfrm>
              <a:off x="3855466" y="3289811"/>
              <a:ext cx="112514" cy="94210"/>
              <a:chOff x="3918000" y="3561900"/>
              <a:chExt cx="236225" cy="207100"/>
            </a:xfrm>
          </p:grpSpPr>
          <p:sp>
            <p:nvSpPr>
              <p:cNvPr id="3899" name="Google Shape;3899;p7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900" name="Google Shape;3900;p7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1" name="Google Shape;3901;p7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904" name="Google Shape;3904;p73"/>
            <p:cNvGrpSpPr/>
            <p:nvPr/>
          </p:nvGrpSpPr>
          <p:grpSpPr>
            <a:xfrm>
              <a:off x="2905224" y="2311071"/>
              <a:ext cx="596721" cy="528992"/>
              <a:chOff x="1922950" y="1410350"/>
              <a:chExt cx="1252825" cy="1162875"/>
            </a:xfrm>
          </p:grpSpPr>
          <p:sp>
            <p:nvSpPr>
              <p:cNvPr id="3905" name="Google Shape;3905;p7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921" name="Google Shape;3921;p7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941" name="Google Shape;3941;p7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942" name="Google Shape;3942;p7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3" name="Google Shape;3943;p73"/>
            <p:cNvGrpSpPr/>
            <p:nvPr/>
          </p:nvGrpSpPr>
          <p:grpSpPr>
            <a:xfrm>
              <a:off x="3280929" y="3294542"/>
              <a:ext cx="109894" cy="272224"/>
              <a:chOff x="2711750" y="3572300"/>
              <a:chExt cx="230725" cy="598425"/>
            </a:xfrm>
          </p:grpSpPr>
          <p:sp>
            <p:nvSpPr>
              <p:cNvPr id="3944" name="Google Shape;3944;p7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6" name="Google Shape;3946;p7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73"/>
            <p:cNvGrpSpPr/>
            <p:nvPr/>
          </p:nvGrpSpPr>
          <p:grpSpPr>
            <a:xfrm>
              <a:off x="3790439" y="2408636"/>
              <a:ext cx="73017" cy="75684"/>
              <a:chOff x="3781475" y="1624825"/>
              <a:chExt cx="153300" cy="166375"/>
            </a:xfrm>
          </p:grpSpPr>
          <p:sp>
            <p:nvSpPr>
              <p:cNvPr id="3948" name="Google Shape;3948;p7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2" name="Google Shape;3952;p7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9" name="Google Shape;3959;p73"/>
            <p:cNvGrpSpPr/>
            <p:nvPr/>
          </p:nvGrpSpPr>
          <p:grpSpPr>
            <a:xfrm>
              <a:off x="4403342" y="3107749"/>
              <a:ext cx="316680" cy="101374"/>
              <a:chOff x="5068275" y="3161675"/>
              <a:chExt cx="664875" cy="222850"/>
            </a:xfrm>
          </p:grpSpPr>
          <p:sp>
            <p:nvSpPr>
              <p:cNvPr id="3960" name="Google Shape;3960;p7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4" name="Google Shape;3964;p7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73"/>
            <p:cNvGrpSpPr/>
            <p:nvPr/>
          </p:nvGrpSpPr>
          <p:grpSpPr>
            <a:xfrm>
              <a:off x="3697513" y="2707266"/>
              <a:ext cx="59549" cy="79733"/>
              <a:chOff x="3586375" y="2281300"/>
              <a:chExt cx="125025" cy="175275"/>
            </a:xfrm>
          </p:grpSpPr>
          <p:sp>
            <p:nvSpPr>
              <p:cNvPr id="3994" name="Google Shape;3994;p7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6" name="Google Shape;3996;p7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7" name="Google Shape;3997;p73"/>
            <p:cNvGrpSpPr/>
            <p:nvPr/>
          </p:nvGrpSpPr>
          <p:grpSpPr>
            <a:xfrm>
              <a:off x="4513224" y="3221724"/>
              <a:ext cx="274563" cy="280321"/>
              <a:chOff x="5298975" y="3412225"/>
              <a:chExt cx="576450" cy="616225"/>
            </a:xfrm>
          </p:grpSpPr>
          <p:sp>
            <p:nvSpPr>
              <p:cNvPr id="3998" name="Google Shape;3998;p7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999" name="Google Shape;3999;p7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 name="Google Shape;4000;p73"/>
            <p:cNvGrpSpPr/>
            <p:nvPr/>
          </p:nvGrpSpPr>
          <p:grpSpPr>
            <a:xfrm>
              <a:off x="4824403" y="3421846"/>
              <a:ext cx="110132" cy="130647"/>
              <a:chOff x="5952300" y="3852150"/>
              <a:chExt cx="231225" cy="287200"/>
            </a:xfrm>
          </p:grpSpPr>
          <p:sp>
            <p:nvSpPr>
              <p:cNvPr id="4001" name="Google Shape;4001;p7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3" name="Google Shape;4003;p7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1" name="Google Shape;4011;p73"/>
            <p:cNvGrpSpPr/>
            <p:nvPr/>
          </p:nvGrpSpPr>
          <p:grpSpPr>
            <a:xfrm>
              <a:off x="4295710" y="3079670"/>
              <a:ext cx="14968" cy="27135"/>
              <a:chOff x="4842300" y="3099950"/>
              <a:chExt cx="31425" cy="59650"/>
            </a:xfrm>
          </p:grpSpPr>
          <p:sp>
            <p:nvSpPr>
              <p:cNvPr id="4012" name="Google Shape;4012;p7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6" name="Google Shape;4016;p7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4" name="Google Shape;4024;p73"/>
            <p:cNvGrpSpPr/>
            <p:nvPr/>
          </p:nvGrpSpPr>
          <p:grpSpPr>
            <a:xfrm>
              <a:off x="3831056" y="2816010"/>
              <a:ext cx="37378" cy="27612"/>
              <a:chOff x="3866750" y="2520350"/>
              <a:chExt cx="78475" cy="60700"/>
            </a:xfrm>
          </p:grpSpPr>
          <p:sp>
            <p:nvSpPr>
              <p:cNvPr id="4025" name="Google Shape;4025;p7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9" name="Google Shape;4029;p7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046" name="Google Shape;4046;p7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058" name="Google Shape;4058;p7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1" name="Google Shape;4071;p73"/>
            <p:cNvGrpSpPr/>
            <p:nvPr/>
          </p:nvGrpSpPr>
          <p:grpSpPr>
            <a:xfrm>
              <a:off x="3632736" y="3051591"/>
              <a:ext cx="63288" cy="45217"/>
              <a:chOff x="3450375" y="3038225"/>
              <a:chExt cx="132875" cy="99400"/>
            </a:xfrm>
          </p:grpSpPr>
          <p:sp>
            <p:nvSpPr>
              <p:cNvPr id="4072" name="Google Shape;4072;p7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4" name="Google Shape;4074;p7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083" name="Google Shape;4083;p7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093" name="Google Shape;4093;p7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099" name="Google Shape;4099;p7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73"/>
          <p:cNvGrpSpPr/>
          <p:nvPr/>
        </p:nvGrpSpPr>
        <p:grpSpPr>
          <a:xfrm>
            <a:off x="719115" y="2852867"/>
            <a:ext cx="2622876" cy="1333540"/>
            <a:chOff x="238125" y="1038125"/>
            <a:chExt cx="7146800" cy="3633625"/>
          </a:xfrm>
        </p:grpSpPr>
        <p:sp>
          <p:nvSpPr>
            <p:cNvPr id="4110" name="Google Shape;4110;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73"/>
          <p:cNvGrpSpPr/>
          <p:nvPr/>
        </p:nvGrpSpPr>
        <p:grpSpPr>
          <a:xfrm>
            <a:off x="5834043" y="994977"/>
            <a:ext cx="2590840" cy="1380235"/>
            <a:chOff x="233350" y="949250"/>
            <a:chExt cx="7137300" cy="3802300"/>
          </a:xfrm>
        </p:grpSpPr>
        <p:sp>
          <p:nvSpPr>
            <p:cNvPr id="5683" name="Google Shape;5683;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73"/>
          <p:cNvGrpSpPr/>
          <p:nvPr/>
        </p:nvGrpSpPr>
        <p:grpSpPr>
          <a:xfrm>
            <a:off x="7648472" y="3039750"/>
            <a:ext cx="104231" cy="320340"/>
            <a:chOff x="7564426" y="3224343"/>
            <a:chExt cx="119985" cy="368801"/>
          </a:xfrm>
        </p:grpSpPr>
        <p:sp>
          <p:nvSpPr>
            <p:cNvPr id="5735" name="Google Shape;5735;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73"/>
          <p:cNvGrpSpPr/>
          <p:nvPr/>
        </p:nvGrpSpPr>
        <p:grpSpPr>
          <a:xfrm>
            <a:off x="7347961" y="3033852"/>
            <a:ext cx="189489" cy="332132"/>
            <a:chOff x="8370831" y="3202002"/>
            <a:chExt cx="218129" cy="382376"/>
          </a:xfrm>
        </p:grpSpPr>
        <p:sp>
          <p:nvSpPr>
            <p:cNvPr id="5738" name="Google Shape;5738;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73"/>
          <p:cNvGrpSpPr/>
          <p:nvPr/>
        </p:nvGrpSpPr>
        <p:grpSpPr>
          <a:xfrm>
            <a:off x="8071350" y="3444984"/>
            <a:ext cx="309429" cy="267000"/>
            <a:chOff x="6742064" y="3750480"/>
            <a:chExt cx="399315" cy="344560"/>
          </a:xfrm>
        </p:grpSpPr>
        <p:sp>
          <p:nvSpPr>
            <p:cNvPr id="5741" name="Google Shape;5741;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3" name="Google Shape;5743;p73"/>
          <p:cNvGrpSpPr/>
          <p:nvPr/>
        </p:nvGrpSpPr>
        <p:grpSpPr>
          <a:xfrm>
            <a:off x="7610369" y="3796031"/>
            <a:ext cx="180437" cy="281608"/>
            <a:chOff x="7248525" y="3739696"/>
            <a:chExt cx="230531" cy="359790"/>
          </a:xfrm>
        </p:grpSpPr>
        <p:sp>
          <p:nvSpPr>
            <p:cNvPr id="5744" name="Google Shape;5744;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73"/>
          <p:cNvGrpSpPr/>
          <p:nvPr/>
        </p:nvGrpSpPr>
        <p:grpSpPr>
          <a:xfrm>
            <a:off x="7856288" y="3439255"/>
            <a:ext cx="162896" cy="278710"/>
            <a:chOff x="7601242" y="3729267"/>
            <a:chExt cx="222566" cy="380803"/>
          </a:xfrm>
        </p:grpSpPr>
        <p:sp>
          <p:nvSpPr>
            <p:cNvPr id="5747" name="Google Shape;5747;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9" name="Google Shape;5749;p73"/>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0" name="Google Shape;5750;p73"/>
          <p:cNvGrpSpPr/>
          <p:nvPr/>
        </p:nvGrpSpPr>
        <p:grpSpPr>
          <a:xfrm>
            <a:off x="7345934" y="3440396"/>
            <a:ext cx="193543" cy="275990"/>
            <a:chOff x="8304647" y="3738687"/>
            <a:chExt cx="225076" cy="320956"/>
          </a:xfrm>
        </p:grpSpPr>
        <p:sp>
          <p:nvSpPr>
            <p:cNvPr id="5751" name="Google Shape;5751;p7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73"/>
          <p:cNvGrpSpPr/>
          <p:nvPr/>
        </p:nvGrpSpPr>
        <p:grpSpPr>
          <a:xfrm>
            <a:off x="7618426" y="3440396"/>
            <a:ext cx="178492" cy="275990"/>
            <a:chOff x="8615101" y="3738687"/>
            <a:chExt cx="207573" cy="320956"/>
          </a:xfrm>
        </p:grpSpPr>
        <p:sp>
          <p:nvSpPr>
            <p:cNvPr id="5755" name="Google Shape;5755;p7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8" name="Google Shape;5758;p73"/>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9" name="Google Shape;5759;p73"/>
          <p:cNvGrpSpPr/>
          <p:nvPr/>
        </p:nvGrpSpPr>
        <p:grpSpPr>
          <a:xfrm>
            <a:off x="6013131" y="3561884"/>
            <a:ext cx="557670" cy="511283"/>
            <a:chOff x="6015419" y="3716859"/>
            <a:chExt cx="557671" cy="511283"/>
          </a:xfrm>
        </p:grpSpPr>
        <p:sp>
          <p:nvSpPr>
            <p:cNvPr id="5760" name="Google Shape;5760;p7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1" name="Google Shape;5761;p73"/>
            <p:cNvGrpSpPr/>
            <p:nvPr/>
          </p:nvGrpSpPr>
          <p:grpSpPr>
            <a:xfrm>
              <a:off x="6036094" y="3716980"/>
              <a:ext cx="529860" cy="510468"/>
              <a:chOff x="6036094" y="3716980"/>
              <a:chExt cx="529860" cy="510468"/>
            </a:xfrm>
          </p:grpSpPr>
          <p:sp>
            <p:nvSpPr>
              <p:cNvPr id="5762" name="Google Shape;5762;p7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72" name="Google Shape;5772;p73"/>
          <p:cNvGrpSpPr/>
          <p:nvPr/>
        </p:nvGrpSpPr>
        <p:grpSpPr>
          <a:xfrm>
            <a:off x="6642016" y="2918653"/>
            <a:ext cx="576302" cy="511871"/>
            <a:chOff x="6644304" y="3073628"/>
            <a:chExt cx="576302" cy="511871"/>
          </a:xfrm>
        </p:grpSpPr>
        <p:sp>
          <p:nvSpPr>
            <p:cNvPr id="5773" name="Google Shape;5773;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4" name="Google Shape;5774;p73"/>
            <p:cNvGrpSpPr/>
            <p:nvPr/>
          </p:nvGrpSpPr>
          <p:grpSpPr>
            <a:xfrm>
              <a:off x="6712169" y="3085440"/>
              <a:ext cx="481622" cy="494913"/>
              <a:chOff x="6712169" y="3085440"/>
              <a:chExt cx="481622" cy="494913"/>
            </a:xfrm>
          </p:grpSpPr>
          <p:sp>
            <p:nvSpPr>
              <p:cNvPr id="5775" name="Google Shape;5775;p7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0" name="Google Shape;5780;p7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3" name="Google Shape;5783;p73"/>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4" name="Google Shape;5784;p73"/>
          <p:cNvGrpSpPr/>
          <p:nvPr/>
        </p:nvGrpSpPr>
        <p:grpSpPr>
          <a:xfrm>
            <a:off x="6649867" y="3561648"/>
            <a:ext cx="560631" cy="511352"/>
            <a:chOff x="6652154" y="3716623"/>
            <a:chExt cx="560631" cy="511352"/>
          </a:xfrm>
        </p:grpSpPr>
        <p:sp>
          <p:nvSpPr>
            <p:cNvPr id="5785" name="Google Shape;5785;p7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6" name="Google Shape;5786;p73"/>
            <p:cNvGrpSpPr/>
            <p:nvPr/>
          </p:nvGrpSpPr>
          <p:grpSpPr>
            <a:xfrm>
              <a:off x="6669657" y="3716715"/>
              <a:ext cx="466779" cy="464290"/>
              <a:chOff x="6669657" y="3716715"/>
              <a:chExt cx="466779" cy="464290"/>
            </a:xfrm>
          </p:grpSpPr>
          <p:sp>
            <p:nvSpPr>
              <p:cNvPr id="5787" name="Google Shape;5787;p7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00" name="Google Shape;5800;p73"/>
          <p:cNvGrpSpPr/>
          <p:nvPr/>
        </p:nvGrpSpPr>
        <p:grpSpPr>
          <a:xfrm>
            <a:off x="7843958" y="3843056"/>
            <a:ext cx="187557" cy="187557"/>
            <a:chOff x="8565775" y="671075"/>
            <a:chExt cx="441000" cy="441000"/>
          </a:xfrm>
        </p:grpSpPr>
        <p:sp>
          <p:nvSpPr>
            <p:cNvPr id="5801" name="Google Shape;5801;p7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3" name="Google Shape;5803;p73"/>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5" name="Google Shape;5805;p73"/>
          <p:cNvGrpSpPr/>
          <p:nvPr/>
        </p:nvGrpSpPr>
        <p:grpSpPr>
          <a:xfrm>
            <a:off x="5997813" y="2921275"/>
            <a:ext cx="587871" cy="512373"/>
            <a:chOff x="6000100" y="3076250"/>
            <a:chExt cx="587871" cy="512373"/>
          </a:xfrm>
        </p:grpSpPr>
        <p:sp>
          <p:nvSpPr>
            <p:cNvPr id="5806" name="Google Shape;5806;p7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7" name="Google Shape;5807;p73"/>
            <p:cNvGrpSpPr/>
            <p:nvPr/>
          </p:nvGrpSpPr>
          <p:grpSpPr>
            <a:xfrm>
              <a:off x="6031360" y="3076713"/>
              <a:ext cx="539107" cy="480965"/>
              <a:chOff x="6031360" y="3076713"/>
              <a:chExt cx="539107" cy="480965"/>
            </a:xfrm>
          </p:grpSpPr>
          <p:sp>
            <p:nvSpPr>
              <p:cNvPr id="5808" name="Google Shape;5808;p7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5" name="Google Shape;5815;p73"/>
          <p:cNvGrpSpPr/>
          <p:nvPr/>
        </p:nvGrpSpPr>
        <p:grpSpPr>
          <a:xfrm>
            <a:off x="3369304" y="940638"/>
            <a:ext cx="2310381" cy="1488888"/>
            <a:chOff x="229225" y="549050"/>
            <a:chExt cx="7161750" cy="4615275"/>
          </a:xfrm>
        </p:grpSpPr>
        <p:sp>
          <p:nvSpPr>
            <p:cNvPr id="5816" name="Google Shape;5816;p7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73"/>
          <p:cNvGrpSpPr/>
          <p:nvPr/>
        </p:nvGrpSpPr>
        <p:grpSpPr>
          <a:xfrm>
            <a:off x="3514722" y="2832485"/>
            <a:ext cx="2310282" cy="1374222"/>
            <a:chOff x="238125" y="732525"/>
            <a:chExt cx="7130500" cy="4241425"/>
          </a:xfrm>
        </p:grpSpPr>
        <p:sp>
          <p:nvSpPr>
            <p:cNvPr id="5934" name="Google Shape;5934;p7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051"/>
        <p:cNvGrpSpPr/>
        <p:nvPr/>
      </p:nvGrpSpPr>
      <p:grpSpPr>
        <a:xfrm>
          <a:off x="0" y="0"/>
          <a:ext cx="0" cy="0"/>
          <a:chOff x="0" y="0"/>
          <a:chExt cx="0" cy="0"/>
        </a:xfrm>
      </p:grpSpPr>
      <p:grpSp>
        <p:nvGrpSpPr>
          <p:cNvPr id="6052" name="Google Shape;6052;p74"/>
          <p:cNvGrpSpPr/>
          <p:nvPr/>
        </p:nvGrpSpPr>
        <p:grpSpPr>
          <a:xfrm>
            <a:off x="729274" y="969771"/>
            <a:ext cx="2507799" cy="206239"/>
            <a:chOff x="106648" y="895722"/>
            <a:chExt cx="4481413" cy="374300"/>
          </a:xfrm>
        </p:grpSpPr>
        <p:grpSp>
          <p:nvGrpSpPr>
            <p:cNvPr id="6053" name="Google Shape;6053;p74"/>
            <p:cNvGrpSpPr/>
            <p:nvPr/>
          </p:nvGrpSpPr>
          <p:grpSpPr>
            <a:xfrm>
              <a:off x="2233276" y="895722"/>
              <a:ext cx="1082667" cy="223591"/>
              <a:chOff x="4808316" y="2800065"/>
              <a:chExt cx="1999386" cy="412910"/>
            </a:xfrm>
          </p:grpSpPr>
          <p:sp>
            <p:nvSpPr>
              <p:cNvPr id="6054" name="Google Shape;6054;p7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5" name="Google Shape;6055;p74"/>
              <p:cNvGrpSpPr/>
              <p:nvPr/>
            </p:nvGrpSpPr>
            <p:grpSpPr>
              <a:xfrm>
                <a:off x="4808316" y="2800065"/>
                <a:ext cx="92400" cy="411825"/>
                <a:chOff x="845575" y="2563700"/>
                <a:chExt cx="92400" cy="411825"/>
              </a:xfrm>
            </p:grpSpPr>
            <p:cxnSp>
              <p:nvCxnSpPr>
                <p:cNvPr id="6056" name="Google Shape;6056;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057" name="Google Shape;6057;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8" name="Google Shape;6058;p74"/>
            <p:cNvGrpSpPr/>
            <p:nvPr/>
          </p:nvGrpSpPr>
          <p:grpSpPr>
            <a:xfrm>
              <a:off x="106648" y="895722"/>
              <a:ext cx="1088401" cy="223591"/>
              <a:chOff x="881025" y="2800065"/>
              <a:chExt cx="2009975" cy="412910"/>
            </a:xfrm>
          </p:grpSpPr>
          <p:sp>
            <p:nvSpPr>
              <p:cNvPr id="6059" name="Google Shape;6059;p7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0" name="Google Shape;6060;p74"/>
              <p:cNvGrpSpPr/>
              <p:nvPr/>
            </p:nvGrpSpPr>
            <p:grpSpPr>
              <a:xfrm>
                <a:off x="881025" y="2800065"/>
                <a:ext cx="92400" cy="411825"/>
                <a:chOff x="845575" y="2563700"/>
                <a:chExt cx="92400" cy="411825"/>
              </a:xfrm>
            </p:grpSpPr>
            <p:cxnSp>
              <p:nvCxnSpPr>
                <p:cNvPr id="6061" name="Google Shape;6061;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062" name="Google Shape;6062;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63" name="Google Shape;6063;p74"/>
            <p:cNvGrpSpPr/>
            <p:nvPr/>
          </p:nvGrpSpPr>
          <p:grpSpPr>
            <a:xfrm>
              <a:off x="1172346" y="1047018"/>
              <a:ext cx="1083151" cy="223003"/>
              <a:chOff x="2849073" y="3079467"/>
              <a:chExt cx="2000279" cy="411825"/>
            </a:xfrm>
          </p:grpSpPr>
          <p:sp>
            <p:nvSpPr>
              <p:cNvPr id="6064" name="Google Shape;6064;p7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5" name="Google Shape;6065;p74"/>
              <p:cNvGrpSpPr/>
              <p:nvPr/>
            </p:nvGrpSpPr>
            <p:grpSpPr>
              <a:xfrm rot="10800000">
                <a:off x="2849073" y="3079467"/>
                <a:ext cx="92400" cy="411825"/>
                <a:chOff x="2070100" y="2563700"/>
                <a:chExt cx="92400" cy="411825"/>
              </a:xfrm>
            </p:grpSpPr>
            <p:cxnSp>
              <p:nvCxnSpPr>
                <p:cNvPr id="6066" name="Google Shape;6066;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067" name="Google Shape;6067;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68" name="Google Shape;6068;p74"/>
            <p:cNvGrpSpPr/>
            <p:nvPr/>
          </p:nvGrpSpPr>
          <p:grpSpPr>
            <a:xfrm>
              <a:off x="3290132" y="1047018"/>
              <a:ext cx="1297929" cy="223003"/>
              <a:chOff x="6760035" y="3079467"/>
              <a:chExt cx="2396914" cy="411825"/>
            </a:xfrm>
          </p:grpSpPr>
          <p:sp>
            <p:nvSpPr>
              <p:cNvPr id="6069" name="Google Shape;6069;p7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0" name="Google Shape;6070;p74"/>
              <p:cNvGrpSpPr/>
              <p:nvPr/>
            </p:nvGrpSpPr>
            <p:grpSpPr>
              <a:xfrm rot="10800000">
                <a:off x="6760035" y="3079467"/>
                <a:ext cx="92400" cy="411825"/>
                <a:chOff x="2070100" y="2563700"/>
                <a:chExt cx="92400" cy="411825"/>
              </a:xfrm>
            </p:grpSpPr>
            <p:cxnSp>
              <p:nvCxnSpPr>
                <p:cNvPr id="6071" name="Google Shape;6071;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072" name="Google Shape;6072;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73" name="Google Shape;6073;p74"/>
          <p:cNvGrpSpPr/>
          <p:nvPr/>
        </p:nvGrpSpPr>
        <p:grpSpPr>
          <a:xfrm>
            <a:off x="2147036" y="3369142"/>
            <a:ext cx="1086701" cy="799429"/>
            <a:chOff x="2183288" y="3555572"/>
            <a:chExt cx="1136241" cy="835873"/>
          </a:xfrm>
        </p:grpSpPr>
        <p:sp>
          <p:nvSpPr>
            <p:cNvPr id="6074" name="Google Shape;6074;p7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5" name="Google Shape;6075;p74"/>
            <p:cNvGrpSpPr/>
            <p:nvPr/>
          </p:nvGrpSpPr>
          <p:grpSpPr>
            <a:xfrm>
              <a:off x="2205895" y="3637269"/>
              <a:ext cx="1089848" cy="724993"/>
              <a:chOff x="2205895" y="3637269"/>
              <a:chExt cx="1089848" cy="724993"/>
            </a:xfrm>
          </p:grpSpPr>
          <p:sp>
            <p:nvSpPr>
              <p:cNvPr id="6076" name="Google Shape;6076;p7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2" name="Google Shape;6082;p7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83" name="Google Shape;6083;p7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084" name="Google Shape;6084;p74"/>
            <p:cNvGrpSpPr/>
            <p:nvPr/>
          </p:nvGrpSpPr>
          <p:grpSpPr>
            <a:xfrm>
              <a:off x="3173850" y="3779426"/>
              <a:ext cx="145679" cy="70048"/>
              <a:chOff x="3173850" y="3779426"/>
              <a:chExt cx="145679" cy="70048"/>
            </a:xfrm>
          </p:grpSpPr>
          <p:cxnSp>
            <p:nvCxnSpPr>
              <p:cNvPr id="6085" name="Google Shape;6085;p7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086" name="Google Shape;6086;p7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74"/>
            <p:cNvGrpSpPr/>
            <p:nvPr/>
          </p:nvGrpSpPr>
          <p:grpSpPr>
            <a:xfrm>
              <a:off x="2183288" y="4139483"/>
              <a:ext cx="145133" cy="70048"/>
              <a:chOff x="2183288" y="4139483"/>
              <a:chExt cx="145133" cy="70048"/>
            </a:xfrm>
          </p:grpSpPr>
          <p:cxnSp>
            <p:nvCxnSpPr>
              <p:cNvPr id="6088" name="Google Shape;6088;p7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089" name="Google Shape;6089;p7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0" name="Google Shape;6090;p7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91" name="Google Shape;6091;p7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092" name="Google Shape;6092;p74"/>
            <p:cNvGrpSpPr/>
            <p:nvPr/>
          </p:nvGrpSpPr>
          <p:grpSpPr>
            <a:xfrm>
              <a:off x="2943836" y="4268886"/>
              <a:ext cx="60717" cy="122559"/>
              <a:chOff x="2943836" y="4268886"/>
              <a:chExt cx="60717" cy="122559"/>
            </a:xfrm>
          </p:grpSpPr>
          <p:sp>
            <p:nvSpPr>
              <p:cNvPr id="6093" name="Google Shape;6093;p7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94" name="Google Shape;6094;p7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095" name="Google Shape;6095;p74"/>
          <p:cNvGrpSpPr/>
          <p:nvPr/>
        </p:nvGrpSpPr>
        <p:grpSpPr>
          <a:xfrm>
            <a:off x="3409981" y="1290142"/>
            <a:ext cx="1675870" cy="758251"/>
            <a:chOff x="3530532" y="1496185"/>
            <a:chExt cx="1562000" cy="706730"/>
          </a:xfrm>
        </p:grpSpPr>
        <p:cxnSp>
          <p:nvCxnSpPr>
            <p:cNvPr id="6096" name="Google Shape;6096;p7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097" name="Google Shape;6097;p74"/>
            <p:cNvGrpSpPr/>
            <p:nvPr/>
          </p:nvGrpSpPr>
          <p:grpSpPr>
            <a:xfrm>
              <a:off x="3530532" y="1496185"/>
              <a:ext cx="323430" cy="463587"/>
              <a:chOff x="3530532" y="1496185"/>
              <a:chExt cx="323430" cy="463587"/>
            </a:xfrm>
          </p:grpSpPr>
          <p:grpSp>
            <p:nvGrpSpPr>
              <p:cNvPr id="6098" name="Google Shape;6098;p74"/>
              <p:cNvGrpSpPr/>
              <p:nvPr/>
            </p:nvGrpSpPr>
            <p:grpSpPr>
              <a:xfrm>
                <a:off x="3567462" y="1496185"/>
                <a:ext cx="286500" cy="361376"/>
                <a:chOff x="3567462" y="1496185"/>
                <a:chExt cx="286500" cy="361376"/>
              </a:xfrm>
            </p:grpSpPr>
            <p:cxnSp>
              <p:nvCxnSpPr>
                <p:cNvPr id="6099" name="Google Shape;6099;p7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100" name="Google Shape;6100;p7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1" name="Google Shape;6101;p7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74"/>
            <p:cNvGrpSpPr/>
            <p:nvPr/>
          </p:nvGrpSpPr>
          <p:grpSpPr>
            <a:xfrm>
              <a:off x="3891569" y="1779209"/>
              <a:ext cx="323945" cy="423706"/>
              <a:chOff x="3891569" y="1779209"/>
              <a:chExt cx="323945" cy="423706"/>
            </a:xfrm>
          </p:grpSpPr>
          <p:grpSp>
            <p:nvGrpSpPr>
              <p:cNvPr id="6103" name="Google Shape;6103;p74"/>
              <p:cNvGrpSpPr/>
              <p:nvPr/>
            </p:nvGrpSpPr>
            <p:grpSpPr>
              <a:xfrm>
                <a:off x="3929014" y="1881638"/>
                <a:ext cx="286500" cy="321278"/>
                <a:chOff x="3929014" y="1881638"/>
                <a:chExt cx="286500" cy="321278"/>
              </a:xfrm>
            </p:grpSpPr>
            <p:cxnSp>
              <p:nvCxnSpPr>
                <p:cNvPr id="6104" name="Google Shape;6104;p7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105" name="Google Shape;6105;p7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6" name="Google Shape;6106;p7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74"/>
            <p:cNvGrpSpPr/>
            <p:nvPr/>
          </p:nvGrpSpPr>
          <p:grpSpPr>
            <a:xfrm>
              <a:off x="4252606" y="1496185"/>
              <a:ext cx="324721" cy="463587"/>
              <a:chOff x="4252606" y="1496185"/>
              <a:chExt cx="324721" cy="463587"/>
            </a:xfrm>
          </p:grpSpPr>
          <p:grpSp>
            <p:nvGrpSpPr>
              <p:cNvPr id="6108" name="Google Shape;6108;p74"/>
              <p:cNvGrpSpPr/>
              <p:nvPr/>
            </p:nvGrpSpPr>
            <p:grpSpPr>
              <a:xfrm>
                <a:off x="4290828" y="1496185"/>
                <a:ext cx="286500" cy="361376"/>
                <a:chOff x="4290828" y="1496185"/>
                <a:chExt cx="286500" cy="361376"/>
              </a:xfrm>
            </p:grpSpPr>
            <p:cxnSp>
              <p:nvCxnSpPr>
                <p:cNvPr id="6109" name="Google Shape;6109;p7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110" name="Google Shape;6110;p7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1" name="Google Shape;6111;p7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74"/>
            <p:cNvGrpSpPr/>
            <p:nvPr/>
          </p:nvGrpSpPr>
          <p:grpSpPr>
            <a:xfrm>
              <a:off x="4613643" y="1763716"/>
              <a:ext cx="325308" cy="439200"/>
              <a:chOff x="4613643" y="1763716"/>
              <a:chExt cx="325308" cy="439200"/>
            </a:xfrm>
          </p:grpSpPr>
          <p:grpSp>
            <p:nvGrpSpPr>
              <p:cNvPr id="6113" name="Google Shape;6113;p74"/>
              <p:cNvGrpSpPr/>
              <p:nvPr/>
            </p:nvGrpSpPr>
            <p:grpSpPr>
              <a:xfrm>
                <a:off x="4652451" y="1879538"/>
                <a:ext cx="286500" cy="323378"/>
                <a:chOff x="4652451" y="1879538"/>
                <a:chExt cx="286500" cy="323378"/>
              </a:xfrm>
            </p:grpSpPr>
            <p:cxnSp>
              <p:nvCxnSpPr>
                <p:cNvPr id="6114" name="Google Shape;6114;p7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115" name="Google Shape;6115;p7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6" name="Google Shape;6116;p7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7" name="Google Shape;6117;p74"/>
          <p:cNvGrpSpPr/>
          <p:nvPr/>
        </p:nvGrpSpPr>
        <p:grpSpPr>
          <a:xfrm>
            <a:off x="3421841" y="2143768"/>
            <a:ext cx="1652173" cy="391517"/>
            <a:chOff x="3512551" y="2358270"/>
            <a:chExt cx="1597383" cy="378533"/>
          </a:xfrm>
        </p:grpSpPr>
        <p:cxnSp>
          <p:nvCxnSpPr>
            <p:cNvPr id="6118" name="Google Shape;6118;p74"/>
            <p:cNvCxnSpPr>
              <a:stCxn id="6119" idx="6"/>
              <a:endCxn id="612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121" name="Google Shape;6121;p74"/>
            <p:cNvGrpSpPr/>
            <p:nvPr/>
          </p:nvGrpSpPr>
          <p:grpSpPr>
            <a:xfrm>
              <a:off x="3512551" y="2358270"/>
              <a:ext cx="225647" cy="307714"/>
              <a:chOff x="2182679" y="2004714"/>
              <a:chExt cx="792300" cy="1080458"/>
            </a:xfrm>
          </p:grpSpPr>
          <p:cxnSp>
            <p:nvCxnSpPr>
              <p:cNvPr id="6122" name="Google Shape;6122;p74"/>
              <p:cNvCxnSpPr>
                <a:stCxn id="612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119" name="Google Shape;6119;p7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74"/>
            <p:cNvGrpSpPr/>
            <p:nvPr/>
          </p:nvGrpSpPr>
          <p:grpSpPr>
            <a:xfrm>
              <a:off x="3969644" y="2440153"/>
              <a:ext cx="225853" cy="296651"/>
              <a:chOff x="3775710" y="1729289"/>
              <a:chExt cx="136500" cy="179289"/>
            </a:xfrm>
          </p:grpSpPr>
          <p:cxnSp>
            <p:nvCxnSpPr>
              <p:cNvPr id="6125" name="Google Shape;6125;p7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126" name="Google Shape;6126;p7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74"/>
            <p:cNvGrpSpPr/>
            <p:nvPr/>
          </p:nvGrpSpPr>
          <p:grpSpPr>
            <a:xfrm>
              <a:off x="4427051" y="2358270"/>
              <a:ext cx="225647" cy="307714"/>
              <a:chOff x="5393704" y="2004714"/>
              <a:chExt cx="792300" cy="1080458"/>
            </a:xfrm>
          </p:grpSpPr>
          <p:cxnSp>
            <p:nvCxnSpPr>
              <p:cNvPr id="6129" name="Google Shape;6129;p74"/>
              <p:cNvCxnSpPr>
                <a:stCxn id="613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131" name="Google Shape;6131;p7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74"/>
            <p:cNvGrpSpPr/>
            <p:nvPr/>
          </p:nvGrpSpPr>
          <p:grpSpPr>
            <a:xfrm>
              <a:off x="4884287" y="2440252"/>
              <a:ext cx="225647" cy="296532"/>
              <a:chOff x="6999166" y="2292572"/>
              <a:chExt cx="792300" cy="1041192"/>
            </a:xfrm>
          </p:grpSpPr>
          <p:cxnSp>
            <p:nvCxnSpPr>
              <p:cNvPr id="6133" name="Google Shape;6133;p7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120" name="Google Shape;6120;p7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35" name="Google Shape;6135;p74"/>
          <p:cNvGrpSpPr/>
          <p:nvPr/>
        </p:nvGrpSpPr>
        <p:grpSpPr>
          <a:xfrm>
            <a:off x="6842649" y="979967"/>
            <a:ext cx="1581844" cy="732818"/>
            <a:chOff x="634175" y="2986275"/>
            <a:chExt cx="3147949" cy="1458344"/>
          </a:xfrm>
        </p:grpSpPr>
        <p:cxnSp>
          <p:nvCxnSpPr>
            <p:cNvPr id="6136" name="Google Shape;6136;p74"/>
            <p:cNvCxnSpPr>
              <a:stCxn id="6137" idx="4"/>
              <a:endCxn id="613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139" name="Google Shape;6139;p74"/>
            <p:cNvCxnSpPr>
              <a:stCxn id="6138" idx="0"/>
              <a:endCxn id="614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141" name="Google Shape;6141;p74"/>
            <p:cNvCxnSpPr>
              <a:stCxn id="6140" idx="4"/>
              <a:endCxn id="614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143" name="Google Shape;6143;p74"/>
            <p:cNvCxnSpPr>
              <a:stCxn id="6142" idx="0"/>
              <a:endCxn id="614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144" name="Google Shape;6144;p7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140" name="Google Shape;6140;p7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137" name="Google Shape;6137;p7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142" name="Google Shape;6142;p7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138" name="Google Shape;6138;p7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145" name="Google Shape;6145;p74"/>
          <p:cNvGrpSpPr/>
          <p:nvPr/>
        </p:nvGrpSpPr>
        <p:grpSpPr>
          <a:xfrm>
            <a:off x="3410364" y="2674277"/>
            <a:ext cx="1675128" cy="313674"/>
            <a:chOff x="998425" y="1182125"/>
            <a:chExt cx="1065400" cy="199500"/>
          </a:xfrm>
        </p:grpSpPr>
        <p:sp>
          <p:nvSpPr>
            <p:cNvPr id="6146" name="Google Shape;6146;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74"/>
          <p:cNvGrpSpPr/>
          <p:nvPr/>
        </p:nvGrpSpPr>
        <p:grpSpPr>
          <a:xfrm>
            <a:off x="3410363" y="3630244"/>
            <a:ext cx="1675129" cy="525345"/>
            <a:chOff x="5194708" y="3484366"/>
            <a:chExt cx="3148148" cy="987304"/>
          </a:xfrm>
        </p:grpSpPr>
        <p:grpSp>
          <p:nvGrpSpPr>
            <p:cNvPr id="6152" name="Google Shape;6152;p74"/>
            <p:cNvGrpSpPr/>
            <p:nvPr/>
          </p:nvGrpSpPr>
          <p:grpSpPr>
            <a:xfrm>
              <a:off x="7531521" y="3484366"/>
              <a:ext cx="811335" cy="987304"/>
              <a:chOff x="3379425" y="1617275"/>
              <a:chExt cx="1090650" cy="1327200"/>
            </a:xfrm>
          </p:grpSpPr>
          <p:sp>
            <p:nvSpPr>
              <p:cNvPr id="6153" name="Google Shape;6153;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6" name="Google Shape;6156;p74"/>
            <p:cNvGrpSpPr/>
            <p:nvPr/>
          </p:nvGrpSpPr>
          <p:grpSpPr>
            <a:xfrm>
              <a:off x="6752546" y="3484366"/>
              <a:ext cx="811428" cy="987304"/>
              <a:chOff x="2332275" y="1617275"/>
              <a:chExt cx="1090775" cy="1327200"/>
            </a:xfrm>
          </p:grpSpPr>
          <p:sp>
            <p:nvSpPr>
              <p:cNvPr id="6157" name="Google Shape;6157;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74"/>
            <p:cNvGrpSpPr/>
            <p:nvPr/>
          </p:nvGrpSpPr>
          <p:grpSpPr>
            <a:xfrm>
              <a:off x="5973664" y="3484366"/>
              <a:ext cx="811335" cy="987304"/>
              <a:chOff x="1285250" y="1617275"/>
              <a:chExt cx="1090650" cy="1327200"/>
            </a:xfrm>
          </p:grpSpPr>
          <p:sp>
            <p:nvSpPr>
              <p:cNvPr id="6161" name="Google Shape;6161;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74"/>
            <p:cNvGrpSpPr/>
            <p:nvPr/>
          </p:nvGrpSpPr>
          <p:grpSpPr>
            <a:xfrm>
              <a:off x="5194708" y="3484366"/>
              <a:ext cx="811409" cy="987304"/>
              <a:chOff x="238125" y="1617275"/>
              <a:chExt cx="1090750" cy="1327200"/>
            </a:xfrm>
          </p:grpSpPr>
          <p:sp>
            <p:nvSpPr>
              <p:cNvPr id="6165" name="Google Shape;6165;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68" name="Google Shape;6168;p74"/>
          <p:cNvGrpSpPr/>
          <p:nvPr/>
        </p:nvGrpSpPr>
        <p:grpSpPr>
          <a:xfrm>
            <a:off x="6844048" y="2276133"/>
            <a:ext cx="1579046" cy="522230"/>
            <a:chOff x="6853641" y="2534077"/>
            <a:chExt cx="1515545" cy="501229"/>
          </a:xfrm>
        </p:grpSpPr>
        <p:grpSp>
          <p:nvGrpSpPr>
            <p:cNvPr id="6169" name="Google Shape;6169;p74"/>
            <p:cNvGrpSpPr/>
            <p:nvPr/>
          </p:nvGrpSpPr>
          <p:grpSpPr>
            <a:xfrm>
              <a:off x="6853641" y="2618923"/>
              <a:ext cx="1515545" cy="324556"/>
              <a:chOff x="6853641" y="2618923"/>
              <a:chExt cx="1515545" cy="324556"/>
            </a:xfrm>
          </p:grpSpPr>
          <p:sp>
            <p:nvSpPr>
              <p:cNvPr id="6170" name="Google Shape;6170;p7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5" name="Google Shape;6175;p7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74"/>
          <p:cNvGrpSpPr/>
          <p:nvPr/>
        </p:nvGrpSpPr>
        <p:grpSpPr>
          <a:xfrm>
            <a:off x="3438940" y="3151173"/>
            <a:ext cx="1617976" cy="346616"/>
            <a:chOff x="1808063" y="4294338"/>
            <a:chExt cx="3370782" cy="721817"/>
          </a:xfrm>
        </p:grpSpPr>
        <p:sp>
          <p:nvSpPr>
            <p:cNvPr id="6181" name="Google Shape;6181;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1" name="Google Shape;6191;p74"/>
          <p:cNvGrpSpPr/>
          <p:nvPr/>
        </p:nvGrpSpPr>
        <p:grpSpPr>
          <a:xfrm>
            <a:off x="5264936" y="3817923"/>
            <a:ext cx="1417067" cy="350605"/>
            <a:chOff x="4234950" y="2101012"/>
            <a:chExt cx="4219974" cy="1044090"/>
          </a:xfrm>
        </p:grpSpPr>
        <p:sp>
          <p:nvSpPr>
            <p:cNvPr id="6192" name="Google Shape;6192;p7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74"/>
          <p:cNvGrpSpPr/>
          <p:nvPr/>
        </p:nvGrpSpPr>
        <p:grpSpPr>
          <a:xfrm>
            <a:off x="6840408" y="1808681"/>
            <a:ext cx="1586327" cy="371557"/>
            <a:chOff x="1247650" y="2075423"/>
            <a:chExt cx="6648477" cy="1557238"/>
          </a:xfrm>
        </p:grpSpPr>
        <p:sp>
          <p:nvSpPr>
            <p:cNvPr id="6209" name="Google Shape;6209;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74"/>
          <p:cNvGrpSpPr/>
          <p:nvPr/>
        </p:nvGrpSpPr>
        <p:grpSpPr>
          <a:xfrm>
            <a:off x="5271678" y="961870"/>
            <a:ext cx="1415601" cy="1648533"/>
            <a:chOff x="1839112" y="2209163"/>
            <a:chExt cx="1918159" cy="2233784"/>
          </a:xfrm>
        </p:grpSpPr>
        <p:sp>
          <p:nvSpPr>
            <p:cNvPr id="6216" name="Google Shape;6216;p7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19" name="Google Shape;6219;p74"/>
            <p:cNvCxnSpPr>
              <a:stCxn id="6216" idx="6"/>
              <a:endCxn id="621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220" name="Google Shape;6220;p74"/>
            <p:cNvCxnSpPr>
              <a:stCxn id="6217" idx="4"/>
              <a:endCxn id="622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222" name="Google Shape;6222;p74"/>
            <p:cNvCxnSpPr>
              <a:stCxn id="6221" idx="6"/>
              <a:endCxn id="621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223" name="Google Shape;6223;p74"/>
            <p:cNvCxnSpPr>
              <a:stCxn id="6218" idx="4"/>
              <a:endCxn id="622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221" name="Google Shape;6221;p7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26" name="Google Shape;6226;p74"/>
            <p:cNvCxnSpPr>
              <a:endCxn id="622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227" name="Google Shape;6227;p74"/>
          <p:cNvGrpSpPr/>
          <p:nvPr/>
        </p:nvGrpSpPr>
        <p:grpSpPr>
          <a:xfrm>
            <a:off x="3428944" y="979954"/>
            <a:ext cx="1637968" cy="154942"/>
            <a:chOff x="238125" y="2506075"/>
            <a:chExt cx="7115411" cy="673075"/>
          </a:xfrm>
        </p:grpSpPr>
        <p:sp>
          <p:nvSpPr>
            <p:cNvPr id="6228" name="Google Shape;6228;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74"/>
          <p:cNvGrpSpPr/>
          <p:nvPr/>
        </p:nvGrpSpPr>
        <p:grpSpPr>
          <a:xfrm>
            <a:off x="1969680" y="1294672"/>
            <a:ext cx="1262932" cy="785408"/>
            <a:chOff x="548861" y="389676"/>
            <a:chExt cx="3843371" cy="2390163"/>
          </a:xfrm>
        </p:grpSpPr>
        <p:cxnSp>
          <p:nvCxnSpPr>
            <p:cNvPr id="6234" name="Google Shape;6234;p7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235" name="Google Shape;6235;p7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236" name="Google Shape;6236;p7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237" name="Google Shape;6237;p7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238" name="Google Shape;6238;p7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239" name="Google Shape;6239;p7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0" name="Google Shape;6240;p7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241" name="Google Shape;6241;p7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74"/>
          <p:cNvGrpSpPr/>
          <p:nvPr/>
        </p:nvGrpSpPr>
        <p:grpSpPr>
          <a:xfrm>
            <a:off x="757812" y="2401550"/>
            <a:ext cx="1412054" cy="633562"/>
            <a:chOff x="1187400" y="2529299"/>
            <a:chExt cx="6769193" cy="2241903"/>
          </a:xfrm>
        </p:grpSpPr>
        <p:sp>
          <p:nvSpPr>
            <p:cNvPr id="6248" name="Google Shape;6248;p7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249" name="Google Shape;6249;p7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250" name="Google Shape;6250;p7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251" name="Google Shape;6251;p7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252" name="Google Shape;6252;p7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253" name="Google Shape;6253;p7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254" name="Google Shape;6254;p7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255" name="Google Shape;6255;p74"/>
            <p:cNvCxnSpPr>
              <a:stCxn id="6248" idx="2"/>
              <a:endCxn id="624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256" name="Google Shape;6256;p74"/>
            <p:cNvCxnSpPr>
              <a:stCxn id="6250" idx="0"/>
              <a:endCxn id="624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257" name="Google Shape;6257;p74"/>
            <p:cNvCxnSpPr>
              <a:stCxn id="6250" idx="2"/>
              <a:endCxn id="625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258" name="Google Shape;6258;p74"/>
            <p:cNvCxnSpPr>
              <a:stCxn id="6251" idx="0"/>
              <a:endCxn id="625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259" name="Google Shape;6259;p74"/>
            <p:cNvCxnSpPr>
              <a:stCxn id="6249" idx="2"/>
              <a:endCxn id="625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260" name="Google Shape;6260;p74"/>
            <p:cNvCxnSpPr>
              <a:stCxn id="6253" idx="0"/>
              <a:endCxn id="624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261" name="Google Shape;6261;p74"/>
          <p:cNvGrpSpPr/>
          <p:nvPr/>
        </p:nvGrpSpPr>
        <p:grpSpPr>
          <a:xfrm>
            <a:off x="6844058" y="2894258"/>
            <a:ext cx="1579035" cy="540873"/>
            <a:chOff x="6895650" y="3126697"/>
            <a:chExt cx="1436662" cy="492105"/>
          </a:xfrm>
        </p:grpSpPr>
        <p:sp>
          <p:nvSpPr>
            <p:cNvPr id="6262" name="Google Shape;6262;p7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7" name="Google Shape;6267;p74"/>
            <p:cNvGrpSpPr/>
            <p:nvPr/>
          </p:nvGrpSpPr>
          <p:grpSpPr>
            <a:xfrm>
              <a:off x="6995957" y="3335810"/>
              <a:ext cx="1230393" cy="71754"/>
              <a:chOff x="6995957" y="3287964"/>
              <a:chExt cx="1230393" cy="71754"/>
            </a:xfrm>
          </p:grpSpPr>
          <p:sp>
            <p:nvSpPr>
              <p:cNvPr id="6268" name="Google Shape;6268;p7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3" name="Google Shape;6273;p74"/>
          <p:cNvGrpSpPr/>
          <p:nvPr/>
        </p:nvGrpSpPr>
        <p:grpSpPr>
          <a:xfrm>
            <a:off x="6842640" y="3531021"/>
            <a:ext cx="1581862" cy="650625"/>
            <a:chOff x="6777990" y="3710194"/>
            <a:chExt cx="1646915" cy="677382"/>
          </a:xfrm>
        </p:grpSpPr>
        <p:grpSp>
          <p:nvGrpSpPr>
            <p:cNvPr id="6274" name="Google Shape;6274;p74"/>
            <p:cNvGrpSpPr/>
            <p:nvPr/>
          </p:nvGrpSpPr>
          <p:grpSpPr>
            <a:xfrm>
              <a:off x="6777990" y="3874492"/>
              <a:ext cx="411129" cy="513083"/>
              <a:chOff x="6777990" y="3874492"/>
              <a:chExt cx="411129" cy="513083"/>
            </a:xfrm>
          </p:grpSpPr>
          <p:cxnSp>
            <p:nvCxnSpPr>
              <p:cNvPr id="6275" name="Google Shape;6275;p7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276" name="Google Shape;6276;p7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74"/>
            <p:cNvGrpSpPr/>
            <p:nvPr/>
          </p:nvGrpSpPr>
          <p:grpSpPr>
            <a:xfrm>
              <a:off x="7188425" y="3710194"/>
              <a:ext cx="411123" cy="520535"/>
              <a:chOff x="7188425" y="3710194"/>
              <a:chExt cx="411123" cy="520535"/>
            </a:xfrm>
          </p:grpSpPr>
          <p:cxnSp>
            <p:nvCxnSpPr>
              <p:cNvPr id="6278" name="Google Shape;6278;p7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279" name="Google Shape;6279;p7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74"/>
            <p:cNvGrpSpPr/>
            <p:nvPr/>
          </p:nvGrpSpPr>
          <p:grpSpPr>
            <a:xfrm>
              <a:off x="7603341" y="3874492"/>
              <a:ext cx="411474" cy="513083"/>
              <a:chOff x="7603341" y="3874492"/>
              <a:chExt cx="411474" cy="513083"/>
            </a:xfrm>
          </p:grpSpPr>
          <p:cxnSp>
            <p:nvCxnSpPr>
              <p:cNvPr id="6281" name="Google Shape;6281;p7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282" name="Google Shape;6282;p7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74"/>
            <p:cNvGrpSpPr/>
            <p:nvPr/>
          </p:nvGrpSpPr>
          <p:grpSpPr>
            <a:xfrm>
              <a:off x="8013776" y="3722847"/>
              <a:ext cx="411129" cy="507881"/>
              <a:chOff x="8013776" y="3722847"/>
              <a:chExt cx="411129" cy="507881"/>
            </a:xfrm>
          </p:grpSpPr>
          <p:cxnSp>
            <p:nvCxnSpPr>
              <p:cNvPr id="6284" name="Google Shape;6284;p7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285" name="Google Shape;6285;p7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6" name="Google Shape;6286;p74"/>
          <p:cNvGrpSpPr/>
          <p:nvPr/>
        </p:nvGrpSpPr>
        <p:grpSpPr>
          <a:xfrm>
            <a:off x="5262155" y="2703861"/>
            <a:ext cx="1421889" cy="1020603"/>
            <a:chOff x="5190863" y="2824811"/>
            <a:chExt cx="1544860" cy="1108869"/>
          </a:xfrm>
        </p:grpSpPr>
        <p:grpSp>
          <p:nvGrpSpPr>
            <p:cNvPr id="6287" name="Google Shape;6287;p74"/>
            <p:cNvGrpSpPr/>
            <p:nvPr/>
          </p:nvGrpSpPr>
          <p:grpSpPr>
            <a:xfrm>
              <a:off x="5938695" y="3176919"/>
              <a:ext cx="685761" cy="404739"/>
              <a:chOff x="5938695" y="3176919"/>
              <a:chExt cx="685761" cy="404739"/>
            </a:xfrm>
          </p:grpSpPr>
          <p:grpSp>
            <p:nvGrpSpPr>
              <p:cNvPr id="6288" name="Google Shape;6288;p74"/>
              <p:cNvGrpSpPr/>
              <p:nvPr/>
            </p:nvGrpSpPr>
            <p:grpSpPr>
              <a:xfrm>
                <a:off x="5938695" y="3176919"/>
                <a:ext cx="685761" cy="404739"/>
                <a:chOff x="5938695" y="3176919"/>
                <a:chExt cx="685761" cy="404739"/>
              </a:xfrm>
            </p:grpSpPr>
            <p:sp>
              <p:nvSpPr>
                <p:cNvPr id="6289" name="Google Shape;6289;p7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1" name="Google Shape;6291;p7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74"/>
            <p:cNvGrpSpPr/>
            <p:nvPr/>
          </p:nvGrpSpPr>
          <p:grpSpPr>
            <a:xfrm>
              <a:off x="5305233" y="3176835"/>
              <a:ext cx="685971" cy="404655"/>
              <a:chOff x="5305233" y="3176835"/>
              <a:chExt cx="685971" cy="404655"/>
            </a:xfrm>
          </p:grpSpPr>
          <p:grpSp>
            <p:nvGrpSpPr>
              <p:cNvPr id="6293" name="Google Shape;6293;p74"/>
              <p:cNvGrpSpPr/>
              <p:nvPr/>
            </p:nvGrpSpPr>
            <p:grpSpPr>
              <a:xfrm>
                <a:off x="5305233" y="3176835"/>
                <a:ext cx="685971" cy="404655"/>
                <a:chOff x="5305233" y="3176835"/>
                <a:chExt cx="685971" cy="404655"/>
              </a:xfrm>
            </p:grpSpPr>
            <p:sp>
              <p:nvSpPr>
                <p:cNvPr id="6294" name="Google Shape;6294;p7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6" name="Google Shape;6296;p7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7" name="Google Shape;6297;p7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8" name="Google Shape;6298;p74"/>
            <p:cNvGrpSpPr/>
            <p:nvPr/>
          </p:nvGrpSpPr>
          <p:grpSpPr>
            <a:xfrm>
              <a:off x="5657361" y="2824811"/>
              <a:ext cx="1078361" cy="404655"/>
              <a:chOff x="5657361" y="2824811"/>
              <a:chExt cx="1078361" cy="404655"/>
            </a:xfrm>
          </p:grpSpPr>
          <p:grpSp>
            <p:nvGrpSpPr>
              <p:cNvPr id="6299" name="Google Shape;6299;p74"/>
              <p:cNvGrpSpPr/>
              <p:nvPr/>
            </p:nvGrpSpPr>
            <p:grpSpPr>
              <a:xfrm>
                <a:off x="5657361" y="2824811"/>
                <a:ext cx="1078361" cy="404655"/>
                <a:chOff x="5657361" y="2824811"/>
                <a:chExt cx="1078361" cy="404655"/>
              </a:xfrm>
            </p:grpSpPr>
            <p:grpSp>
              <p:nvGrpSpPr>
                <p:cNvPr id="6300" name="Google Shape;6300;p74"/>
                <p:cNvGrpSpPr/>
                <p:nvPr/>
              </p:nvGrpSpPr>
              <p:grpSpPr>
                <a:xfrm>
                  <a:off x="5938485" y="2824811"/>
                  <a:ext cx="797237" cy="404655"/>
                  <a:chOff x="5938485" y="2824811"/>
                  <a:chExt cx="797237" cy="404655"/>
                </a:xfrm>
              </p:grpSpPr>
              <p:sp>
                <p:nvSpPr>
                  <p:cNvPr id="6301" name="Google Shape;6301;p7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3" name="Google Shape;6303;p7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4" name="Google Shape;6304;p7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74"/>
            <p:cNvGrpSpPr/>
            <p:nvPr/>
          </p:nvGrpSpPr>
          <p:grpSpPr>
            <a:xfrm>
              <a:off x="5190863" y="3528942"/>
              <a:ext cx="1078026" cy="404739"/>
              <a:chOff x="5190863" y="3528942"/>
              <a:chExt cx="1078026" cy="404739"/>
            </a:xfrm>
          </p:grpSpPr>
          <p:sp>
            <p:nvSpPr>
              <p:cNvPr id="6306" name="Google Shape;6306;p7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7" name="Google Shape;6307;p74"/>
              <p:cNvGrpSpPr/>
              <p:nvPr/>
            </p:nvGrpSpPr>
            <p:grpSpPr>
              <a:xfrm>
                <a:off x="5190863" y="3528942"/>
                <a:ext cx="1078026" cy="404739"/>
                <a:chOff x="5190863" y="3528942"/>
                <a:chExt cx="1078026" cy="404739"/>
              </a:xfrm>
            </p:grpSpPr>
            <p:sp>
              <p:nvSpPr>
                <p:cNvPr id="6308" name="Google Shape;6308;p7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10" name="Google Shape;6310;p74"/>
          <p:cNvGrpSpPr/>
          <p:nvPr/>
        </p:nvGrpSpPr>
        <p:grpSpPr>
          <a:xfrm>
            <a:off x="728162" y="1268329"/>
            <a:ext cx="1086719" cy="879487"/>
            <a:chOff x="803162" y="1474292"/>
            <a:chExt cx="1086719" cy="879487"/>
          </a:xfrm>
        </p:grpSpPr>
        <p:grpSp>
          <p:nvGrpSpPr>
            <p:cNvPr id="6311" name="Google Shape;6311;p74"/>
            <p:cNvGrpSpPr/>
            <p:nvPr/>
          </p:nvGrpSpPr>
          <p:grpSpPr>
            <a:xfrm>
              <a:off x="803162" y="1625948"/>
              <a:ext cx="445856" cy="576579"/>
              <a:chOff x="803162" y="1625948"/>
              <a:chExt cx="445856" cy="576579"/>
            </a:xfrm>
          </p:grpSpPr>
          <p:sp>
            <p:nvSpPr>
              <p:cNvPr id="6312" name="Google Shape;6312;p7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3" name="Google Shape;6313;p74"/>
              <p:cNvGrpSpPr/>
              <p:nvPr/>
            </p:nvGrpSpPr>
            <p:grpSpPr>
              <a:xfrm>
                <a:off x="1056023" y="1625948"/>
                <a:ext cx="192995" cy="576579"/>
                <a:chOff x="1056023" y="1625948"/>
                <a:chExt cx="192995" cy="576579"/>
              </a:xfrm>
            </p:grpSpPr>
            <p:sp>
              <p:nvSpPr>
                <p:cNvPr id="6314" name="Google Shape;6314;p7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9" name="Google Shape;6319;p74"/>
            <p:cNvGrpSpPr/>
            <p:nvPr/>
          </p:nvGrpSpPr>
          <p:grpSpPr>
            <a:xfrm>
              <a:off x="1371406" y="1474292"/>
              <a:ext cx="518475" cy="879487"/>
              <a:chOff x="1398231" y="1474292"/>
              <a:chExt cx="518475" cy="879487"/>
            </a:xfrm>
          </p:grpSpPr>
          <p:grpSp>
            <p:nvGrpSpPr>
              <p:cNvPr id="6320" name="Google Shape;6320;p74"/>
              <p:cNvGrpSpPr/>
              <p:nvPr/>
            </p:nvGrpSpPr>
            <p:grpSpPr>
              <a:xfrm>
                <a:off x="1398231" y="1474292"/>
                <a:ext cx="518475" cy="341643"/>
                <a:chOff x="1398231" y="1474292"/>
                <a:chExt cx="518475" cy="341643"/>
              </a:xfrm>
            </p:grpSpPr>
            <p:sp>
              <p:nvSpPr>
                <p:cNvPr id="6321" name="Google Shape;6321;p7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2" name="Google Shape;6322;p74"/>
                <p:cNvGrpSpPr/>
                <p:nvPr/>
              </p:nvGrpSpPr>
              <p:grpSpPr>
                <a:xfrm>
                  <a:off x="1616453" y="1474292"/>
                  <a:ext cx="300253" cy="341643"/>
                  <a:chOff x="1616453" y="1475379"/>
                  <a:chExt cx="300253" cy="341643"/>
                </a:xfrm>
              </p:grpSpPr>
              <p:sp>
                <p:nvSpPr>
                  <p:cNvPr id="6323" name="Google Shape;6323;p7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0" name="Google Shape;6330;p74"/>
                  <p:cNvGrpSpPr/>
                  <p:nvPr/>
                </p:nvGrpSpPr>
                <p:grpSpPr>
                  <a:xfrm>
                    <a:off x="1839639" y="1475379"/>
                    <a:ext cx="77067" cy="341643"/>
                    <a:chOff x="1839639" y="1475379"/>
                    <a:chExt cx="77067" cy="341643"/>
                  </a:xfrm>
                </p:grpSpPr>
                <p:sp>
                  <p:nvSpPr>
                    <p:cNvPr id="6331" name="Google Shape;6331;p7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33" name="Google Shape;6333;p74"/>
              <p:cNvGrpSpPr/>
              <p:nvPr/>
            </p:nvGrpSpPr>
            <p:grpSpPr>
              <a:xfrm>
                <a:off x="1398451" y="2012951"/>
                <a:ext cx="518255" cy="340828"/>
                <a:chOff x="1398451" y="2012951"/>
                <a:chExt cx="518255" cy="340828"/>
              </a:xfrm>
            </p:grpSpPr>
            <p:sp>
              <p:nvSpPr>
                <p:cNvPr id="6334" name="Google Shape;6334;p7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5" name="Google Shape;6335;p74"/>
                <p:cNvGrpSpPr/>
                <p:nvPr/>
              </p:nvGrpSpPr>
              <p:grpSpPr>
                <a:xfrm>
                  <a:off x="1616453" y="2012951"/>
                  <a:ext cx="300253" cy="340828"/>
                  <a:chOff x="1616453" y="2013538"/>
                  <a:chExt cx="300253" cy="340828"/>
                </a:xfrm>
              </p:grpSpPr>
              <p:sp>
                <p:nvSpPr>
                  <p:cNvPr id="6336" name="Google Shape;6336;p7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3" name="Google Shape;6343;p74"/>
                  <p:cNvGrpSpPr/>
                  <p:nvPr/>
                </p:nvGrpSpPr>
                <p:grpSpPr>
                  <a:xfrm>
                    <a:off x="1839639" y="2013538"/>
                    <a:ext cx="77067" cy="340828"/>
                    <a:chOff x="1839639" y="2013538"/>
                    <a:chExt cx="77067" cy="340828"/>
                  </a:xfrm>
                </p:grpSpPr>
                <p:sp>
                  <p:nvSpPr>
                    <p:cNvPr id="6344" name="Google Shape;6344;p7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346" name="Google Shape;6346;p74"/>
          <p:cNvGrpSpPr/>
          <p:nvPr/>
        </p:nvGrpSpPr>
        <p:grpSpPr>
          <a:xfrm>
            <a:off x="724986" y="3399516"/>
            <a:ext cx="1368681" cy="682918"/>
            <a:chOff x="724986" y="3605478"/>
            <a:chExt cx="1368681" cy="682918"/>
          </a:xfrm>
        </p:grpSpPr>
        <p:grpSp>
          <p:nvGrpSpPr>
            <p:cNvPr id="6347" name="Google Shape;6347;p74"/>
            <p:cNvGrpSpPr/>
            <p:nvPr/>
          </p:nvGrpSpPr>
          <p:grpSpPr>
            <a:xfrm>
              <a:off x="1289102" y="3823629"/>
              <a:ext cx="240442" cy="250435"/>
              <a:chOff x="-165066" y="3843615"/>
              <a:chExt cx="221259" cy="230455"/>
            </a:xfrm>
          </p:grpSpPr>
          <p:sp>
            <p:nvSpPr>
              <p:cNvPr id="6348" name="Google Shape;6348;p7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74"/>
            <p:cNvGrpSpPr/>
            <p:nvPr/>
          </p:nvGrpSpPr>
          <p:grpSpPr>
            <a:xfrm>
              <a:off x="724986" y="3605478"/>
              <a:ext cx="1368681" cy="682918"/>
              <a:chOff x="724986" y="3605478"/>
              <a:chExt cx="1368681" cy="682918"/>
            </a:xfrm>
          </p:grpSpPr>
          <p:grpSp>
            <p:nvGrpSpPr>
              <p:cNvPr id="6369" name="Google Shape;6369;p74"/>
              <p:cNvGrpSpPr/>
              <p:nvPr/>
            </p:nvGrpSpPr>
            <p:grpSpPr>
              <a:xfrm>
                <a:off x="1498221" y="4047614"/>
                <a:ext cx="529172" cy="240783"/>
                <a:chOff x="1498221" y="4047614"/>
                <a:chExt cx="529172" cy="240783"/>
              </a:xfrm>
            </p:grpSpPr>
            <p:grpSp>
              <p:nvGrpSpPr>
                <p:cNvPr id="6370" name="Google Shape;6370;p74"/>
                <p:cNvGrpSpPr/>
                <p:nvPr/>
              </p:nvGrpSpPr>
              <p:grpSpPr>
                <a:xfrm>
                  <a:off x="1826655" y="4224370"/>
                  <a:ext cx="200738" cy="25631"/>
                  <a:chOff x="1826655" y="4224370"/>
                  <a:chExt cx="200738" cy="25631"/>
                </a:xfrm>
              </p:grpSpPr>
              <p:sp>
                <p:nvSpPr>
                  <p:cNvPr id="6371" name="Google Shape;6371;p7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74"/>
                <p:cNvGrpSpPr/>
                <p:nvPr/>
              </p:nvGrpSpPr>
              <p:grpSpPr>
                <a:xfrm>
                  <a:off x="1498221" y="4047614"/>
                  <a:ext cx="328444" cy="240783"/>
                  <a:chOff x="1498221" y="4047614"/>
                  <a:chExt cx="328444" cy="240783"/>
                </a:xfrm>
              </p:grpSpPr>
              <p:sp>
                <p:nvSpPr>
                  <p:cNvPr id="6374" name="Google Shape;6374;p7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5" name="Google Shape;6375;p74"/>
                  <p:cNvGrpSpPr/>
                  <p:nvPr/>
                </p:nvGrpSpPr>
                <p:grpSpPr>
                  <a:xfrm>
                    <a:off x="1498221" y="4047614"/>
                    <a:ext cx="150566" cy="190416"/>
                    <a:chOff x="1498221" y="4047614"/>
                    <a:chExt cx="150566" cy="190416"/>
                  </a:xfrm>
                </p:grpSpPr>
                <p:sp>
                  <p:nvSpPr>
                    <p:cNvPr id="6376" name="Google Shape;6376;p7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78" name="Google Shape;6378;p74"/>
              <p:cNvGrpSpPr/>
              <p:nvPr/>
            </p:nvGrpSpPr>
            <p:grpSpPr>
              <a:xfrm>
                <a:off x="1560718" y="3800594"/>
                <a:ext cx="532948" cy="302090"/>
                <a:chOff x="1560718" y="3800594"/>
                <a:chExt cx="532948" cy="302090"/>
              </a:xfrm>
            </p:grpSpPr>
            <p:grpSp>
              <p:nvGrpSpPr>
                <p:cNvPr id="6379" name="Google Shape;6379;p74"/>
                <p:cNvGrpSpPr/>
                <p:nvPr/>
              </p:nvGrpSpPr>
              <p:grpSpPr>
                <a:xfrm>
                  <a:off x="1912179" y="3827344"/>
                  <a:ext cx="181487" cy="25631"/>
                  <a:chOff x="1912179" y="3827344"/>
                  <a:chExt cx="181487" cy="25631"/>
                </a:xfrm>
              </p:grpSpPr>
              <p:sp>
                <p:nvSpPr>
                  <p:cNvPr id="6380" name="Google Shape;6380;p7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74"/>
                <p:cNvGrpSpPr/>
                <p:nvPr/>
              </p:nvGrpSpPr>
              <p:grpSpPr>
                <a:xfrm>
                  <a:off x="1912179" y="4044505"/>
                  <a:ext cx="181487" cy="25622"/>
                  <a:chOff x="1912179" y="4044506"/>
                  <a:chExt cx="181487" cy="25622"/>
                </a:xfrm>
              </p:grpSpPr>
              <p:sp>
                <p:nvSpPr>
                  <p:cNvPr id="6383" name="Google Shape;6383;p7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74"/>
                <p:cNvGrpSpPr/>
                <p:nvPr/>
              </p:nvGrpSpPr>
              <p:grpSpPr>
                <a:xfrm>
                  <a:off x="1560718" y="3800594"/>
                  <a:ext cx="351472" cy="302090"/>
                  <a:chOff x="1560718" y="3800594"/>
                  <a:chExt cx="351472" cy="302090"/>
                </a:xfrm>
              </p:grpSpPr>
              <p:grpSp>
                <p:nvGrpSpPr>
                  <p:cNvPr id="6386" name="Google Shape;6386;p74"/>
                  <p:cNvGrpSpPr/>
                  <p:nvPr/>
                </p:nvGrpSpPr>
                <p:grpSpPr>
                  <a:xfrm>
                    <a:off x="1560718" y="3842857"/>
                    <a:ext cx="173586" cy="217131"/>
                    <a:chOff x="1560718" y="3842857"/>
                    <a:chExt cx="173586" cy="217131"/>
                  </a:xfrm>
                </p:grpSpPr>
                <p:sp>
                  <p:nvSpPr>
                    <p:cNvPr id="6387" name="Google Shape;6387;p7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0" name="Google Shape;6390;p7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92" name="Google Shape;6392;p7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3" name="Google Shape;6393;p74"/>
              <p:cNvGrpSpPr/>
              <p:nvPr/>
            </p:nvGrpSpPr>
            <p:grpSpPr>
              <a:xfrm>
                <a:off x="785350" y="3605478"/>
                <a:ext cx="535311" cy="249245"/>
                <a:chOff x="785350" y="3605478"/>
                <a:chExt cx="535311" cy="249245"/>
              </a:xfrm>
            </p:grpSpPr>
            <p:grpSp>
              <p:nvGrpSpPr>
                <p:cNvPr id="6394" name="Google Shape;6394;p74"/>
                <p:cNvGrpSpPr/>
                <p:nvPr/>
              </p:nvGrpSpPr>
              <p:grpSpPr>
                <a:xfrm>
                  <a:off x="785350" y="3605478"/>
                  <a:ext cx="376191" cy="102736"/>
                  <a:chOff x="785350" y="3605478"/>
                  <a:chExt cx="376191" cy="102736"/>
                </a:xfrm>
              </p:grpSpPr>
              <p:sp>
                <p:nvSpPr>
                  <p:cNvPr id="6395" name="Google Shape;6395;p7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74"/>
                <p:cNvGrpSpPr/>
                <p:nvPr/>
              </p:nvGrpSpPr>
              <p:grpSpPr>
                <a:xfrm>
                  <a:off x="1161530" y="3655851"/>
                  <a:ext cx="159131" cy="198872"/>
                  <a:chOff x="1161530" y="3655851"/>
                  <a:chExt cx="159131" cy="198872"/>
                </a:xfrm>
              </p:grpSpPr>
              <p:sp>
                <p:nvSpPr>
                  <p:cNvPr id="6399" name="Google Shape;6399;p7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1" name="Google Shape;6401;p74"/>
              <p:cNvGrpSpPr/>
              <p:nvPr/>
            </p:nvGrpSpPr>
            <p:grpSpPr>
              <a:xfrm>
                <a:off x="785350" y="4047614"/>
                <a:ext cx="535311" cy="240783"/>
                <a:chOff x="785350" y="4047614"/>
                <a:chExt cx="535311" cy="240783"/>
              </a:xfrm>
            </p:grpSpPr>
            <p:grpSp>
              <p:nvGrpSpPr>
                <p:cNvPr id="6402" name="Google Shape;6402;p74"/>
                <p:cNvGrpSpPr/>
                <p:nvPr/>
              </p:nvGrpSpPr>
              <p:grpSpPr>
                <a:xfrm>
                  <a:off x="1161636" y="4047614"/>
                  <a:ext cx="159025" cy="190415"/>
                  <a:chOff x="1161636" y="4047614"/>
                  <a:chExt cx="159025" cy="190415"/>
                </a:xfrm>
              </p:grpSpPr>
              <p:sp>
                <p:nvSpPr>
                  <p:cNvPr id="6403" name="Google Shape;6403;p7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4"/>
                <p:cNvGrpSpPr/>
                <p:nvPr/>
              </p:nvGrpSpPr>
              <p:grpSpPr>
                <a:xfrm>
                  <a:off x="785350" y="4185661"/>
                  <a:ext cx="376191" cy="102736"/>
                  <a:chOff x="785350" y="4185661"/>
                  <a:chExt cx="376191" cy="102736"/>
                </a:xfrm>
              </p:grpSpPr>
              <p:sp>
                <p:nvSpPr>
                  <p:cNvPr id="6406" name="Google Shape;6406;p7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9" name="Google Shape;6409;p74"/>
              <p:cNvGrpSpPr/>
              <p:nvPr/>
            </p:nvGrpSpPr>
            <p:grpSpPr>
              <a:xfrm>
                <a:off x="1501054" y="3605478"/>
                <a:ext cx="526340" cy="249240"/>
                <a:chOff x="1501054" y="3605478"/>
                <a:chExt cx="526340" cy="249240"/>
              </a:xfrm>
            </p:grpSpPr>
            <p:grpSp>
              <p:nvGrpSpPr>
                <p:cNvPr id="6410" name="Google Shape;6410;p74"/>
                <p:cNvGrpSpPr/>
                <p:nvPr/>
              </p:nvGrpSpPr>
              <p:grpSpPr>
                <a:xfrm>
                  <a:off x="1834208" y="3643867"/>
                  <a:ext cx="193185" cy="25622"/>
                  <a:chOff x="1834208" y="3643867"/>
                  <a:chExt cx="193185" cy="25622"/>
                </a:xfrm>
              </p:grpSpPr>
              <p:sp>
                <p:nvSpPr>
                  <p:cNvPr id="6411" name="Google Shape;6411;p7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74"/>
                <p:cNvGrpSpPr/>
                <p:nvPr/>
              </p:nvGrpSpPr>
              <p:grpSpPr>
                <a:xfrm>
                  <a:off x="1501054" y="3605478"/>
                  <a:ext cx="333165" cy="249240"/>
                  <a:chOff x="1501054" y="3605478"/>
                  <a:chExt cx="333165" cy="249240"/>
                </a:xfrm>
              </p:grpSpPr>
              <p:sp>
                <p:nvSpPr>
                  <p:cNvPr id="6414" name="Google Shape;6414;p7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5" name="Google Shape;6415;p74"/>
                  <p:cNvGrpSpPr/>
                  <p:nvPr/>
                </p:nvGrpSpPr>
                <p:grpSpPr>
                  <a:xfrm>
                    <a:off x="1501054" y="3655851"/>
                    <a:ext cx="155286" cy="198867"/>
                    <a:chOff x="1501054" y="3655851"/>
                    <a:chExt cx="155286" cy="198867"/>
                  </a:xfrm>
                </p:grpSpPr>
                <p:sp>
                  <p:nvSpPr>
                    <p:cNvPr id="6416" name="Google Shape;6416;p7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18" name="Google Shape;6418;p74"/>
              <p:cNvGrpSpPr/>
              <p:nvPr/>
            </p:nvGrpSpPr>
            <p:grpSpPr>
              <a:xfrm>
                <a:off x="724986" y="3800594"/>
                <a:ext cx="532950" cy="302090"/>
                <a:chOff x="724986" y="3800594"/>
                <a:chExt cx="532950" cy="302090"/>
              </a:xfrm>
            </p:grpSpPr>
            <p:grpSp>
              <p:nvGrpSpPr>
                <p:cNvPr id="6419" name="Google Shape;6419;p74"/>
                <p:cNvGrpSpPr/>
                <p:nvPr/>
              </p:nvGrpSpPr>
              <p:grpSpPr>
                <a:xfrm>
                  <a:off x="724986" y="4044367"/>
                  <a:ext cx="181314" cy="25626"/>
                  <a:chOff x="724986" y="4044367"/>
                  <a:chExt cx="181314" cy="25626"/>
                </a:xfrm>
              </p:grpSpPr>
              <p:sp>
                <p:nvSpPr>
                  <p:cNvPr id="6420" name="Google Shape;6420;p7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74"/>
                <p:cNvGrpSpPr/>
                <p:nvPr/>
              </p:nvGrpSpPr>
              <p:grpSpPr>
                <a:xfrm>
                  <a:off x="906290" y="3800594"/>
                  <a:ext cx="351646" cy="302090"/>
                  <a:chOff x="906290" y="3800594"/>
                  <a:chExt cx="351646" cy="302090"/>
                </a:xfrm>
              </p:grpSpPr>
              <p:grpSp>
                <p:nvGrpSpPr>
                  <p:cNvPr id="6423" name="Google Shape;6423;p74"/>
                  <p:cNvGrpSpPr/>
                  <p:nvPr/>
                </p:nvGrpSpPr>
                <p:grpSpPr>
                  <a:xfrm>
                    <a:off x="1084172" y="3842857"/>
                    <a:ext cx="173764" cy="217131"/>
                    <a:chOff x="1084172" y="3842857"/>
                    <a:chExt cx="173764" cy="217131"/>
                  </a:xfrm>
                </p:grpSpPr>
                <p:grpSp>
                  <p:nvGrpSpPr>
                    <p:cNvPr id="6424" name="Google Shape;6424;p74"/>
                    <p:cNvGrpSpPr/>
                    <p:nvPr/>
                  </p:nvGrpSpPr>
                  <p:grpSpPr>
                    <a:xfrm>
                      <a:off x="1156862" y="3936509"/>
                      <a:ext cx="101073" cy="25622"/>
                      <a:chOff x="1156862" y="3936509"/>
                      <a:chExt cx="101073" cy="25622"/>
                    </a:xfrm>
                  </p:grpSpPr>
                  <p:sp>
                    <p:nvSpPr>
                      <p:cNvPr id="6425" name="Google Shape;6425;p7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7" name="Google Shape;6427;p7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8" name="Google Shape;6428;p7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74"/>
                <p:cNvGrpSpPr/>
                <p:nvPr/>
              </p:nvGrpSpPr>
              <p:grpSpPr>
                <a:xfrm>
                  <a:off x="724986" y="3830189"/>
                  <a:ext cx="189533" cy="25626"/>
                  <a:chOff x="724986" y="3830189"/>
                  <a:chExt cx="189533" cy="25626"/>
                </a:xfrm>
              </p:grpSpPr>
              <p:sp>
                <p:nvSpPr>
                  <p:cNvPr id="6431" name="Google Shape;6431;p7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433" name="Google Shape;6433;p74"/>
          <p:cNvGrpSpPr/>
          <p:nvPr/>
        </p:nvGrpSpPr>
        <p:grpSpPr>
          <a:xfrm>
            <a:off x="2253298" y="2249677"/>
            <a:ext cx="948701" cy="935378"/>
            <a:chOff x="2253298" y="2428317"/>
            <a:chExt cx="948701" cy="935378"/>
          </a:xfrm>
        </p:grpSpPr>
        <p:sp>
          <p:nvSpPr>
            <p:cNvPr id="6434" name="Google Shape;6434;p7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470"/>
        <p:cNvGrpSpPr/>
        <p:nvPr/>
      </p:nvGrpSpPr>
      <p:grpSpPr>
        <a:xfrm>
          <a:off x="0" y="0"/>
          <a:ext cx="0" cy="0"/>
          <a:chOff x="0" y="0"/>
          <a:chExt cx="0" cy="0"/>
        </a:xfrm>
      </p:grpSpPr>
      <p:grpSp>
        <p:nvGrpSpPr>
          <p:cNvPr id="6471" name="Google Shape;6471;p75"/>
          <p:cNvGrpSpPr/>
          <p:nvPr/>
        </p:nvGrpSpPr>
        <p:grpSpPr>
          <a:xfrm>
            <a:off x="3339744" y="952977"/>
            <a:ext cx="2363393" cy="1017867"/>
            <a:chOff x="3292400" y="1219146"/>
            <a:chExt cx="2615240" cy="1110239"/>
          </a:xfrm>
        </p:grpSpPr>
        <p:sp>
          <p:nvSpPr>
            <p:cNvPr id="6472" name="Google Shape;6472;p7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473" name="Google Shape;6473;p7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74" name="Google Shape;6474;p7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475" name="Google Shape;6475;p7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476" name="Google Shape;6476;p7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477" name="Google Shape;6477;p7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478" name="Google Shape;6478;p7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479" name="Google Shape;6479;p7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480" name="Google Shape;6480;p7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481" name="Google Shape;6481;p7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482" name="Google Shape;6482;p7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83" name="Google Shape;6483;p7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484" name="Google Shape;6484;p7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85" name="Google Shape;6485;p7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486" name="Google Shape;6486;p75"/>
            <p:cNvGrpSpPr/>
            <p:nvPr/>
          </p:nvGrpSpPr>
          <p:grpSpPr>
            <a:xfrm>
              <a:off x="3748438" y="1378608"/>
              <a:ext cx="2159202" cy="903971"/>
              <a:chOff x="1683525" y="2179850"/>
              <a:chExt cx="4519050" cy="2134525"/>
            </a:xfrm>
          </p:grpSpPr>
          <p:sp>
            <p:nvSpPr>
              <p:cNvPr id="6487" name="Google Shape;6487;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88" name="Google Shape;6488;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89" name="Google Shape;6489;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90" name="Google Shape;6490;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91" name="Google Shape;6491;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92" name="Google Shape;6492;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93" name="Google Shape;6493;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94" name="Google Shape;6494;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95" name="Google Shape;6495;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96" name="Google Shape;6496;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97" name="Google Shape;6497;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498" name="Google Shape;6498;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499" name="Google Shape;6499;p75"/>
          <p:cNvGraphicFramePr/>
          <p:nvPr/>
        </p:nvGraphicFramePr>
        <p:xfrm>
          <a:off x="5935838" y="2130450"/>
          <a:ext cx="3000000" cy="3000000"/>
        </p:xfrm>
        <a:graphic>
          <a:graphicData uri="http://schemas.openxmlformats.org/drawingml/2006/table">
            <a:tbl>
              <a:tblPr>
                <a:noFill/>
                <a:tableStyleId>{1D180ED0-1873-4C1B-93CD-8FDAABFC68A6}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500" name="Google Shape;6500;p75"/>
          <p:cNvGrpSpPr/>
          <p:nvPr/>
        </p:nvGrpSpPr>
        <p:grpSpPr>
          <a:xfrm>
            <a:off x="5913087" y="3189047"/>
            <a:ext cx="2519825" cy="1001454"/>
            <a:chOff x="1906114" y="789980"/>
            <a:chExt cx="1487676" cy="606868"/>
          </a:xfrm>
        </p:grpSpPr>
        <p:cxnSp>
          <p:nvCxnSpPr>
            <p:cNvPr id="6501" name="Google Shape;6501;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502" name="Google Shape;6502;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503" name="Google Shape;6503;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504" name="Google Shape;6504;p7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505" name="Google Shape;6505;p7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506" name="Google Shape;6506;p7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507" name="Google Shape;6507;p7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508" name="Google Shape;6508;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515" name="Google Shape;6515;p7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516" name="Google Shape;6516;p7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517" name="Google Shape;6517;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75"/>
          <p:cNvGrpSpPr/>
          <p:nvPr/>
        </p:nvGrpSpPr>
        <p:grpSpPr>
          <a:xfrm>
            <a:off x="712562" y="998005"/>
            <a:ext cx="2394370" cy="976502"/>
            <a:chOff x="749309" y="1112739"/>
            <a:chExt cx="2371603" cy="976502"/>
          </a:xfrm>
        </p:grpSpPr>
        <p:sp>
          <p:nvSpPr>
            <p:cNvPr id="6519" name="Google Shape;6519;p7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551" name="Google Shape;6551;p75"/>
          <p:cNvGraphicFramePr/>
          <p:nvPr/>
        </p:nvGraphicFramePr>
        <p:xfrm>
          <a:off x="5935863" y="996300"/>
          <a:ext cx="3000000" cy="3000000"/>
        </p:xfrm>
        <a:graphic>
          <a:graphicData uri="http://schemas.openxmlformats.org/drawingml/2006/table">
            <a:tbl>
              <a:tblPr>
                <a:noFill/>
                <a:tableStyleId>{1D180ED0-1873-4C1B-93CD-8FDAABFC68A6}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552" name="Google Shape;6552;p75"/>
          <p:cNvGraphicFramePr/>
          <p:nvPr/>
        </p:nvGraphicFramePr>
        <p:xfrm>
          <a:off x="3342575" y="2130450"/>
          <a:ext cx="3000000" cy="3000000"/>
        </p:xfrm>
        <a:graphic>
          <a:graphicData uri="http://schemas.openxmlformats.org/drawingml/2006/table">
            <a:tbl>
              <a:tblPr>
                <a:noFill/>
                <a:tableStyleId>{1D180ED0-1873-4C1B-93CD-8FDAABFC68A6}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553" name="Google Shape;6553;p75"/>
          <p:cNvGrpSpPr/>
          <p:nvPr/>
        </p:nvGrpSpPr>
        <p:grpSpPr>
          <a:xfrm>
            <a:off x="4086504" y="2517093"/>
            <a:ext cx="1517436" cy="74460"/>
            <a:chOff x="3980086" y="2804397"/>
            <a:chExt cx="1227600" cy="66900"/>
          </a:xfrm>
        </p:grpSpPr>
        <p:sp>
          <p:nvSpPr>
            <p:cNvPr id="6554" name="Google Shape;6554;p7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75"/>
          <p:cNvGrpSpPr/>
          <p:nvPr/>
        </p:nvGrpSpPr>
        <p:grpSpPr>
          <a:xfrm>
            <a:off x="4711569" y="2809680"/>
            <a:ext cx="892956" cy="74460"/>
            <a:chOff x="3980086" y="2804397"/>
            <a:chExt cx="1227600" cy="66900"/>
          </a:xfrm>
        </p:grpSpPr>
        <p:sp>
          <p:nvSpPr>
            <p:cNvPr id="6557" name="Google Shape;6557;p7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75"/>
          <p:cNvGrpSpPr/>
          <p:nvPr/>
        </p:nvGrpSpPr>
        <p:grpSpPr>
          <a:xfrm>
            <a:off x="3344661" y="3168563"/>
            <a:ext cx="2363244" cy="1005943"/>
            <a:chOff x="3358415" y="3361302"/>
            <a:chExt cx="2363244" cy="1024695"/>
          </a:xfrm>
        </p:grpSpPr>
        <p:grpSp>
          <p:nvGrpSpPr>
            <p:cNvPr id="6560" name="Google Shape;6560;p75"/>
            <p:cNvGrpSpPr/>
            <p:nvPr/>
          </p:nvGrpSpPr>
          <p:grpSpPr>
            <a:xfrm>
              <a:off x="3358415" y="3361302"/>
              <a:ext cx="441300" cy="1024695"/>
              <a:chOff x="3358415" y="3361302"/>
              <a:chExt cx="441300" cy="1024695"/>
            </a:xfrm>
          </p:grpSpPr>
          <p:sp>
            <p:nvSpPr>
              <p:cNvPr id="6561" name="Google Shape;6561;p7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75"/>
            <p:cNvGrpSpPr/>
            <p:nvPr/>
          </p:nvGrpSpPr>
          <p:grpSpPr>
            <a:xfrm>
              <a:off x="3838901" y="3361302"/>
              <a:ext cx="441300" cy="1024695"/>
              <a:chOff x="3838901" y="3361302"/>
              <a:chExt cx="441300" cy="1024695"/>
            </a:xfrm>
          </p:grpSpPr>
          <p:sp>
            <p:nvSpPr>
              <p:cNvPr id="6568" name="Google Shape;6568;p7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75"/>
            <p:cNvGrpSpPr/>
            <p:nvPr/>
          </p:nvGrpSpPr>
          <p:grpSpPr>
            <a:xfrm>
              <a:off x="4319387" y="3361302"/>
              <a:ext cx="441300" cy="1024695"/>
              <a:chOff x="4319387" y="3361302"/>
              <a:chExt cx="441300" cy="1024695"/>
            </a:xfrm>
          </p:grpSpPr>
          <p:sp>
            <p:nvSpPr>
              <p:cNvPr id="6575" name="Google Shape;6575;p7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75"/>
            <p:cNvGrpSpPr/>
            <p:nvPr/>
          </p:nvGrpSpPr>
          <p:grpSpPr>
            <a:xfrm>
              <a:off x="4799873" y="3361302"/>
              <a:ext cx="441300" cy="1024695"/>
              <a:chOff x="4799873" y="3361302"/>
              <a:chExt cx="441300" cy="1024695"/>
            </a:xfrm>
          </p:grpSpPr>
          <p:sp>
            <p:nvSpPr>
              <p:cNvPr id="6582" name="Google Shape;6582;p7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75"/>
            <p:cNvGrpSpPr/>
            <p:nvPr/>
          </p:nvGrpSpPr>
          <p:grpSpPr>
            <a:xfrm>
              <a:off x="5280360" y="3361302"/>
              <a:ext cx="441300" cy="1024695"/>
              <a:chOff x="5280360" y="3361302"/>
              <a:chExt cx="441300" cy="1024695"/>
            </a:xfrm>
          </p:grpSpPr>
          <p:sp>
            <p:nvSpPr>
              <p:cNvPr id="6589" name="Google Shape;6589;p7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595" name="Google Shape;6595;p75"/>
          <p:cNvGraphicFramePr/>
          <p:nvPr/>
        </p:nvGraphicFramePr>
        <p:xfrm>
          <a:off x="711088" y="2130450"/>
          <a:ext cx="3000000" cy="3000000"/>
        </p:xfrm>
        <a:graphic>
          <a:graphicData uri="http://schemas.openxmlformats.org/drawingml/2006/table">
            <a:tbl>
              <a:tblPr>
                <a:noFill/>
                <a:tableStyleId>{1D180ED0-1873-4C1B-93CD-8FDAABFC68A6}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596" name="Google Shape;6596;p75"/>
          <p:cNvGrpSpPr/>
          <p:nvPr/>
        </p:nvGrpSpPr>
        <p:grpSpPr>
          <a:xfrm>
            <a:off x="712613" y="3180175"/>
            <a:ext cx="2403614" cy="1005900"/>
            <a:chOff x="726450" y="3372825"/>
            <a:chExt cx="2403614" cy="1005900"/>
          </a:xfrm>
        </p:grpSpPr>
        <p:grpSp>
          <p:nvGrpSpPr>
            <p:cNvPr id="6597" name="Google Shape;6597;p75"/>
            <p:cNvGrpSpPr/>
            <p:nvPr/>
          </p:nvGrpSpPr>
          <p:grpSpPr>
            <a:xfrm>
              <a:off x="726450" y="3696000"/>
              <a:ext cx="2403614" cy="500898"/>
              <a:chOff x="726450" y="3696000"/>
              <a:chExt cx="2403614" cy="500898"/>
            </a:xfrm>
          </p:grpSpPr>
          <p:sp>
            <p:nvSpPr>
              <p:cNvPr id="6598" name="Google Shape;6598;p7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599" name="Google Shape;6599;p7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600" name="Google Shape;6600;p75"/>
            <p:cNvGrpSpPr/>
            <p:nvPr/>
          </p:nvGrpSpPr>
          <p:grpSpPr>
            <a:xfrm>
              <a:off x="1348050" y="3372825"/>
              <a:ext cx="1720425" cy="1005900"/>
              <a:chOff x="1348050" y="3372825"/>
              <a:chExt cx="1720425" cy="1005900"/>
            </a:xfrm>
          </p:grpSpPr>
          <p:sp>
            <p:nvSpPr>
              <p:cNvPr id="6601" name="Google Shape;6601;p7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02" name="Google Shape;6602;p7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03" name="Google Shape;6603;p7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04" name="Google Shape;6604;p7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05" name="Google Shape;6605;p7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606" name="Google Shape;6606;p75"/>
            <p:cNvGrpSpPr/>
            <p:nvPr/>
          </p:nvGrpSpPr>
          <p:grpSpPr>
            <a:xfrm>
              <a:off x="1455707" y="3731058"/>
              <a:ext cx="1491150" cy="417657"/>
              <a:chOff x="1455707" y="3731058"/>
              <a:chExt cx="1491150" cy="417657"/>
            </a:xfrm>
          </p:grpSpPr>
          <p:grpSp>
            <p:nvGrpSpPr>
              <p:cNvPr id="6607" name="Google Shape;6607;p75"/>
              <p:cNvGrpSpPr/>
              <p:nvPr/>
            </p:nvGrpSpPr>
            <p:grpSpPr>
              <a:xfrm>
                <a:off x="1472938" y="3745828"/>
                <a:ext cx="72126" cy="53788"/>
                <a:chOff x="1472938" y="3745828"/>
                <a:chExt cx="72126" cy="53788"/>
              </a:xfrm>
            </p:grpSpPr>
            <p:sp>
              <p:nvSpPr>
                <p:cNvPr id="6608" name="Google Shape;6608;p7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75"/>
              <p:cNvGrpSpPr/>
              <p:nvPr/>
            </p:nvGrpSpPr>
            <p:grpSpPr>
              <a:xfrm>
                <a:off x="1819181" y="4089633"/>
                <a:ext cx="72126" cy="53788"/>
                <a:chOff x="1819181" y="4089633"/>
                <a:chExt cx="72126" cy="53788"/>
              </a:xfrm>
            </p:grpSpPr>
            <p:sp>
              <p:nvSpPr>
                <p:cNvPr id="6611" name="Google Shape;6611;p7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75"/>
              <p:cNvGrpSpPr/>
              <p:nvPr/>
            </p:nvGrpSpPr>
            <p:grpSpPr>
              <a:xfrm>
                <a:off x="1455707" y="4084171"/>
                <a:ext cx="64321" cy="64544"/>
                <a:chOff x="1455707" y="4084171"/>
                <a:chExt cx="64321" cy="64544"/>
              </a:xfrm>
            </p:grpSpPr>
            <p:sp>
              <p:nvSpPr>
                <p:cNvPr id="6614" name="Google Shape;6614;p7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75"/>
              <p:cNvGrpSpPr/>
              <p:nvPr/>
            </p:nvGrpSpPr>
            <p:grpSpPr>
              <a:xfrm>
                <a:off x="1818610" y="3731058"/>
                <a:ext cx="64321" cy="64544"/>
                <a:chOff x="1818610" y="3731058"/>
                <a:chExt cx="64321" cy="64544"/>
              </a:xfrm>
            </p:grpSpPr>
            <p:sp>
              <p:nvSpPr>
                <p:cNvPr id="6617" name="Google Shape;6617;p7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5"/>
              <p:cNvGrpSpPr/>
              <p:nvPr/>
            </p:nvGrpSpPr>
            <p:grpSpPr>
              <a:xfrm>
                <a:off x="2172491" y="4089633"/>
                <a:ext cx="72126" cy="53788"/>
                <a:chOff x="2172491" y="4089633"/>
                <a:chExt cx="72126" cy="53788"/>
              </a:xfrm>
            </p:grpSpPr>
            <p:sp>
              <p:nvSpPr>
                <p:cNvPr id="6620" name="Google Shape;6620;p7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5"/>
              <p:cNvGrpSpPr/>
              <p:nvPr/>
            </p:nvGrpSpPr>
            <p:grpSpPr>
              <a:xfrm>
                <a:off x="2171920" y="3731058"/>
                <a:ext cx="64321" cy="64544"/>
                <a:chOff x="2171920" y="3731058"/>
                <a:chExt cx="64321" cy="64544"/>
              </a:xfrm>
            </p:grpSpPr>
            <p:sp>
              <p:nvSpPr>
                <p:cNvPr id="6623" name="Google Shape;6623;p7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75"/>
              <p:cNvGrpSpPr/>
              <p:nvPr/>
            </p:nvGrpSpPr>
            <p:grpSpPr>
              <a:xfrm>
                <a:off x="2874730" y="3745828"/>
                <a:ext cx="72126" cy="53788"/>
                <a:chOff x="2874730" y="3745828"/>
                <a:chExt cx="72126" cy="53788"/>
              </a:xfrm>
            </p:grpSpPr>
            <p:sp>
              <p:nvSpPr>
                <p:cNvPr id="6626" name="Google Shape;6626;p7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75"/>
              <p:cNvGrpSpPr/>
              <p:nvPr/>
            </p:nvGrpSpPr>
            <p:grpSpPr>
              <a:xfrm>
                <a:off x="2878589" y="4081481"/>
                <a:ext cx="64321" cy="64544"/>
                <a:chOff x="2878589" y="4081481"/>
                <a:chExt cx="64321" cy="64544"/>
              </a:xfrm>
            </p:grpSpPr>
            <p:sp>
              <p:nvSpPr>
                <p:cNvPr id="6629" name="Google Shape;6629;p7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75"/>
              <p:cNvGrpSpPr/>
              <p:nvPr/>
            </p:nvGrpSpPr>
            <p:grpSpPr>
              <a:xfrm>
                <a:off x="2525796" y="4089633"/>
                <a:ext cx="72126" cy="53788"/>
                <a:chOff x="2525796" y="4089633"/>
                <a:chExt cx="72126" cy="53788"/>
              </a:xfrm>
            </p:grpSpPr>
            <p:sp>
              <p:nvSpPr>
                <p:cNvPr id="6632" name="Google Shape;6632;p7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75"/>
              <p:cNvGrpSpPr/>
              <p:nvPr/>
            </p:nvGrpSpPr>
            <p:grpSpPr>
              <a:xfrm>
                <a:off x="2525225" y="3731058"/>
                <a:ext cx="64321" cy="64544"/>
                <a:chOff x="2525225" y="3731058"/>
                <a:chExt cx="64321" cy="64544"/>
              </a:xfrm>
            </p:grpSpPr>
            <p:sp>
              <p:nvSpPr>
                <p:cNvPr id="6635" name="Google Shape;6635;p7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640"/>
        <p:cNvGrpSpPr/>
        <p:nvPr/>
      </p:nvGrpSpPr>
      <p:grpSpPr>
        <a:xfrm>
          <a:off x="0" y="0"/>
          <a:ext cx="0" cy="0"/>
          <a:chOff x="0" y="0"/>
          <a:chExt cx="0" cy="0"/>
        </a:xfrm>
      </p:grpSpPr>
      <p:grpSp>
        <p:nvGrpSpPr>
          <p:cNvPr id="6641" name="Google Shape;6641;p76"/>
          <p:cNvGrpSpPr/>
          <p:nvPr/>
        </p:nvGrpSpPr>
        <p:grpSpPr>
          <a:xfrm>
            <a:off x="5780148" y="1859605"/>
            <a:ext cx="671400" cy="674856"/>
            <a:chOff x="5780148" y="1859605"/>
            <a:chExt cx="671400" cy="674856"/>
          </a:xfrm>
        </p:grpSpPr>
        <p:sp>
          <p:nvSpPr>
            <p:cNvPr id="6642" name="Google Shape;6642;p76"/>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6"/>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6"/>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6"/>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76"/>
          <p:cNvGrpSpPr/>
          <p:nvPr/>
        </p:nvGrpSpPr>
        <p:grpSpPr>
          <a:xfrm>
            <a:off x="716991" y="971306"/>
            <a:ext cx="845921" cy="690752"/>
            <a:chOff x="732428" y="1198513"/>
            <a:chExt cx="845921" cy="690752"/>
          </a:xfrm>
        </p:grpSpPr>
        <p:grpSp>
          <p:nvGrpSpPr>
            <p:cNvPr id="6647" name="Google Shape;6647;p76"/>
            <p:cNvGrpSpPr/>
            <p:nvPr/>
          </p:nvGrpSpPr>
          <p:grpSpPr>
            <a:xfrm>
              <a:off x="823030" y="1198513"/>
              <a:ext cx="755319" cy="690752"/>
              <a:chOff x="823030" y="1198513"/>
              <a:chExt cx="755319" cy="690752"/>
            </a:xfrm>
          </p:grpSpPr>
          <p:sp>
            <p:nvSpPr>
              <p:cNvPr id="6648" name="Google Shape;6648;p7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6"/>
            <p:cNvGrpSpPr/>
            <p:nvPr/>
          </p:nvGrpSpPr>
          <p:grpSpPr>
            <a:xfrm>
              <a:off x="732428" y="1239937"/>
              <a:ext cx="739912" cy="607886"/>
              <a:chOff x="732428" y="1239937"/>
              <a:chExt cx="739912" cy="607886"/>
            </a:xfrm>
          </p:grpSpPr>
          <p:sp>
            <p:nvSpPr>
              <p:cNvPr id="6651" name="Google Shape;6651;p7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76"/>
            <p:cNvGrpSpPr/>
            <p:nvPr/>
          </p:nvGrpSpPr>
          <p:grpSpPr>
            <a:xfrm>
              <a:off x="732428" y="1277018"/>
              <a:ext cx="702832" cy="533758"/>
              <a:chOff x="732428" y="1277018"/>
              <a:chExt cx="702832" cy="533758"/>
            </a:xfrm>
          </p:grpSpPr>
          <p:sp>
            <p:nvSpPr>
              <p:cNvPr id="6654" name="Google Shape;6654;p7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76"/>
            <p:cNvGrpSpPr/>
            <p:nvPr/>
          </p:nvGrpSpPr>
          <p:grpSpPr>
            <a:xfrm>
              <a:off x="931170" y="1306653"/>
              <a:ext cx="647179" cy="474455"/>
              <a:chOff x="931170" y="1306653"/>
              <a:chExt cx="647179" cy="474455"/>
            </a:xfrm>
          </p:grpSpPr>
          <p:sp>
            <p:nvSpPr>
              <p:cNvPr id="6657" name="Google Shape;6657;p7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9" name="Google Shape;6659;p7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76"/>
          <p:cNvGrpSpPr/>
          <p:nvPr/>
        </p:nvGrpSpPr>
        <p:grpSpPr>
          <a:xfrm>
            <a:off x="3948600" y="971313"/>
            <a:ext cx="634656" cy="699982"/>
            <a:chOff x="5985650" y="2860025"/>
            <a:chExt cx="1396075" cy="1539775"/>
          </a:xfrm>
        </p:grpSpPr>
        <p:sp>
          <p:nvSpPr>
            <p:cNvPr id="6661" name="Google Shape;6661;p7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76"/>
          <p:cNvGrpSpPr/>
          <p:nvPr/>
        </p:nvGrpSpPr>
        <p:grpSpPr>
          <a:xfrm>
            <a:off x="4704250" y="971306"/>
            <a:ext cx="725845" cy="699975"/>
            <a:chOff x="4249973" y="1201875"/>
            <a:chExt cx="1958568" cy="1888762"/>
          </a:xfrm>
        </p:grpSpPr>
        <p:sp>
          <p:nvSpPr>
            <p:cNvPr id="6694" name="Google Shape;6694;p7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5" name="Google Shape;6695;p76"/>
            <p:cNvGrpSpPr/>
            <p:nvPr/>
          </p:nvGrpSpPr>
          <p:grpSpPr>
            <a:xfrm>
              <a:off x="5853086" y="1789142"/>
              <a:ext cx="355454" cy="1048099"/>
              <a:chOff x="5576108" y="2016725"/>
              <a:chExt cx="565200" cy="1666560"/>
            </a:xfrm>
          </p:grpSpPr>
          <p:sp>
            <p:nvSpPr>
              <p:cNvPr id="6696" name="Google Shape;6696;p7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697" name="Google Shape;6697;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76"/>
            <p:cNvGrpSpPr/>
            <p:nvPr/>
          </p:nvGrpSpPr>
          <p:grpSpPr>
            <a:xfrm>
              <a:off x="4869455" y="2691676"/>
              <a:ext cx="1013897" cy="398961"/>
              <a:chOff x="4012057" y="3451825"/>
              <a:chExt cx="1612175" cy="634379"/>
            </a:xfrm>
          </p:grpSpPr>
          <p:sp>
            <p:nvSpPr>
              <p:cNvPr id="6699" name="Google Shape;6699;p7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00" name="Google Shape;6700;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76"/>
            <p:cNvGrpSpPr/>
            <p:nvPr/>
          </p:nvGrpSpPr>
          <p:grpSpPr>
            <a:xfrm>
              <a:off x="4276937" y="2155961"/>
              <a:ext cx="651965" cy="891358"/>
              <a:chOff x="3069908" y="2599997"/>
              <a:chExt cx="1036675" cy="1417328"/>
            </a:xfrm>
          </p:grpSpPr>
          <p:sp>
            <p:nvSpPr>
              <p:cNvPr id="6702" name="Google Shape;6702;p7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03" name="Google Shape;6703;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6"/>
            <p:cNvGrpSpPr/>
            <p:nvPr/>
          </p:nvGrpSpPr>
          <p:grpSpPr>
            <a:xfrm>
              <a:off x="5054918" y="1201875"/>
              <a:ext cx="999548" cy="602711"/>
              <a:chOff x="4306958" y="1082925"/>
              <a:chExt cx="1589359" cy="958358"/>
            </a:xfrm>
          </p:grpSpPr>
          <p:sp>
            <p:nvSpPr>
              <p:cNvPr id="6705" name="Google Shape;6705;p7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06" name="Google Shape;6706;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76"/>
            <p:cNvGrpSpPr/>
            <p:nvPr/>
          </p:nvGrpSpPr>
          <p:grpSpPr>
            <a:xfrm>
              <a:off x="4249973" y="1303451"/>
              <a:ext cx="799317" cy="841334"/>
              <a:chOff x="3027033" y="1244439"/>
              <a:chExt cx="1270977" cy="1337786"/>
            </a:xfrm>
          </p:grpSpPr>
          <p:sp>
            <p:nvSpPr>
              <p:cNvPr id="6708" name="Google Shape;6708;p7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09" name="Google Shape;6709;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0" name="Google Shape;6710;p76"/>
          <p:cNvGrpSpPr/>
          <p:nvPr/>
        </p:nvGrpSpPr>
        <p:grpSpPr>
          <a:xfrm>
            <a:off x="4057114" y="1858087"/>
            <a:ext cx="750769" cy="683784"/>
            <a:chOff x="4204684" y="2104422"/>
            <a:chExt cx="699822" cy="637382"/>
          </a:xfrm>
        </p:grpSpPr>
        <p:grpSp>
          <p:nvGrpSpPr>
            <p:cNvPr id="6711" name="Google Shape;6711;p76"/>
            <p:cNvGrpSpPr/>
            <p:nvPr/>
          </p:nvGrpSpPr>
          <p:grpSpPr>
            <a:xfrm>
              <a:off x="4204684" y="2430067"/>
              <a:ext cx="342957" cy="311738"/>
              <a:chOff x="4204684" y="2430067"/>
              <a:chExt cx="342957" cy="311738"/>
            </a:xfrm>
          </p:grpSpPr>
          <p:sp>
            <p:nvSpPr>
              <p:cNvPr id="6712" name="Google Shape;6712;p7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76"/>
            <p:cNvGrpSpPr/>
            <p:nvPr/>
          </p:nvGrpSpPr>
          <p:grpSpPr>
            <a:xfrm>
              <a:off x="4561586" y="2430067"/>
              <a:ext cx="342920" cy="311738"/>
              <a:chOff x="4561586" y="2430067"/>
              <a:chExt cx="342920" cy="311738"/>
            </a:xfrm>
          </p:grpSpPr>
          <p:sp>
            <p:nvSpPr>
              <p:cNvPr id="6715" name="Google Shape;6715;p7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76"/>
            <p:cNvGrpSpPr/>
            <p:nvPr/>
          </p:nvGrpSpPr>
          <p:grpSpPr>
            <a:xfrm>
              <a:off x="4561586" y="2104422"/>
              <a:ext cx="342920" cy="311738"/>
              <a:chOff x="4561586" y="2104422"/>
              <a:chExt cx="342920" cy="311738"/>
            </a:xfrm>
          </p:grpSpPr>
          <p:sp>
            <p:nvSpPr>
              <p:cNvPr id="6718" name="Google Shape;6718;p7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76"/>
            <p:cNvGrpSpPr/>
            <p:nvPr/>
          </p:nvGrpSpPr>
          <p:grpSpPr>
            <a:xfrm>
              <a:off x="4204684" y="2104422"/>
              <a:ext cx="342957" cy="311664"/>
              <a:chOff x="4204684" y="2104422"/>
              <a:chExt cx="342957" cy="311664"/>
            </a:xfrm>
          </p:grpSpPr>
          <p:sp>
            <p:nvSpPr>
              <p:cNvPr id="6721" name="Google Shape;6721;p7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3" name="Google Shape;6723;p76"/>
          <p:cNvGrpSpPr/>
          <p:nvPr/>
        </p:nvGrpSpPr>
        <p:grpSpPr>
          <a:xfrm>
            <a:off x="5521547" y="971301"/>
            <a:ext cx="660591" cy="688867"/>
            <a:chOff x="5830645" y="1267368"/>
            <a:chExt cx="530340" cy="553040"/>
          </a:xfrm>
        </p:grpSpPr>
        <p:sp>
          <p:nvSpPr>
            <p:cNvPr id="6724" name="Google Shape;6724;p7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5" name="Google Shape;6725;p76"/>
            <p:cNvGrpSpPr/>
            <p:nvPr/>
          </p:nvGrpSpPr>
          <p:grpSpPr>
            <a:xfrm>
              <a:off x="5830645" y="1267368"/>
              <a:ext cx="259743" cy="269909"/>
              <a:chOff x="5830645" y="1267368"/>
              <a:chExt cx="259743" cy="269909"/>
            </a:xfrm>
          </p:grpSpPr>
          <p:sp>
            <p:nvSpPr>
              <p:cNvPr id="6726" name="Google Shape;6726;p7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76"/>
            <p:cNvGrpSpPr/>
            <p:nvPr/>
          </p:nvGrpSpPr>
          <p:grpSpPr>
            <a:xfrm>
              <a:off x="6101293" y="1267368"/>
              <a:ext cx="259692" cy="269909"/>
              <a:chOff x="6101293" y="1267368"/>
              <a:chExt cx="259692" cy="269909"/>
            </a:xfrm>
          </p:grpSpPr>
          <p:sp>
            <p:nvSpPr>
              <p:cNvPr id="6729" name="Google Shape;6729;p7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76"/>
            <p:cNvGrpSpPr/>
            <p:nvPr/>
          </p:nvGrpSpPr>
          <p:grpSpPr>
            <a:xfrm>
              <a:off x="5830645" y="1550500"/>
              <a:ext cx="259692" cy="269909"/>
              <a:chOff x="5830645" y="1550500"/>
              <a:chExt cx="259692" cy="269909"/>
            </a:xfrm>
          </p:grpSpPr>
          <p:sp>
            <p:nvSpPr>
              <p:cNvPr id="6732" name="Google Shape;6732;p7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6"/>
            <p:cNvGrpSpPr/>
            <p:nvPr/>
          </p:nvGrpSpPr>
          <p:grpSpPr>
            <a:xfrm>
              <a:off x="6101293" y="1550500"/>
              <a:ext cx="259692" cy="269909"/>
              <a:chOff x="6101293" y="1550500"/>
              <a:chExt cx="259692" cy="269909"/>
            </a:xfrm>
          </p:grpSpPr>
          <p:sp>
            <p:nvSpPr>
              <p:cNvPr id="6735" name="Google Shape;6735;p7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37" name="Google Shape;6737;p76"/>
          <p:cNvGrpSpPr/>
          <p:nvPr/>
        </p:nvGrpSpPr>
        <p:grpSpPr>
          <a:xfrm>
            <a:off x="723700" y="1861760"/>
            <a:ext cx="697154" cy="679574"/>
            <a:chOff x="2679875" y="2361475"/>
            <a:chExt cx="780425" cy="760575"/>
          </a:xfrm>
        </p:grpSpPr>
        <p:sp>
          <p:nvSpPr>
            <p:cNvPr id="6738" name="Google Shape;6738;p7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76"/>
          <p:cNvGrpSpPr/>
          <p:nvPr/>
        </p:nvGrpSpPr>
        <p:grpSpPr>
          <a:xfrm>
            <a:off x="3122859" y="971352"/>
            <a:ext cx="735829" cy="684547"/>
            <a:chOff x="3351965" y="1148808"/>
            <a:chExt cx="750770" cy="698375"/>
          </a:xfrm>
        </p:grpSpPr>
        <p:grpSp>
          <p:nvGrpSpPr>
            <p:cNvPr id="6745" name="Google Shape;6745;p76"/>
            <p:cNvGrpSpPr/>
            <p:nvPr/>
          </p:nvGrpSpPr>
          <p:grpSpPr>
            <a:xfrm>
              <a:off x="3586796" y="1148808"/>
              <a:ext cx="294857" cy="286830"/>
              <a:chOff x="3750225" y="1774000"/>
              <a:chExt cx="149575" cy="145525"/>
            </a:xfrm>
          </p:grpSpPr>
          <p:sp>
            <p:nvSpPr>
              <p:cNvPr id="6746" name="Google Shape;6746;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76"/>
            <p:cNvGrpSpPr/>
            <p:nvPr/>
          </p:nvGrpSpPr>
          <p:grpSpPr>
            <a:xfrm>
              <a:off x="3779245" y="1375768"/>
              <a:ext cx="323490" cy="286978"/>
              <a:chOff x="3847850" y="1889150"/>
              <a:chExt cx="164100" cy="145600"/>
            </a:xfrm>
          </p:grpSpPr>
          <p:sp>
            <p:nvSpPr>
              <p:cNvPr id="6749" name="Google Shape;6749;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76"/>
            <p:cNvGrpSpPr/>
            <p:nvPr/>
          </p:nvGrpSpPr>
          <p:grpSpPr>
            <a:xfrm>
              <a:off x="3351965" y="1330435"/>
              <a:ext cx="295449" cy="285401"/>
              <a:chOff x="3631100" y="1866150"/>
              <a:chExt cx="149875" cy="144800"/>
            </a:xfrm>
          </p:grpSpPr>
          <p:sp>
            <p:nvSpPr>
              <p:cNvPr id="6752" name="Google Shape;6752;p7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76"/>
            <p:cNvGrpSpPr/>
            <p:nvPr/>
          </p:nvGrpSpPr>
          <p:grpSpPr>
            <a:xfrm>
              <a:off x="3548208" y="1560352"/>
              <a:ext cx="294808" cy="286830"/>
              <a:chOff x="3730650" y="1982800"/>
              <a:chExt cx="149550" cy="145525"/>
            </a:xfrm>
          </p:grpSpPr>
          <p:sp>
            <p:nvSpPr>
              <p:cNvPr id="6755" name="Google Shape;6755;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7" name="Google Shape;6757;p76"/>
          <p:cNvGrpSpPr/>
          <p:nvPr/>
        </p:nvGrpSpPr>
        <p:grpSpPr>
          <a:xfrm>
            <a:off x="7624512" y="971306"/>
            <a:ext cx="804565" cy="677795"/>
            <a:chOff x="7636443" y="1204988"/>
            <a:chExt cx="804565" cy="677795"/>
          </a:xfrm>
        </p:grpSpPr>
        <p:grpSp>
          <p:nvGrpSpPr>
            <p:cNvPr id="6758" name="Google Shape;6758;p76"/>
            <p:cNvGrpSpPr/>
            <p:nvPr/>
          </p:nvGrpSpPr>
          <p:grpSpPr>
            <a:xfrm>
              <a:off x="7636443" y="1509705"/>
              <a:ext cx="804565" cy="373078"/>
              <a:chOff x="7636443" y="1509705"/>
              <a:chExt cx="804565" cy="373078"/>
            </a:xfrm>
          </p:grpSpPr>
          <p:sp>
            <p:nvSpPr>
              <p:cNvPr id="6759" name="Google Shape;6759;p7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76"/>
            <p:cNvGrpSpPr/>
            <p:nvPr/>
          </p:nvGrpSpPr>
          <p:grpSpPr>
            <a:xfrm>
              <a:off x="7636443" y="1408133"/>
              <a:ext cx="804565" cy="373078"/>
              <a:chOff x="7636443" y="1408133"/>
              <a:chExt cx="804565" cy="373078"/>
            </a:xfrm>
          </p:grpSpPr>
          <p:sp>
            <p:nvSpPr>
              <p:cNvPr id="6762" name="Google Shape;6762;p7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76"/>
            <p:cNvGrpSpPr/>
            <p:nvPr/>
          </p:nvGrpSpPr>
          <p:grpSpPr>
            <a:xfrm>
              <a:off x="7636443" y="1306560"/>
              <a:ext cx="804565" cy="373078"/>
              <a:chOff x="7636443" y="1306560"/>
              <a:chExt cx="804565" cy="373078"/>
            </a:xfrm>
          </p:grpSpPr>
          <p:sp>
            <p:nvSpPr>
              <p:cNvPr id="6765" name="Google Shape;6765;p7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76"/>
            <p:cNvGrpSpPr/>
            <p:nvPr/>
          </p:nvGrpSpPr>
          <p:grpSpPr>
            <a:xfrm>
              <a:off x="7636443" y="1204988"/>
              <a:ext cx="804565" cy="373078"/>
              <a:chOff x="7636443" y="1204988"/>
              <a:chExt cx="804565" cy="373078"/>
            </a:xfrm>
          </p:grpSpPr>
          <p:sp>
            <p:nvSpPr>
              <p:cNvPr id="6768" name="Google Shape;6768;p7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0" name="Google Shape;6770;p76"/>
          <p:cNvGrpSpPr/>
          <p:nvPr/>
        </p:nvGrpSpPr>
        <p:grpSpPr>
          <a:xfrm>
            <a:off x="4963358" y="1878721"/>
            <a:ext cx="661339" cy="661188"/>
            <a:chOff x="3990000" y="975400"/>
            <a:chExt cx="3934200" cy="3933300"/>
          </a:xfrm>
        </p:grpSpPr>
        <p:sp>
          <p:nvSpPr>
            <p:cNvPr id="6771" name="Google Shape;6771;p7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76"/>
          <p:cNvGrpSpPr/>
          <p:nvPr/>
        </p:nvGrpSpPr>
        <p:grpSpPr>
          <a:xfrm>
            <a:off x="6607006" y="1857359"/>
            <a:ext cx="868881" cy="684241"/>
            <a:chOff x="6598259" y="2078634"/>
            <a:chExt cx="868881" cy="684241"/>
          </a:xfrm>
        </p:grpSpPr>
        <p:sp>
          <p:nvSpPr>
            <p:cNvPr id="6776" name="Google Shape;6776;p7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76"/>
            <p:cNvGrpSpPr/>
            <p:nvPr/>
          </p:nvGrpSpPr>
          <p:grpSpPr>
            <a:xfrm>
              <a:off x="6808175" y="2078634"/>
              <a:ext cx="452229" cy="684241"/>
              <a:chOff x="6808175" y="2078634"/>
              <a:chExt cx="452229" cy="684241"/>
            </a:xfrm>
          </p:grpSpPr>
          <p:sp>
            <p:nvSpPr>
              <p:cNvPr id="6783" name="Google Shape;6783;p7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9" name="Google Shape;6789;p76"/>
              <p:cNvGrpSpPr/>
              <p:nvPr/>
            </p:nvGrpSpPr>
            <p:grpSpPr>
              <a:xfrm>
                <a:off x="6821586" y="2078634"/>
                <a:ext cx="426871" cy="684241"/>
                <a:chOff x="6821586" y="2078634"/>
                <a:chExt cx="426871" cy="684241"/>
              </a:xfrm>
            </p:grpSpPr>
            <p:grpSp>
              <p:nvGrpSpPr>
                <p:cNvPr id="6790" name="Google Shape;6790;p76"/>
                <p:cNvGrpSpPr/>
                <p:nvPr/>
              </p:nvGrpSpPr>
              <p:grpSpPr>
                <a:xfrm>
                  <a:off x="6821586" y="2078634"/>
                  <a:ext cx="426871" cy="684241"/>
                  <a:chOff x="6821586" y="2078634"/>
                  <a:chExt cx="426871" cy="684241"/>
                </a:xfrm>
              </p:grpSpPr>
              <p:sp>
                <p:nvSpPr>
                  <p:cNvPr id="6791" name="Google Shape;6791;p7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0" name="Google Shape;6810;p7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16" name="Google Shape;6816;p76"/>
          <p:cNvGrpSpPr/>
          <p:nvPr/>
        </p:nvGrpSpPr>
        <p:grpSpPr>
          <a:xfrm>
            <a:off x="716989" y="3531368"/>
            <a:ext cx="1340789" cy="640830"/>
            <a:chOff x="238125" y="1151100"/>
            <a:chExt cx="7139450" cy="3412300"/>
          </a:xfrm>
        </p:grpSpPr>
        <p:sp>
          <p:nvSpPr>
            <p:cNvPr id="6817" name="Google Shape;6817;p7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76"/>
          <p:cNvGrpSpPr/>
          <p:nvPr/>
        </p:nvGrpSpPr>
        <p:grpSpPr>
          <a:xfrm>
            <a:off x="5584212" y="2734649"/>
            <a:ext cx="985357" cy="585764"/>
            <a:chOff x="5145061" y="2881789"/>
            <a:chExt cx="1107641" cy="658458"/>
          </a:xfrm>
        </p:grpSpPr>
        <p:grpSp>
          <p:nvGrpSpPr>
            <p:cNvPr id="6830" name="Google Shape;6830;p76"/>
            <p:cNvGrpSpPr/>
            <p:nvPr/>
          </p:nvGrpSpPr>
          <p:grpSpPr>
            <a:xfrm>
              <a:off x="5722989" y="3244587"/>
              <a:ext cx="529713" cy="295659"/>
              <a:chOff x="5722989" y="3244587"/>
              <a:chExt cx="529713" cy="295659"/>
            </a:xfrm>
          </p:grpSpPr>
          <p:sp>
            <p:nvSpPr>
              <p:cNvPr id="6831" name="Google Shape;6831;p7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832" name="Google Shape;6832;p7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833" name="Google Shape;6833;p76"/>
            <p:cNvGrpSpPr/>
            <p:nvPr/>
          </p:nvGrpSpPr>
          <p:grpSpPr>
            <a:xfrm>
              <a:off x="5145061" y="3244587"/>
              <a:ext cx="536807" cy="295659"/>
              <a:chOff x="5145061" y="3244587"/>
              <a:chExt cx="536807" cy="295659"/>
            </a:xfrm>
          </p:grpSpPr>
          <p:sp>
            <p:nvSpPr>
              <p:cNvPr id="6834" name="Google Shape;6834;p7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835" name="Google Shape;6835;p7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836" name="Google Shape;6836;p76"/>
            <p:cNvGrpSpPr/>
            <p:nvPr/>
          </p:nvGrpSpPr>
          <p:grpSpPr>
            <a:xfrm>
              <a:off x="5341327" y="2898245"/>
              <a:ext cx="532309" cy="614891"/>
              <a:chOff x="5341327" y="2898245"/>
              <a:chExt cx="532309" cy="614891"/>
            </a:xfrm>
          </p:grpSpPr>
          <p:sp>
            <p:nvSpPr>
              <p:cNvPr id="6837" name="Google Shape;6837;p7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838" name="Google Shape;6838;p7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839" name="Google Shape;6839;p76"/>
            <p:cNvGrpSpPr/>
            <p:nvPr/>
          </p:nvGrpSpPr>
          <p:grpSpPr>
            <a:xfrm>
              <a:off x="5532290" y="2881789"/>
              <a:ext cx="620516" cy="305456"/>
              <a:chOff x="5532290" y="2881789"/>
              <a:chExt cx="620516" cy="305456"/>
            </a:xfrm>
          </p:grpSpPr>
          <p:sp>
            <p:nvSpPr>
              <p:cNvPr id="6840" name="Google Shape;6840;p7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841" name="Google Shape;6841;p7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842" name="Google Shape;6842;p76"/>
          <p:cNvGrpSpPr/>
          <p:nvPr/>
        </p:nvGrpSpPr>
        <p:grpSpPr>
          <a:xfrm>
            <a:off x="8163135" y="3526707"/>
            <a:ext cx="269068" cy="645491"/>
            <a:chOff x="7026852" y="3311869"/>
            <a:chExt cx="434331" cy="1041954"/>
          </a:xfrm>
        </p:grpSpPr>
        <p:sp>
          <p:nvSpPr>
            <p:cNvPr id="6843" name="Google Shape;6843;p7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76"/>
          <p:cNvGrpSpPr/>
          <p:nvPr/>
        </p:nvGrpSpPr>
        <p:grpSpPr>
          <a:xfrm>
            <a:off x="6179716" y="3565945"/>
            <a:ext cx="293882" cy="293836"/>
            <a:chOff x="4873519" y="3311869"/>
            <a:chExt cx="499374" cy="499296"/>
          </a:xfrm>
        </p:grpSpPr>
        <p:sp>
          <p:nvSpPr>
            <p:cNvPr id="6847" name="Google Shape;6847;p7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76"/>
          <p:cNvGrpSpPr/>
          <p:nvPr/>
        </p:nvGrpSpPr>
        <p:grpSpPr>
          <a:xfrm>
            <a:off x="6179716" y="3878316"/>
            <a:ext cx="293882" cy="293882"/>
            <a:chOff x="4873519" y="3875839"/>
            <a:chExt cx="499374" cy="499374"/>
          </a:xfrm>
        </p:grpSpPr>
        <p:sp>
          <p:nvSpPr>
            <p:cNvPr id="6850" name="Google Shape;6850;p7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76"/>
          <p:cNvGrpSpPr/>
          <p:nvPr/>
        </p:nvGrpSpPr>
        <p:grpSpPr>
          <a:xfrm>
            <a:off x="2410244" y="1850269"/>
            <a:ext cx="698104" cy="698208"/>
            <a:chOff x="2565073" y="2075876"/>
            <a:chExt cx="672482" cy="672518"/>
          </a:xfrm>
        </p:grpSpPr>
        <p:sp>
          <p:nvSpPr>
            <p:cNvPr id="6853" name="Google Shape;6853;p7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76"/>
          <p:cNvGrpSpPr/>
          <p:nvPr/>
        </p:nvGrpSpPr>
        <p:grpSpPr>
          <a:xfrm>
            <a:off x="5633655" y="3534869"/>
            <a:ext cx="438354" cy="637329"/>
            <a:chOff x="1697726" y="3244179"/>
            <a:chExt cx="788124" cy="1146069"/>
          </a:xfrm>
        </p:grpSpPr>
        <p:sp>
          <p:nvSpPr>
            <p:cNvPr id="6860" name="Google Shape;6860;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2" name="Google Shape;6862;p76"/>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3" name="Google Shape;6863;p76"/>
          <p:cNvGrpSpPr/>
          <p:nvPr/>
        </p:nvGrpSpPr>
        <p:grpSpPr>
          <a:xfrm>
            <a:off x="7634869" y="1863232"/>
            <a:ext cx="799565" cy="670282"/>
            <a:chOff x="7617850" y="2063282"/>
            <a:chExt cx="799565" cy="670282"/>
          </a:xfrm>
        </p:grpSpPr>
        <p:cxnSp>
          <p:nvCxnSpPr>
            <p:cNvPr id="6864" name="Google Shape;6864;p7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865" name="Google Shape;6865;p7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866" name="Google Shape;6866;p7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867" name="Google Shape;6867;p7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868" name="Google Shape;6868;p7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869" name="Google Shape;6869;p7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870" name="Google Shape;6870;p76"/>
            <p:cNvGrpSpPr/>
            <p:nvPr/>
          </p:nvGrpSpPr>
          <p:grpSpPr>
            <a:xfrm>
              <a:off x="7734309" y="2063282"/>
              <a:ext cx="570957" cy="620095"/>
              <a:chOff x="7734309" y="2063282"/>
              <a:chExt cx="570957" cy="620095"/>
            </a:xfrm>
          </p:grpSpPr>
          <p:grpSp>
            <p:nvGrpSpPr>
              <p:cNvPr id="6871" name="Google Shape;6871;p76"/>
              <p:cNvGrpSpPr/>
              <p:nvPr/>
            </p:nvGrpSpPr>
            <p:grpSpPr>
              <a:xfrm>
                <a:off x="8031573" y="2063282"/>
                <a:ext cx="273693" cy="620095"/>
                <a:chOff x="8031573" y="2063282"/>
                <a:chExt cx="273693" cy="620095"/>
              </a:xfrm>
            </p:grpSpPr>
            <p:sp>
              <p:nvSpPr>
                <p:cNvPr id="6872" name="Google Shape;6872;p7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76"/>
              <p:cNvGrpSpPr/>
              <p:nvPr/>
            </p:nvGrpSpPr>
            <p:grpSpPr>
              <a:xfrm flipH="1">
                <a:off x="7734309" y="2063282"/>
                <a:ext cx="273693" cy="620095"/>
                <a:chOff x="8031573" y="2063282"/>
                <a:chExt cx="273693" cy="620095"/>
              </a:xfrm>
            </p:grpSpPr>
            <p:sp>
              <p:nvSpPr>
                <p:cNvPr id="6877" name="Google Shape;6877;p7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881" name="Google Shape;6881;p76"/>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6"/>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3" name="Google Shape;6883;p76"/>
          <p:cNvGrpSpPr/>
          <p:nvPr/>
        </p:nvGrpSpPr>
        <p:grpSpPr>
          <a:xfrm>
            <a:off x="7821475" y="2716715"/>
            <a:ext cx="602567" cy="601884"/>
            <a:chOff x="1186975" y="238125"/>
            <a:chExt cx="5244275" cy="5238325"/>
          </a:xfrm>
        </p:grpSpPr>
        <p:sp>
          <p:nvSpPr>
            <p:cNvPr id="6884" name="Google Shape;6884;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76"/>
          <p:cNvGrpSpPr/>
          <p:nvPr/>
        </p:nvGrpSpPr>
        <p:grpSpPr>
          <a:xfrm>
            <a:off x="3264213" y="1856199"/>
            <a:ext cx="651848" cy="687338"/>
            <a:chOff x="3400515" y="2056248"/>
            <a:chExt cx="698134" cy="735987"/>
          </a:xfrm>
        </p:grpSpPr>
        <p:grpSp>
          <p:nvGrpSpPr>
            <p:cNvPr id="6889" name="Google Shape;6889;p76"/>
            <p:cNvGrpSpPr/>
            <p:nvPr/>
          </p:nvGrpSpPr>
          <p:grpSpPr>
            <a:xfrm>
              <a:off x="3400515" y="2283913"/>
              <a:ext cx="312919" cy="219900"/>
              <a:chOff x="3400515" y="2283913"/>
              <a:chExt cx="312919" cy="219900"/>
            </a:xfrm>
          </p:grpSpPr>
          <p:sp>
            <p:nvSpPr>
              <p:cNvPr id="6890" name="Google Shape;6890;p7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891" name="Google Shape;6891;p7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892" name="Google Shape;6892;p76"/>
            <p:cNvGrpSpPr/>
            <p:nvPr/>
          </p:nvGrpSpPr>
          <p:grpSpPr>
            <a:xfrm>
              <a:off x="3547823" y="2461089"/>
              <a:ext cx="219900" cy="331146"/>
              <a:chOff x="3547823" y="2461089"/>
              <a:chExt cx="219900" cy="331146"/>
            </a:xfrm>
          </p:grpSpPr>
          <p:sp>
            <p:nvSpPr>
              <p:cNvPr id="6893" name="Google Shape;6893;p7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894" name="Google Shape;6894;p7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895" name="Google Shape;6895;p76"/>
            <p:cNvGrpSpPr/>
            <p:nvPr/>
          </p:nvGrpSpPr>
          <p:grpSpPr>
            <a:xfrm>
              <a:off x="3734138" y="2461089"/>
              <a:ext cx="219900" cy="331146"/>
              <a:chOff x="3734138" y="2461089"/>
              <a:chExt cx="219900" cy="331146"/>
            </a:xfrm>
          </p:grpSpPr>
          <p:sp>
            <p:nvSpPr>
              <p:cNvPr id="6896" name="Google Shape;6896;p7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897" name="Google Shape;6897;p7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898" name="Google Shape;6898;p76"/>
            <p:cNvGrpSpPr/>
            <p:nvPr/>
          </p:nvGrpSpPr>
          <p:grpSpPr>
            <a:xfrm>
              <a:off x="3787560" y="2281742"/>
              <a:ext cx="311089" cy="219900"/>
              <a:chOff x="3787560" y="2281742"/>
              <a:chExt cx="311089" cy="219900"/>
            </a:xfrm>
          </p:grpSpPr>
          <p:sp>
            <p:nvSpPr>
              <p:cNvPr id="6899" name="Google Shape;6899;p7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900" name="Google Shape;6900;p7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901" name="Google Shape;6901;p76"/>
            <p:cNvGrpSpPr/>
            <p:nvPr/>
          </p:nvGrpSpPr>
          <p:grpSpPr>
            <a:xfrm>
              <a:off x="3637290" y="2056248"/>
              <a:ext cx="219900" cy="330736"/>
              <a:chOff x="3637290" y="2056248"/>
              <a:chExt cx="219900" cy="330736"/>
            </a:xfrm>
          </p:grpSpPr>
          <p:sp>
            <p:nvSpPr>
              <p:cNvPr id="6902" name="Google Shape;6902;p7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903" name="Google Shape;6903;p7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904" name="Google Shape;6904;p76"/>
          <p:cNvGrpSpPr/>
          <p:nvPr/>
        </p:nvGrpSpPr>
        <p:grpSpPr>
          <a:xfrm>
            <a:off x="2555919" y="2726205"/>
            <a:ext cx="1268144" cy="592394"/>
            <a:chOff x="238125" y="1188750"/>
            <a:chExt cx="7140450" cy="3335550"/>
          </a:xfrm>
        </p:grpSpPr>
        <p:sp>
          <p:nvSpPr>
            <p:cNvPr id="6905" name="Google Shape;6905;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76"/>
          <p:cNvGrpSpPr/>
          <p:nvPr/>
        </p:nvGrpSpPr>
        <p:grpSpPr>
          <a:xfrm>
            <a:off x="6663819" y="2728360"/>
            <a:ext cx="1053944" cy="590147"/>
            <a:chOff x="238125" y="1335475"/>
            <a:chExt cx="5418735" cy="3034175"/>
          </a:xfrm>
        </p:grpSpPr>
        <p:sp>
          <p:nvSpPr>
            <p:cNvPr id="6911" name="Google Shape;6911;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76"/>
          <p:cNvGrpSpPr/>
          <p:nvPr/>
        </p:nvGrpSpPr>
        <p:grpSpPr>
          <a:xfrm>
            <a:off x="4094628" y="3533259"/>
            <a:ext cx="1268207" cy="638939"/>
            <a:chOff x="3967651" y="3645904"/>
            <a:chExt cx="1479304" cy="745292"/>
          </a:xfrm>
        </p:grpSpPr>
        <p:grpSp>
          <p:nvGrpSpPr>
            <p:cNvPr id="6915" name="Google Shape;6915;p76"/>
            <p:cNvGrpSpPr/>
            <p:nvPr/>
          </p:nvGrpSpPr>
          <p:grpSpPr>
            <a:xfrm>
              <a:off x="3967651" y="4009026"/>
              <a:ext cx="1479304" cy="382170"/>
              <a:chOff x="3967651" y="4009026"/>
              <a:chExt cx="1479304" cy="382170"/>
            </a:xfrm>
          </p:grpSpPr>
          <p:grpSp>
            <p:nvGrpSpPr>
              <p:cNvPr id="6916" name="Google Shape;6916;p76"/>
              <p:cNvGrpSpPr/>
              <p:nvPr/>
            </p:nvGrpSpPr>
            <p:grpSpPr>
              <a:xfrm>
                <a:off x="4892216" y="4195630"/>
                <a:ext cx="554739" cy="195566"/>
                <a:chOff x="3604375" y="4892160"/>
                <a:chExt cx="1651500" cy="582215"/>
              </a:xfrm>
            </p:grpSpPr>
            <p:sp>
              <p:nvSpPr>
                <p:cNvPr id="6917" name="Google Shape;6917;p7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76"/>
              <p:cNvGrpSpPr/>
              <p:nvPr/>
            </p:nvGrpSpPr>
            <p:grpSpPr>
              <a:xfrm>
                <a:off x="3967651" y="4146303"/>
                <a:ext cx="579402" cy="244893"/>
                <a:chOff x="851875" y="4745310"/>
                <a:chExt cx="1724925" cy="729065"/>
              </a:xfrm>
            </p:grpSpPr>
            <p:sp>
              <p:nvSpPr>
                <p:cNvPr id="6920" name="Google Shape;6920;p7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76"/>
              <p:cNvGrpSpPr/>
              <p:nvPr/>
            </p:nvGrpSpPr>
            <p:grpSpPr>
              <a:xfrm>
                <a:off x="4460753" y="4009026"/>
                <a:ext cx="493110" cy="382170"/>
                <a:chOff x="2319875" y="4336625"/>
                <a:chExt cx="1468025" cy="1137750"/>
              </a:xfrm>
            </p:grpSpPr>
            <p:sp>
              <p:nvSpPr>
                <p:cNvPr id="6923" name="Google Shape;6923;p7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5" name="Google Shape;6925;p76"/>
            <p:cNvGrpSpPr/>
            <p:nvPr/>
          </p:nvGrpSpPr>
          <p:grpSpPr>
            <a:xfrm>
              <a:off x="4479443" y="3645904"/>
              <a:ext cx="455965" cy="388789"/>
              <a:chOff x="2957425" y="238100"/>
              <a:chExt cx="1910200" cy="1628775"/>
            </a:xfrm>
          </p:grpSpPr>
          <p:sp>
            <p:nvSpPr>
              <p:cNvPr id="6926" name="Google Shape;6926;p7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6" name="Google Shape;6936;p76"/>
          <p:cNvGrpSpPr/>
          <p:nvPr/>
        </p:nvGrpSpPr>
        <p:grpSpPr>
          <a:xfrm>
            <a:off x="2480742" y="3534460"/>
            <a:ext cx="1243128" cy="637739"/>
            <a:chOff x="2496310" y="3693351"/>
            <a:chExt cx="1342906" cy="688926"/>
          </a:xfrm>
        </p:grpSpPr>
        <p:grpSp>
          <p:nvGrpSpPr>
            <p:cNvPr id="6937" name="Google Shape;6937;p76"/>
            <p:cNvGrpSpPr/>
            <p:nvPr/>
          </p:nvGrpSpPr>
          <p:grpSpPr>
            <a:xfrm>
              <a:off x="2496310" y="3693351"/>
              <a:ext cx="1342906" cy="688875"/>
              <a:chOff x="2496310" y="3693351"/>
              <a:chExt cx="1342906" cy="688875"/>
            </a:xfrm>
          </p:grpSpPr>
          <p:sp>
            <p:nvSpPr>
              <p:cNvPr id="6938" name="Google Shape;6938;p7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44" name="Google Shape;6944;p76"/>
              <p:cNvCxnSpPr>
                <a:stCxn id="694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945" name="Google Shape;6945;p76"/>
              <p:cNvCxnSpPr>
                <a:stCxn id="693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946" name="Google Shape;6946;p76"/>
              <p:cNvCxnSpPr>
                <a:stCxn id="694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947" name="Google Shape;6947;p76"/>
              <p:cNvCxnSpPr>
                <a:stCxn id="694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948" name="Google Shape;6948;p76"/>
              <p:cNvCxnSpPr>
                <a:stCxn id="694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949" name="Google Shape;6949;p76"/>
            <p:cNvGrpSpPr/>
            <p:nvPr/>
          </p:nvGrpSpPr>
          <p:grpSpPr>
            <a:xfrm>
              <a:off x="2675275" y="3930557"/>
              <a:ext cx="1003306" cy="451719"/>
              <a:chOff x="2675275" y="4174282"/>
              <a:chExt cx="1003306" cy="451719"/>
            </a:xfrm>
          </p:grpSpPr>
          <p:sp>
            <p:nvSpPr>
              <p:cNvPr id="6950" name="Google Shape;6950;p7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3" name="Google Shape;6953;p76"/>
          <p:cNvGrpSpPr/>
          <p:nvPr/>
        </p:nvGrpSpPr>
        <p:grpSpPr>
          <a:xfrm>
            <a:off x="1654412" y="971306"/>
            <a:ext cx="574511" cy="874709"/>
            <a:chOff x="1715404" y="1112080"/>
            <a:chExt cx="642270" cy="977984"/>
          </a:xfrm>
        </p:grpSpPr>
        <p:grpSp>
          <p:nvGrpSpPr>
            <p:cNvPr id="6954" name="Google Shape;6954;p76"/>
            <p:cNvGrpSpPr/>
            <p:nvPr/>
          </p:nvGrpSpPr>
          <p:grpSpPr>
            <a:xfrm>
              <a:off x="1715404" y="1112080"/>
              <a:ext cx="642270" cy="977984"/>
              <a:chOff x="1715404" y="1112080"/>
              <a:chExt cx="642270" cy="977984"/>
            </a:xfrm>
          </p:grpSpPr>
          <p:sp>
            <p:nvSpPr>
              <p:cNvPr id="6955" name="Google Shape;6955;p7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76"/>
            <p:cNvGrpSpPr/>
            <p:nvPr/>
          </p:nvGrpSpPr>
          <p:grpSpPr>
            <a:xfrm>
              <a:off x="1768927" y="1165603"/>
              <a:ext cx="535225" cy="851367"/>
              <a:chOff x="1768927" y="1165603"/>
              <a:chExt cx="535225" cy="851367"/>
            </a:xfrm>
          </p:grpSpPr>
          <p:sp>
            <p:nvSpPr>
              <p:cNvPr id="6958" name="Google Shape;6958;p7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76"/>
            <p:cNvGrpSpPr/>
            <p:nvPr/>
          </p:nvGrpSpPr>
          <p:grpSpPr>
            <a:xfrm>
              <a:off x="1822449" y="1219125"/>
              <a:ext cx="428180" cy="718859"/>
              <a:chOff x="1822449" y="1219125"/>
              <a:chExt cx="428180" cy="718859"/>
            </a:xfrm>
          </p:grpSpPr>
          <p:sp>
            <p:nvSpPr>
              <p:cNvPr id="6961" name="Google Shape;6961;p7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76"/>
            <p:cNvGrpSpPr/>
            <p:nvPr/>
          </p:nvGrpSpPr>
          <p:grpSpPr>
            <a:xfrm>
              <a:off x="1875972" y="1272648"/>
              <a:ext cx="321135" cy="586939"/>
              <a:chOff x="1875972" y="1272648"/>
              <a:chExt cx="321135" cy="586939"/>
            </a:xfrm>
          </p:grpSpPr>
          <p:sp>
            <p:nvSpPr>
              <p:cNvPr id="6964" name="Google Shape;6964;p7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6" name="Google Shape;6966;p76"/>
          <p:cNvGrpSpPr/>
          <p:nvPr/>
        </p:nvGrpSpPr>
        <p:grpSpPr>
          <a:xfrm>
            <a:off x="7761573" y="3528028"/>
            <a:ext cx="293855" cy="644170"/>
            <a:chOff x="241025" y="3151575"/>
            <a:chExt cx="293855" cy="644170"/>
          </a:xfrm>
        </p:grpSpPr>
        <p:sp>
          <p:nvSpPr>
            <p:cNvPr id="6967" name="Google Shape;6967;p7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76"/>
          <p:cNvGrpSpPr/>
          <p:nvPr/>
        </p:nvGrpSpPr>
        <p:grpSpPr>
          <a:xfrm>
            <a:off x="709557" y="2728028"/>
            <a:ext cx="1779649" cy="591620"/>
            <a:chOff x="246070" y="1983375"/>
            <a:chExt cx="1855347" cy="616849"/>
          </a:xfrm>
        </p:grpSpPr>
        <p:sp>
          <p:nvSpPr>
            <p:cNvPr id="6970" name="Google Shape;6970;p7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76"/>
          <p:cNvGrpSpPr/>
          <p:nvPr/>
        </p:nvGrpSpPr>
        <p:grpSpPr>
          <a:xfrm>
            <a:off x="2320424" y="971306"/>
            <a:ext cx="711055" cy="745993"/>
            <a:chOff x="2496269" y="1171698"/>
            <a:chExt cx="761953" cy="799392"/>
          </a:xfrm>
        </p:grpSpPr>
        <p:grpSp>
          <p:nvGrpSpPr>
            <p:cNvPr id="6980" name="Google Shape;6980;p76"/>
            <p:cNvGrpSpPr/>
            <p:nvPr/>
          </p:nvGrpSpPr>
          <p:grpSpPr>
            <a:xfrm>
              <a:off x="2496269" y="1171698"/>
              <a:ext cx="761953" cy="723022"/>
              <a:chOff x="2496269" y="1171698"/>
              <a:chExt cx="761953" cy="723022"/>
            </a:xfrm>
          </p:grpSpPr>
          <p:sp>
            <p:nvSpPr>
              <p:cNvPr id="6981" name="Google Shape;6981;p7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76"/>
              <p:cNvGrpSpPr/>
              <p:nvPr/>
            </p:nvGrpSpPr>
            <p:grpSpPr>
              <a:xfrm>
                <a:off x="2496269" y="1171698"/>
                <a:ext cx="761953" cy="723022"/>
                <a:chOff x="2496269" y="1120652"/>
                <a:chExt cx="761953" cy="723022"/>
              </a:xfrm>
            </p:grpSpPr>
            <p:grpSp>
              <p:nvGrpSpPr>
                <p:cNvPr id="6984" name="Google Shape;6984;p76"/>
                <p:cNvGrpSpPr/>
                <p:nvPr/>
              </p:nvGrpSpPr>
              <p:grpSpPr>
                <a:xfrm>
                  <a:off x="2496269" y="1120652"/>
                  <a:ext cx="761953" cy="723022"/>
                  <a:chOff x="2496269" y="1120652"/>
                  <a:chExt cx="761953" cy="723022"/>
                </a:xfrm>
              </p:grpSpPr>
              <p:grpSp>
                <p:nvGrpSpPr>
                  <p:cNvPr id="6985" name="Google Shape;6985;p76"/>
                  <p:cNvGrpSpPr/>
                  <p:nvPr/>
                </p:nvGrpSpPr>
                <p:grpSpPr>
                  <a:xfrm>
                    <a:off x="2496269" y="1304589"/>
                    <a:ext cx="407089" cy="305057"/>
                    <a:chOff x="2496269" y="1304589"/>
                    <a:chExt cx="407089" cy="305057"/>
                  </a:xfrm>
                </p:grpSpPr>
                <p:sp>
                  <p:nvSpPr>
                    <p:cNvPr id="6986" name="Google Shape;6986;p7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76"/>
                  <p:cNvGrpSpPr/>
                  <p:nvPr/>
                </p:nvGrpSpPr>
                <p:grpSpPr>
                  <a:xfrm>
                    <a:off x="2586468" y="1493376"/>
                    <a:ext cx="358850" cy="349656"/>
                    <a:chOff x="2586468" y="1493376"/>
                    <a:chExt cx="358850" cy="349656"/>
                  </a:xfrm>
                </p:grpSpPr>
                <p:sp>
                  <p:nvSpPr>
                    <p:cNvPr id="6989" name="Google Shape;6989;p7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6"/>
                  <p:cNvGrpSpPr/>
                  <p:nvPr/>
                </p:nvGrpSpPr>
                <p:grpSpPr>
                  <a:xfrm>
                    <a:off x="2807939" y="1494024"/>
                    <a:ext cx="358857" cy="349650"/>
                    <a:chOff x="2807939" y="1494024"/>
                    <a:chExt cx="358857" cy="349650"/>
                  </a:xfrm>
                </p:grpSpPr>
                <p:sp>
                  <p:nvSpPr>
                    <p:cNvPr id="6992" name="Google Shape;6992;p7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6"/>
                  <p:cNvGrpSpPr/>
                  <p:nvPr/>
                </p:nvGrpSpPr>
                <p:grpSpPr>
                  <a:xfrm>
                    <a:off x="2851133" y="1305635"/>
                    <a:ext cx="407089" cy="305057"/>
                    <a:chOff x="2851133" y="1305635"/>
                    <a:chExt cx="407089" cy="305057"/>
                  </a:xfrm>
                </p:grpSpPr>
                <p:sp>
                  <p:nvSpPr>
                    <p:cNvPr id="6995" name="Google Shape;6995;p7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6"/>
                  <p:cNvGrpSpPr/>
                  <p:nvPr/>
                </p:nvGrpSpPr>
                <p:grpSpPr>
                  <a:xfrm>
                    <a:off x="2727495" y="1120652"/>
                    <a:ext cx="300271" cy="396358"/>
                    <a:chOff x="2727495" y="1120652"/>
                    <a:chExt cx="300271" cy="396358"/>
                  </a:xfrm>
                </p:grpSpPr>
                <p:sp>
                  <p:nvSpPr>
                    <p:cNvPr id="6998" name="Google Shape;6998;p7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0" name="Google Shape;7000;p76"/>
                <p:cNvGrpSpPr/>
                <p:nvPr/>
              </p:nvGrpSpPr>
              <p:grpSpPr>
                <a:xfrm>
                  <a:off x="2722305" y="1350460"/>
                  <a:ext cx="308357" cy="308344"/>
                  <a:chOff x="2722305" y="1350460"/>
                  <a:chExt cx="308357" cy="308344"/>
                </a:xfrm>
              </p:grpSpPr>
              <p:sp>
                <p:nvSpPr>
                  <p:cNvPr id="7001" name="Google Shape;7001;p7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2" name="Google Shape;7002;p76"/>
                  <p:cNvGrpSpPr/>
                  <p:nvPr/>
                </p:nvGrpSpPr>
                <p:grpSpPr>
                  <a:xfrm>
                    <a:off x="2725064" y="1364529"/>
                    <a:ext cx="297954" cy="280182"/>
                    <a:chOff x="2725064" y="1364529"/>
                    <a:chExt cx="297954" cy="280182"/>
                  </a:xfrm>
                </p:grpSpPr>
                <p:sp>
                  <p:nvSpPr>
                    <p:cNvPr id="7003" name="Google Shape;7003;p7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008" name="Google Shape;7008;p7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76"/>
          <p:cNvGrpSpPr/>
          <p:nvPr/>
        </p:nvGrpSpPr>
        <p:grpSpPr>
          <a:xfrm>
            <a:off x="3909124" y="2727412"/>
            <a:ext cx="1569144" cy="591015"/>
            <a:chOff x="3820100" y="3023049"/>
            <a:chExt cx="1303926" cy="491162"/>
          </a:xfrm>
        </p:grpSpPr>
        <p:grpSp>
          <p:nvGrpSpPr>
            <p:cNvPr id="7014" name="Google Shape;7014;p76"/>
            <p:cNvGrpSpPr/>
            <p:nvPr/>
          </p:nvGrpSpPr>
          <p:grpSpPr>
            <a:xfrm>
              <a:off x="3820100" y="3023072"/>
              <a:ext cx="1303926" cy="491139"/>
              <a:chOff x="3820100" y="3023072"/>
              <a:chExt cx="1303926" cy="491139"/>
            </a:xfrm>
          </p:grpSpPr>
          <p:sp>
            <p:nvSpPr>
              <p:cNvPr id="7015" name="Google Shape;7015;p7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76"/>
            <p:cNvGrpSpPr/>
            <p:nvPr/>
          </p:nvGrpSpPr>
          <p:grpSpPr>
            <a:xfrm>
              <a:off x="4132439" y="3023645"/>
              <a:ext cx="393633" cy="177096"/>
              <a:chOff x="4132439" y="3023645"/>
              <a:chExt cx="393633" cy="177096"/>
            </a:xfrm>
          </p:grpSpPr>
          <p:sp>
            <p:nvSpPr>
              <p:cNvPr id="7018" name="Google Shape;7018;p7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76"/>
            <p:cNvGrpSpPr/>
            <p:nvPr/>
          </p:nvGrpSpPr>
          <p:grpSpPr>
            <a:xfrm>
              <a:off x="3921811" y="3023049"/>
              <a:ext cx="1002397" cy="388943"/>
              <a:chOff x="3921811" y="3023049"/>
              <a:chExt cx="1002397" cy="388943"/>
            </a:xfrm>
          </p:grpSpPr>
          <p:sp>
            <p:nvSpPr>
              <p:cNvPr id="7021" name="Google Shape;7021;p7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76"/>
            <p:cNvGrpSpPr/>
            <p:nvPr/>
          </p:nvGrpSpPr>
          <p:grpSpPr>
            <a:xfrm>
              <a:off x="4023645" y="3023049"/>
              <a:ext cx="683032" cy="286722"/>
              <a:chOff x="4023645" y="3023049"/>
              <a:chExt cx="683032" cy="286722"/>
            </a:xfrm>
          </p:grpSpPr>
          <p:sp>
            <p:nvSpPr>
              <p:cNvPr id="7024" name="Google Shape;7024;p7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6" name="Google Shape;7026;p76"/>
          <p:cNvGrpSpPr/>
          <p:nvPr/>
        </p:nvGrpSpPr>
        <p:grpSpPr>
          <a:xfrm>
            <a:off x="1541246" y="1854257"/>
            <a:ext cx="713522" cy="688025"/>
            <a:chOff x="1706078" y="2092648"/>
            <a:chExt cx="660913" cy="637296"/>
          </a:xfrm>
        </p:grpSpPr>
        <p:sp>
          <p:nvSpPr>
            <p:cNvPr id="7027" name="Google Shape;7027;p7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8" name="Google Shape;7028;p76"/>
            <p:cNvGrpSpPr/>
            <p:nvPr/>
          </p:nvGrpSpPr>
          <p:grpSpPr>
            <a:xfrm>
              <a:off x="1706078" y="2092648"/>
              <a:ext cx="660913" cy="575241"/>
              <a:chOff x="1706078" y="2092648"/>
              <a:chExt cx="660913" cy="575241"/>
            </a:xfrm>
          </p:grpSpPr>
          <p:sp>
            <p:nvSpPr>
              <p:cNvPr id="7029" name="Google Shape;7029;p7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2" name="Google Shape;7032;p76"/>
          <p:cNvGrpSpPr/>
          <p:nvPr/>
        </p:nvGrpSpPr>
        <p:grpSpPr>
          <a:xfrm>
            <a:off x="6303104" y="971806"/>
            <a:ext cx="1317459" cy="684168"/>
            <a:chOff x="238125" y="999450"/>
            <a:chExt cx="7140700" cy="3708225"/>
          </a:xfrm>
        </p:grpSpPr>
        <p:sp>
          <p:nvSpPr>
            <p:cNvPr id="7033" name="Google Shape;7033;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045"/>
        <p:cNvGrpSpPr/>
        <p:nvPr/>
      </p:nvGrpSpPr>
      <p:grpSpPr>
        <a:xfrm>
          <a:off x="0" y="0"/>
          <a:ext cx="0" cy="0"/>
          <a:chOff x="0" y="0"/>
          <a:chExt cx="0" cy="0"/>
        </a:xfrm>
      </p:grpSpPr>
      <p:grpSp>
        <p:nvGrpSpPr>
          <p:cNvPr id="7046" name="Google Shape;7046;p77"/>
          <p:cNvGrpSpPr/>
          <p:nvPr/>
        </p:nvGrpSpPr>
        <p:grpSpPr>
          <a:xfrm>
            <a:off x="717025" y="967615"/>
            <a:ext cx="1636117" cy="1526144"/>
            <a:chOff x="729238" y="1179665"/>
            <a:chExt cx="1636117" cy="1526144"/>
          </a:xfrm>
        </p:grpSpPr>
        <p:grpSp>
          <p:nvGrpSpPr>
            <p:cNvPr id="7047" name="Google Shape;7047;p77"/>
            <p:cNvGrpSpPr/>
            <p:nvPr/>
          </p:nvGrpSpPr>
          <p:grpSpPr>
            <a:xfrm>
              <a:off x="729238" y="1179665"/>
              <a:ext cx="80700" cy="1526144"/>
              <a:chOff x="729238" y="1179665"/>
              <a:chExt cx="80700" cy="1526144"/>
            </a:xfrm>
          </p:grpSpPr>
          <p:sp>
            <p:nvSpPr>
              <p:cNvPr id="7048" name="Google Shape;7048;p7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77"/>
            <p:cNvGrpSpPr/>
            <p:nvPr/>
          </p:nvGrpSpPr>
          <p:grpSpPr>
            <a:xfrm>
              <a:off x="903098" y="1179665"/>
              <a:ext cx="80700" cy="1526144"/>
              <a:chOff x="903098" y="1179665"/>
              <a:chExt cx="80700" cy="1526144"/>
            </a:xfrm>
          </p:grpSpPr>
          <p:sp>
            <p:nvSpPr>
              <p:cNvPr id="7059" name="Google Shape;7059;p7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77"/>
            <p:cNvGrpSpPr/>
            <p:nvPr/>
          </p:nvGrpSpPr>
          <p:grpSpPr>
            <a:xfrm>
              <a:off x="1076958" y="1179665"/>
              <a:ext cx="80700" cy="1526144"/>
              <a:chOff x="1076958" y="1179665"/>
              <a:chExt cx="80700" cy="1526144"/>
            </a:xfrm>
          </p:grpSpPr>
          <p:sp>
            <p:nvSpPr>
              <p:cNvPr id="7070" name="Google Shape;7070;p7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77"/>
            <p:cNvGrpSpPr/>
            <p:nvPr/>
          </p:nvGrpSpPr>
          <p:grpSpPr>
            <a:xfrm>
              <a:off x="1247707" y="1179665"/>
              <a:ext cx="80700" cy="1526144"/>
              <a:chOff x="1247707" y="1179665"/>
              <a:chExt cx="80700" cy="1526144"/>
            </a:xfrm>
          </p:grpSpPr>
          <p:sp>
            <p:nvSpPr>
              <p:cNvPr id="7081" name="Google Shape;7081;p7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77"/>
            <p:cNvGrpSpPr/>
            <p:nvPr/>
          </p:nvGrpSpPr>
          <p:grpSpPr>
            <a:xfrm>
              <a:off x="1421567" y="1179665"/>
              <a:ext cx="80700" cy="1526144"/>
              <a:chOff x="1421567" y="1179665"/>
              <a:chExt cx="80700" cy="1526144"/>
            </a:xfrm>
          </p:grpSpPr>
          <p:sp>
            <p:nvSpPr>
              <p:cNvPr id="7092" name="Google Shape;7092;p7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7"/>
            <p:cNvGrpSpPr/>
            <p:nvPr/>
          </p:nvGrpSpPr>
          <p:grpSpPr>
            <a:xfrm>
              <a:off x="1592327" y="1179665"/>
              <a:ext cx="80700" cy="1526144"/>
              <a:chOff x="1592327" y="1179665"/>
              <a:chExt cx="80700" cy="1526144"/>
            </a:xfrm>
          </p:grpSpPr>
          <p:sp>
            <p:nvSpPr>
              <p:cNvPr id="7103" name="Google Shape;7103;p7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77"/>
            <p:cNvGrpSpPr/>
            <p:nvPr/>
          </p:nvGrpSpPr>
          <p:grpSpPr>
            <a:xfrm>
              <a:off x="1766187" y="1179665"/>
              <a:ext cx="80700" cy="1526144"/>
              <a:chOff x="1766187" y="1179665"/>
              <a:chExt cx="80700" cy="1526144"/>
            </a:xfrm>
          </p:grpSpPr>
          <p:sp>
            <p:nvSpPr>
              <p:cNvPr id="7114" name="Google Shape;7114;p7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77"/>
            <p:cNvGrpSpPr/>
            <p:nvPr/>
          </p:nvGrpSpPr>
          <p:grpSpPr>
            <a:xfrm>
              <a:off x="1936935" y="1179665"/>
              <a:ext cx="80700" cy="1526144"/>
              <a:chOff x="1936935" y="1179665"/>
              <a:chExt cx="80700" cy="1526144"/>
            </a:xfrm>
          </p:grpSpPr>
          <p:sp>
            <p:nvSpPr>
              <p:cNvPr id="7125" name="Google Shape;7125;p7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77"/>
            <p:cNvGrpSpPr/>
            <p:nvPr/>
          </p:nvGrpSpPr>
          <p:grpSpPr>
            <a:xfrm>
              <a:off x="2110795" y="1179665"/>
              <a:ext cx="80700" cy="1526144"/>
              <a:chOff x="2110795" y="1179665"/>
              <a:chExt cx="80700" cy="1526144"/>
            </a:xfrm>
          </p:grpSpPr>
          <p:sp>
            <p:nvSpPr>
              <p:cNvPr id="7136" name="Google Shape;7136;p7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77"/>
            <p:cNvGrpSpPr/>
            <p:nvPr/>
          </p:nvGrpSpPr>
          <p:grpSpPr>
            <a:xfrm>
              <a:off x="2284655" y="1179665"/>
              <a:ext cx="80700" cy="1526144"/>
              <a:chOff x="2284655" y="1179665"/>
              <a:chExt cx="80700" cy="1526144"/>
            </a:xfrm>
          </p:grpSpPr>
          <p:sp>
            <p:nvSpPr>
              <p:cNvPr id="7147" name="Google Shape;7147;p7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7" name="Google Shape;7157;p77"/>
          <p:cNvGrpSpPr/>
          <p:nvPr/>
        </p:nvGrpSpPr>
        <p:grpSpPr>
          <a:xfrm>
            <a:off x="2611692" y="986753"/>
            <a:ext cx="1364248" cy="1102133"/>
            <a:chOff x="2623904" y="1198803"/>
            <a:chExt cx="1364248" cy="1102133"/>
          </a:xfrm>
        </p:grpSpPr>
        <p:grpSp>
          <p:nvGrpSpPr>
            <p:cNvPr id="7158" name="Google Shape;7158;p77"/>
            <p:cNvGrpSpPr/>
            <p:nvPr/>
          </p:nvGrpSpPr>
          <p:grpSpPr>
            <a:xfrm>
              <a:off x="2623907" y="1198803"/>
              <a:ext cx="1364245" cy="273000"/>
              <a:chOff x="2623907" y="1198803"/>
              <a:chExt cx="1364245" cy="273000"/>
            </a:xfrm>
          </p:grpSpPr>
          <p:sp>
            <p:nvSpPr>
              <p:cNvPr id="7159" name="Google Shape;7159;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77"/>
            <p:cNvGrpSpPr/>
            <p:nvPr/>
          </p:nvGrpSpPr>
          <p:grpSpPr>
            <a:xfrm>
              <a:off x="2623904" y="1476964"/>
              <a:ext cx="1364245" cy="273000"/>
              <a:chOff x="2623904" y="1476964"/>
              <a:chExt cx="1364245" cy="273000"/>
            </a:xfrm>
          </p:grpSpPr>
          <p:sp>
            <p:nvSpPr>
              <p:cNvPr id="7165" name="Google Shape;7165;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77"/>
            <p:cNvGrpSpPr/>
            <p:nvPr/>
          </p:nvGrpSpPr>
          <p:grpSpPr>
            <a:xfrm>
              <a:off x="2623907" y="1749775"/>
              <a:ext cx="1364245" cy="273000"/>
              <a:chOff x="2623907" y="1749775"/>
              <a:chExt cx="1364245" cy="273000"/>
            </a:xfrm>
          </p:grpSpPr>
          <p:sp>
            <p:nvSpPr>
              <p:cNvPr id="7171" name="Google Shape;7171;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77"/>
            <p:cNvGrpSpPr/>
            <p:nvPr/>
          </p:nvGrpSpPr>
          <p:grpSpPr>
            <a:xfrm>
              <a:off x="2623904" y="2027936"/>
              <a:ext cx="1364245" cy="273000"/>
              <a:chOff x="2623904" y="2027936"/>
              <a:chExt cx="1364245" cy="273000"/>
            </a:xfrm>
          </p:grpSpPr>
          <p:sp>
            <p:nvSpPr>
              <p:cNvPr id="7177" name="Google Shape;7177;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2" name="Google Shape;7182;p77"/>
          <p:cNvGrpSpPr/>
          <p:nvPr/>
        </p:nvGrpSpPr>
        <p:grpSpPr>
          <a:xfrm>
            <a:off x="2601153" y="2445826"/>
            <a:ext cx="1387541" cy="159124"/>
            <a:chOff x="3200660" y="2180272"/>
            <a:chExt cx="2563824" cy="378237"/>
          </a:xfrm>
        </p:grpSpPr>
        <p:sp>
          <p:nvSpPr>
            <p:cNvPr id="7183" name="Google Shape;7183;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7"/>
          <p:cNvGrpSpPr/>
          <p:nvPr/>
        </p:nvGrpSpPr>
        <p:grpSpPr>
          <a:xfrm>
            <a:off x="2597677" y="2723590"/>
            <a:ext cx="1390502" cy="159625"/>
            <a:chOff x="3530150" y="2790075"/>
            <a:chExt cx="1962600" cy="225300"/>
          </a:xfrm>
        </p:grpSpPr>
        <p:sp>
          <p:nvSpPr>
            <p:cNvPr id="7202" name="Google Shape;7202;p7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77"/>
          <p:cNvGrpSpPr/>
          <p:nvPr/>
        </p:nvGrpSpPr>
        <p:grpSpPr>
          <a:xfrm>
            <a:off x="2597735" y="3001855"/>
            <a:ext cx="1411629" cy="154175"/>
            <a:chOff x="3558802" y="4011244"/>
            <a:chExt cx="1866000" cy="111600"/>
          </a:xfrm>
        </p:grpSpPr>
        <p:sp>
          <p:nvSpPr>
            <p:cNvPr id="7205" name="Google Shape;7205;p7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77"/>
          <p:cNvGrpSpPr/>
          <p:nvPr/>
        </p:nvGrpSpPr>
        <p:grpSpPr>
          <a:xfrm>
            <a:off x="2598023" y="2207425"/>
            <a:ext cx="1383503" cy="119761"/>
            <a:chOff x="3465975" y="2270258"/>
            <a:chExt cx="1986364" cy="171947"/>
          </a:xfrm>
        </p:grpSpPr>
        <p:sp>
          <p:nvSpPr>
            <p:cNvPr id="7208" name="Google Shape;7208;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7"/>
          <p:cNvGrpSpPr/>
          <p:nvPr/>
        </p:nvGrpSpPr>
        <p:grpSpPr>
          <a:xfrm>
            <a:off x="2609030" y="3571198"/>
            <a:ext cx="1369531" cy="195460"/>
            <a:chOff x="723300" y="4253549"/>
            <a:chExt cx="2276482" cy="324900"/>
          </a:xfrm>
        </p:grpSpPr>
        <p:sp>
          <p:nvSpPr>
            <p:cNvPr id="7217" name="Google Shape;7217;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77"/>
          <p:cNvGrpSpPr/>
          <p:nvPr/>
        </p:nvGrpSpPr>
        <p:grpSpPr>
          <a:xfrm>
            <a:off x="2598591" y="3272439"/>
            <a:ext cx="1389066" cy="180119"/>
            <a:chOff x="705948" y="3788465"/>
            <a:chExt cx="2308953" cy="299400"/>
          </a:xfrm>
        </p:grpSpPr>
        <p:sp>
          <p:nvSpPr>
            <p:cNvPr id="7223" name="Google Shape;7223;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77"/>
          <p:cNvGrpSpPr/>
          <p:nvPr/>
        </p:nvGrpSpPr>
        <p:grpSpPr>
          <a:xfrm>
            <a:off x="4195581" y="1876393"/>
            <a:ext cx="1433821" cy="191501"/>
            <a:chOff x="4273350" y="2088443"/>
            <a:chExt cx="1433821" cy="191501"/>
          </a:xfrm>
        </p:grpSpPr>
        <p:grpSp>
          <p:nvGrpSpPr>
            <p:cNvPr id="7229" name="Google Shape;7229;p77"/>
            <p:cNvGrpSpPr/>
            <p:nvPr/>
          </p:nvGrpSpPr>
          <p:grpSpPr>
            <a:xfrm>
              <a:off x="4273350" y="2088443"/>
              <a:ext cx="1433821" cy="0"/>
              <a:chOff x="5224975" y="2962250"/>
              <a:chExt cx="1544400" cy="0"/>
            </a:xfrm>
          </p:grpSpPr>
          <p:cxnSp>
            <p:nvCxnSpPr>
              <p:cNvPr id="7230" name="Google Shape;7230;p7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231" name="Google Shape;7231;p7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232" name="Google Shape;7232;p77"/>
            <p:cNvGrpSpPr/>
            <p:nvPr/>
          </p:nvGrpSpPr>
          <p:grpSpPr>
            <a:xfrm>
              <a:off x="4273350" y="2279944"/>
              <a:ext cx="1433821" cy="0"/>
              <a:chOff x="5224975" y="2962250"/>
              <a:chExt cx="1544400" cy="0"/>
            </a:xfrm>
          </p:grpSpPr>
          <p:cxnSp>
            <p:nvCxnSpPr>
              <p:cNvPr id="7233" name="Google Shape;7233;p7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234" name="Google Shape;7234;p7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235" name="Google Shape;7235;p77"/>
          <p:cNvGrpSpPr/>
          <p:nvPr/>
        </p:nvGrpSpPr>
        <p:grpSpPr>
          <a:xfrm>
            <a:off x="2646528" y="3885297"/>
            <a:ext cx="1304609" cy="294074"/>
            <a:chOff x="2658741" y="4097347"/>
            <a:chExt cx="1304609" cy="294074"/>
          </a:xfrm>
        </p:grpSpPr>
        <p:grpSp>
          <p:nvGrpSpPr>
            <p:cNvPr id="7236" name="Google Shape;7236;p77"/>
            <p:cNvGrpSpPr/>
            <p:nvPr/>
          </p:nvGrpSpPr>
          <p:grpSpPr>
            <a:xfrm>
              <a:off x="2658741" y="4097347"/>
              <a:ext cx="118572" cy="294074"/>
              <a:chOff x="3343310" y="4475555"/>
              <a:chExt cx="127717" cy="316753"/>
            </a:xfrm>
          </p:grpSpPr>
          <p:sp>
            <p:nvSpPr>
              <p:cNvPr id="7237" name="Google Shape;7237;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77"/>
            <p:cNvGrpSpPr/>
            <p:nvPr/>
          </p:nvGrpSpPr>
          <p:grpSpPr>
            <a:xfrm>
              <a:off x="3815519" y="4098388"/>
              <a:ext cx="147831" cy="291991"/>
              <a:chOff x="3527539" y="4476677"/>
              <a:chExt cx="159232" cy="314510"/>
            </a:xfrm>
          </p:grpSpPr>
          <p:sp>
            <p:nvSpPr>
              <p:cNvPr id="7240" name="Google Shape;7240;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77"/>
            <p:cNvGrpSpPr/>
            <p:nvPr/>
          </p:nvGrpSpPr>
          <p:grpSpPr>
            <a:xfrm>
              <a:off x="3511696" y="4098388"/>
              <a:ext cx="147831" cy="291991"/>
              <a:chOff x="3527539" y="4476677"/>
              <a:chExt cx="159232" cy="314510"/>
            </a:xfrm>
          </p:grpSpPr>
          <p:sp>
            <p:nvSpPr>
              <p:cNvPr id="7243" name="Google Shape;7243;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77"/>
            <p:cNvGrpSpPr/>
            <p:nvPr/>
          </p:nvGrpSpPr>
          <p:grpSpPr>
            <a:xfrm>
              <a:off x="3207874" y="4098388"/>
              <a:ext cx="147831" cy="291991"/>
              <a:chOff x="3527539" y="4476677"/>
              <a:chExt cx="159232" cy="314510"/>
            </a:xfrm>
          </p:grpSpPr>
          <p:sp>
            <p:nvSpPr>
              <p:cNvPr id="7246" name="Google Shape;7246;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7"/>
            <p:cNvGrpSpPr/>
            <p:nvPr/>
          </p:nvGrpSpPr>
          <p:grpSpPr>
            <a:xfrm>
              <a:off x="2933305" y="4097347"/>
              <a:ext cx="118572" cy="294074"/>
              <a:chOff x="3343310" y="4475555"/>
              <a:chExt cx="127717" cy="316753"/>
            </a:xfrm>
          </p:grpSpPr>
          <p:sp>
            <p:nvSpPr>
              <p:cNvPr id="7249" name="Google Shape;7249;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1" name="Google Shape;7251;p77"/>
          <p:cNvGrpSpPr/>
          <p:nvPr/>
        </p:nvGrpSpPr>
        <p:grpSpPr>
          <a:xfrm>
            <a:off x="4197136" y="963991"/>
            <a:ext cx="1430711" cy="751237"/>
            <a:chOff x="5159450" y="1919950"/>
            <a:chExt cx="1541050" cy="862500"/>
          </a:xfrm>
        </p:grpSpPr>
        <p:sp>
          <p:nvSpPr>
            <p:cNvPr id="7252" name="Google Shape;7252;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253" name="Google Shape;7253;p77"/>
            <p:cNvGrpSpPr/>
            <p:nvPr/>
          </p:nvGrpSpPr>
          <p:grpSpPr>
            <a:xfrm>
              <a:off x="5159450" y="1919950"/>
              <a:ext cx="1541050" cy="862500"/>
              <a:chOff x="5159450" y="1919950"/>
              <a:chExt cx="1541050" cy="862500"/>
            </a:xfrm>
          </p:grpSpPr>
          <p:cxnSp>
            <p:nvCxnSpPr>
              <p:cNvPr id="7254" name="Google Shape;7254;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255" name="Google Shape;7255;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256" name="Google Shape;7256;p77"/>
          <p:cNvGrpSpPr/>
          <p:nvPr/>
        </p:nvGrpSpPr>
        <p:grpSpPr>
          <a:xfrm>
            <a:off x="4245274" y="2227761"/>
            <a:ext cx="1334436" cy="967914"/>
            <a:chOff x="4294923" y="2439811"/>
            <a:chExt cx="1334436" cy="967914"/>
          </a:xfrm>
        </p:grpSpPr>
        <p:grpSp>
          <p:nvGrpSpPr>
            <p:cNvPr id="7257" name="Google Shape;7257;p77"/>
            <p:cNvGrpSpPr/>
            <p:nvPr/>
          </p:nvGrpSpPr>
          <p:grpSpPr>
            <a:xfrm>
              <a:off x="4960455" y="2469658"/>
              <a:ext cx="668904" cy="885524"/>
              <a:chOff x="4960455" y="2469658"/>
              <a:chExt cx="668904" cy="885524"/>
            </a:xfrm>
          </p:grpSpPr>
          <p:sp>
            <p:nvSpPr>
              <p:cNvPr id="7258" name="Google Shape;7258;p7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77"/>
            <p:cNvGrpSpPr/>
            <p:nvPr/>
          </p:nvGrpSpPr>
          <p:grpSpPr>
            <a:xfrm>
              <a:off x="4294923" y="2469658"/>
              <a:ext cx="668951" cy="885524"/>
              <a:chOff x="4294923" y="2469658"/>
              <a:chExt cx="668951" cy="885524"/>
            </a:xfrm>
          </p:grpSpPr>
          <p:sp>
            <p:nvSpPr>
              <p:cNvPr id="7265" name="Google Shape;7265;p7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1" name="Google Shape;7271;p7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7"/>
          <p:cNvGrpSpPr/>
          <p:nvPr/>
        </p:nvGrpSpPr>
        <p:grpSpPr>
          <a:xfrm>
            <a:off x="4231477" y="3282206"/>
            <a:ext cx="1430949" cy="897289"/>
            <a:chOff x="4351371" y="3547942"/>
            <a:chExt cx="1345130" cy="843475"/>
          </a:xfrm>
        </p:grpSpPr>
        <p:grpSp>
          <p:nvGrpSpPr>
            <p:cNvPr id="7273" name="Google Shape;7273;p77"/>
            <p:cNvGrpSpPr/>
            <p:nvPr/>
          </p:nvGrpSpPr>
          <p:grpSpPr>
            <a:xfrm>
              <a:off x="4351371" y="4209917"/>
              <a:ext cx="1345130" cy="181500"/>
              <a:chOff x="4351371" y="4209917"/>
              <a:chExt cx="1345130" cy="181500"/>
            </a:xfrm>
          </p:grpSpPr>
          <p:sp>
            <p:nvSpPr>
              <p:cNvPr id="7274" name="Google Shape;7274;p7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75" name="Google Shape;7275;p7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276" name="Google Shape;7276;p77"/>
            <p:cNvGrpSpPr/>
            <p:nvPr/>
          </p:nvGrpSpPr>
          <p:grpSpPr>
            <a:xfrm>
              <a:off x="4403010" y="3985221"/>
              <a:ext cx="1109518" cy="181500"/>
              <a:chOff x="4403010" y="3985221"/>
              <a:chExt cx="1109518" cy="181500"/>
            </a:xfrm>
          </p:grpSpPr>
          <p:sp>
            <p:nvSpPr>
              <p:cNvPr id="7277" name="Google Shape;7277;p7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78" name="Google Shape;7278;p7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279" name="Google Shape;7279;p77"/>
            <p:cNvGrpSpPr/>
            <p:nvPr/>
          </p:nvGrpSpPr>
          <p:grpSpPr>
            <a:xfrm>
              <a:off x="4618704" y="3766582"/>
              <a:ext cx="807858" cy="181500"/>
              <a:chOff x="4618704" y="3766582"/>
              <a:chExt cx="807858" cy="181500"/>
            </a:xfrm>
          </p:grpSpPr>
          <p:sp>
            <p:nvSpPr>
              <p:cNvPr id="7280" name="Google Shape;7280;p7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81" name="Google Shape;7281;p7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282" name="Google Shape;7282;p77"/>
            <p:cNvGrpSpPr/>
            <p:nvPr/>
          </p:nvGrpSpPr>
          <p:grpSpPr>
            <a:xfrm>
              <a:off x="4735238" y="3547942"/>
              <a:ext cx="462839" cy="181500"/>
              <a:chOff x="4735238" y="3547942"/>
              <a:chExt cx="462839" cy="181500"/>
            </a:xfrm>
          </p:grpSpPr>
          <p:sp>
            <p:nvSpPr>
              <p:cNvPr id="7283" name="Google Shape;7283;p7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84" name="Google Shape;7284;p7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285" name="Google Shape;7285;p77"/>
          <p:cNvGrpSpPr/>
          <p:nvPr/>
        </p:nvGrpSpPr>
        <p:grpSpPr>
          <a:xfrm>
            <a:off x="7407835" y="2217530"/>
            <a:ext cx="1020955" cy="928853"/>
            <a:chOff x="926675" y="238125"/>
            <a:chExt cx="5755100" cy="5232975"/>
          </a:xfrm>
        </p:grpSpPr>
        <p:sp>
          <p:nvSpPr>
            <p:cNvPr id="7286" name="Google Shape;7286;p7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77"/>
          <p:cNvGrpSpPr/>
          <p:nvPr/>
        </p:nvGrpSpPr>
        <p:grpSpPr>
          <a:xfrm>
            <a:off x="715208" y="2616265"/>
            <a:ext cx="1695374" cy="1560837"/>
            <a:chOff x="727421" y="2828315"/>
            <a:chExt cx="1695374" cy="1560837"/>
          </a:xfrm>
        </p:grpSpPr>
        <p:grpSp>
          <p:nvGrpSpPr>
            <p:cNvPr id="7291" name="Google Shape;7291;p77"/>
            <p:cNvGrpSpPr/>
            <p:nvPr/>
          </p:nvGrpSpPr>
          <p:grpSpPr>
            <a:xfrm>
              <a:off x="727421" y="2828315"/>
              <a:ext cx="1695374" cy="1560837"/>
              <a:chOff x="734799" y="2782450"/>
              <a:chExt cx="1571100" cy="1577400"/>
            </a:xfrm>
          </p:grpSpPr>
          <p:cxnSp>
            <p:nvCxnSpPr>
              <p:cNvPr id="7292" name="Google Shape;7292;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293" name="Google Shape;7293;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294" name="Google Shape;7294;p77"/>
            <p:cNvGrpSpPr/>
            <p:nvPr/>
          </p:nvGrpSpPr>
          <p:grpSpPr>
            <a:xfrm>
              <a:off x="819108" y="2882501"/>
              <a:ext cx="1556791" cy="1426186"/>
              <a:chOff x="819108" y="2882501"/>
              <a:chExt cx="1556791" cy="1426186"/>
            </a:xfrm>
          </p:grpSpPr>
          <p:grpSp>
            <p:nvGrpSpPr>
              <p:cNvPr id="7295" name="Google Shape;7295;p77"/>
              <p:cNvGrpSpPr/>
              <p:nvPr/>
            </p:nvGrpSpPr>
            <p:grpSpPr>
              <a:xfrm>
                <a:off x="819108" y="2882501"/>
                <a:ext cx="103104" cy="1426186"/>
                <a:chOff x="4674013" y="3100904"/>
                <a:chExt cx="122758" cy="1698043"/>
              </a:xfrm>
            </p:grpSpPr>
            <p:sp>
              <p:nvSpPr>
                <p:cNvPr id="7296" name="Google Shape;7296;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7"/>
              <p:cNvGrpSpPr/>
              <p:nvPr/>
            </p:nvGrpSpPr>
            <p:grpSpPr>
              <a:xfrm>
                <a:off x="1062475" y="2882501"/>
                <a:ext cx="103104" cy="1426186"/>
                <a:chOff x="4940438" y="3100904"/>
                <a:chExt cx="122758" cy="1698043"/>
              </a:xfrm>
            </p:grpSpPr>
            <p:sp>
              <p:nvSpPr>
                <p:cNvPr id="7304" name="Google Shape;7304;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77"/>
              <p:cNvGrpSpPr/>
              <p:nvPr/>
            </p:nvGrpSpPr>
            <p:grpSpPr>
              <a:xfrm>
                <a:off x="1299324" y="2882501"/>
                <a:ext cx="103104" cy="1426186"/>
                <a:chOff x="5206863" y="3100904"/>
                <a:chExt cx="122758" cy="1698043"/>
              </a:xfrm>
            </p:grpSpPr>
            <p:sp>
              <p:nvSpPr>
                <p:cNvPr id="7312" name="Google Shape;7312;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77"/>
              <p:cNvGrpSpPr/>
              <p:nvPr/>
            </p:nvGrpSpPr>
            <p:grpSpPr>
              <a:xfrm>
                <a:off x="1786057" y="2882501"/>
                <a:ext cx="103104" cy="1426186"/>
                <a:chOff x="6006138" y="3143629"/>
                <a:chExt cx="122758" cy="1698043"/>
              </a:xfrm>
            </p:grpSpPr>
            <p:sp>
              <p:nvSpPr>
                <p:cNvPr id="7320" name="Google Shape;7320;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77"/>
              <p:cNvGrpSpPr/>
              <p:nvPr/>
            </p:nvGrpSpPr>
            <p:grpSpPr>
              <a:xfrm>
                <a:off x="2029422" y="2882501"/>
                <a:ext cx="103104" cy="1426186"/>
                <a:chOff x="6805413" y="3100904"/>
                <a:chExt cx="122758" cy="1698043"/>
              </a:xfrm>
            </p:grpSpPr>
            <p:sp>
              <p:nvSpPr>
                <p:cNvPr id="7328" name="Google Shape;7328;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77"/>
              <p:cNvGrpSpPr/>
              <p:nvPr/>
            </p:nvGrpSpPr>
            <p:grpSpPr>
              <a:xfrm>
                <a:off x="2272795" y="2882501"/>
                <a:ext cx="103104" cy="1426186"/>
                <a:chOff x="5206863" y="3100904"/>
                <a:chExt cx="122758" cy="1698043"/>
              </a:xfrm>
            </p:grpSpPr>
            <p:sp>
              <p:nvSpPr>
                <p:cNvPr id="7336" name="Google Shape;7336;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77"/>
              <p:cNvGrpSpPr/>
              <p:nvPr/>
            </p:nvGrpSpPr>
            <p:grpSpPr>
              <a:xfrm>
                <a:off x="1542694" y="2882501"/>
                <a:ext cx="103104" cy="1426186"/>
                <a:chOff x="6006138" y="3143629"/>
                <a:chExt cx="122758" cy="1698043"/>
              </a:xfrm>
            </p:grpSpPr>
            <p:sp>
              <p:nvSpPr>
                <p:cNvPr id="7344" name="Google Shape;7344;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51" name="Google Shape;7351;p77"/>
          <p:cNvGrpSpPr/>
          <p:nvPr/>
        </p:nvGrpSpPr>
        <p:grpSpPr>
          <a:xfrm>
            <a:off x="5671259" y="3305987"/>
            <a:ext cx="2749952" cy="870677"/>
            <a:chOff x="238125" y="1725700"/>
            <a:chExt cx="7139025" cy="2260325"/>
          </a:xfrm>
        </p:grpSpPr>
        <p:sp>
          <p:nvSpPr>
            <p:cNvPr id="7352" name="Google Shape;7352;p7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77"/>
          <p:cNvGrpSpPr/>
          <p:nvPr/>
        </p:nvGrpSpPr>
        <p:grpSpPr>
          <a:xfrm>
            <a:off x="5941423" y="2247733"/>
            <a:ext cx="1105452" cy="916747"/>
            <a:chOff x="5249100" y="1210600"/>
            <a:chExt cx="3502700" cy="2904775"/>
          </a:xfrm>
        </p:grpSpPr>
        <p:sp>
          <p:nvSpPr>
            <p:cNvPr id="7363" name="Google Shape;7363;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67" name="Google Shape;7367;p7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368" name="Google Shape;7368;p7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369" name="Google Shape;7369;p7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370" name="Google Shape;7370;p7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371" name="Google Shape;7371;p7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77"/>
          <p:cNvGrpSpPr/>
          <p:nvPr/>
        </p:nvGrpSpPr>
        <p:grpSpPr>
          <a:xfrm>
            <a:off x="7123971" y="967151"/>
            <a:ext cx="1304650" cy="1124856"/>
            <a:chOff x="7287122" y="1165658"/>
            <a:chExt cx="1219413" cy="1051365"/>
          </a:xfrm>
        </p:grpSpPr>
        <p:grpSp>
          <p:nvGrpSpPr>
            <p:cNvPr id="7373" name="Google Shape;7373;p77"/>
            <p:cNvGrpSpPr/>
            <p:nvPr/>
          </p:nvGrpSpPr>
          <p:grpSpPr>
            <a:xfrm>
              <a:off x="7287122" y="1969723"/>
              <a:ext cx="1219413" cy="247300"/>
              <a:chOff x="7287122" y="1969723"/>
              <a:chExt cx="1219413" cy="247300"/>
            </a:xfrm>
          </p:grpSpPr>
          <p:sp>
            <p:nvSpPr>
              <p:cNvPr id="7374" name="Google Shape;7374;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5" name="Google Shape;7375;p77"/>
              <p:cNvGrpSpPr/>
              <p:nvPr/>
            </p:nvGrpSpPr>
            <p:grpSpPr>
              <a:xfrm>
                <a:off x="7287122" y="2063892"/>
                <a:ext cx="1151753" cy="73428"/>
                <a:chOff x="7287122" y="2063892"/>
                <a:chExt cx="1151753" cy="73428"/>
              </a:xfrm>
            </p:grpSpPr>
            <p:sp>
              <p:nvSpPr>
                <p:cNvPr id="7376" name="Google Shape;7376;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7" name="Google Shape;7377;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378" name="Google Shape;7378;p77"/>
            <p:cNvGrpSpPr/>
            <p:nvPr/>
          </p:nvGrpSpPr>
          <p:grpSpPr>
            <a:xfrm>
              <a:off x="7287122" y="1712201"/>
              <a:ext cx="1219403" cy="246767"/>
              <a:chOff x="7287122" y="1712201"/>
              <a:chExt cx="1219403" cy="246767"/>
            </a:xfrm>
          </p:grpSpPr>
          <p:sp>
            <p:nvSpPr>
              <p:cNvPr id="7379" name="Google Shape;7379;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0" name="Google Shape;7380;p77"/>
              <p:cNvGrpSpPr/>
              <p:nvPr/>
            </p:nvGrpSpPr>
            <p:grpSpPr>
              <a:xfrm>
                <a:off x="7287122" y="1842861"/>
                <a:ext cx="1005303" cy="73419"/>
                <a:chOff x="7287122" y="1842861"/>
                <a:chExt cx="1005303" cy="73419"/>
              </a:xfrm>
            </p:grpSpPr>
            <p:sp>
              <p:nvSpPr>
                <p:cNvPr id="7381" name="Google Shape;7381;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82" name="Google Shape;7382;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383" name="Google Shape;7383;p77"/>
            <p:cNvGrpSpPr/>
            <p:nvPr/>
          </p:nvGrpSpPr>
          <p:grpSpPr>
            <a:xfrm>
              <a:off x="7287122" y="1447520"/>
              <a:ext cx="1219403" cy="286667"/>
              <a:chOff x="7287122" y="1447520"/>
              <a:chExt cx="1219403" cy="286667"/>
            </a:xfrm>
          </p:grpSpPr>
          <p:sp>
            <p:nvSpPr>
              <p:cNvPr id="7384" name="Google Shape;7384;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77"/>
              <p:cNvGrpSpPr/>
              <p:nvPr/>
            </p:nvGrpSpPr>
            <p:grpSpPr>
              <a:xfrm>
                <a:off x="7287122" y="1581977"/>
                <a:ext cx="852803" cy="73428"/>
                <a:chOff x="7287122" y="1581977"/>
                <a:chExt cx="852803" cy="73428"/>
              </a:xfrm>
            </p:grpSpPr>
            <p:sp>
              <p:nvSpPr>
                <p:cNvPr id="7386" name="Google Shape;7386;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87" name="Google Shape;7387;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388" name="Google Shape;7388;p77"/>
            <p:cNvGrpSpPr/>
            <p:nvPr/>
          </p:nvGrpSpPr>
          <p:grpSpPr>
            <a:xfrm>
              <a:off x="7287122" y="1165658"/>
              <a:ext cx="1219403" cy="344253"/>
              <a:chOff x="7287122" y="1165658"/>
              <a:chExt cx="1219403" cy="344253"/>
            </a:xfrm>
          </p:grpSpPr>
          <p:sp>
            <p:nvSpPr>
              <p:cNvPr id="7389" name="Google Shape;7389;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77"/>
              <p:cNvGrpSpPr/>
              <p:nvPr/>
            </p:nvGrpSpPr>
            <p:grpSpPr>
              <a:xfrm>
                <a:off x="7287122" y="1341025"/>
                <a:ext cx="695703" cy="73419"/>
                <a:chOff x="7287122" y="1341025"/>
                <a:chExt cx="695703" cy="73419"/>
              </a:xfrm>
            </p:grpSpPr>
            <p:sp>
              <p:nvSpPr>
                <p:cNvPr id="7391" name="Google Shape;7391;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92" name="Google Shape;7392;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393" name="Google Shape;7393;p77"/>
          <p:cNvGrpSpPr/>
          <p:nvPr/>
        </p:nvGrpSpPr>
        <p:grpSpPr>
          <a:xfrm>
            <a:off x="5790463" y="973174"/>
            <a:ext cx="1397729" cy="1098540"/>
            <a:chOff x="5900602" y="1193063"/>
            <a:chExt cx="1299851" cy="1021707"/>
          </a:xfrm>
        </p:grpSpPr>
        <p:grpSp>
          <p:nvGrpSpPr>
            <p:cNvPr id="7394" name="Google Shape;7394;p77"/>
            <p:cNvGrpSpPr/>
            <p:nvPr/>
          </p:nvGrpSpPr>
          <p:grpSpPr>
            <a:xfrm>
              <a:off x="6520337" y="1193063"/>
              <a:ext cx="341815" cy="799959"/>
              <a:chOff x="6520337" y="1193063"/>
              <a:chExt cx="341815" cy="799959"/>
            </a:xfrm>
          </p:grpSpPr>
          <p:grpSp>
            <p:nvGrpSpPr>
              <p:cNvPr id="7395" name="Google Shape;7395;p77"/>
              <p:cNvGrpSpPr/>
              <p:nvPr/>
            </p:nvGrpSpPr>
            <p:grpSpPr>
              <a:xfrm>
                <a:off x="6520337" y="1589527"/>
                <a:ext cx="213950" cy="403494"/>
                <a:chOff x="6520337" y="1589527"/>
                <a:chExt cx="213950" cy="403494"/>
              </a:xfrm>
            </p:grpSpPr>
            <p:sp>
              <p:nvSpPr>
                <p:cNvPr id="7396" name="Google Shape;7396;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7"/>
              <p:cNvGrpSpPr/>
              <p:nvPr/>
            </p:nvGrpSpPr>
            <p:grpSpPr>
              <a:xfrm>
                <a:off x="6577204" y="1193063"/>
                <a:ext cx="284947" cy="464512"/>
                <a:chOff x="6577204" y="1193063"/>
                <a:chExt cx="284947" cy="464512"/>
              </a:xfrm>
            </p:grpSpPr>
            <p:sp>
              <p:nvSpPr>
                <p:cNvPr id="7399" name="Google Shape;7399;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00" name="Google Shape;7400;p7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401" name="Google Shape;7401;p77"/>
            <p:cNvGrpSpPr/>
            <p:nvPr/>
          </p:nvGrpSpPr>
          <p:grpSpPr>
            <a:xfrm>
              <a:off x="6238903" y="1193063"/>
              <a:ext cx="300475" cy="900152"/>
              <a:chOff x="6238903" y="1193063"/>
              <a:chExt cx="300475" cy="900152"/>
            </a:xfrm>
          </p:grpSpPr>
          <p:grpSp>
            <p:nvGrpSpPr>
              <p:cNvPr id="7402" name="Google Shape;7402;p77"/>
              <p:cNvGrpSpPr/>
              <p:nvPr/>
            </p:nvGrpSpPr>
            <p:grpSpPr>
              <a:xfrm>
                <a:off x="6290865" y="1489315"/>
                <a:ext cx="248514" cy="603900"/>
                <a:chOff x="6290865" y="1489315"/>
                <a:chExt cx="248514" cy="603900"/>
              </a:xfrm>
            </p:grpSpPr>
            <p:sp>
              <p:nvSpPr>
                <p:cNvPr id="7403" name="Google Shape;7403;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77"/>
              <p:cNvGrpSpPr/>
              <p:nvPr/>
            </p:nvGrpSpPr>
            <p:grpSpPr>
              <a:xfrm>
                <a:off x="6238903" y="1193063"/>
                <a:ext cx="284947" cy="333087"/>
                <a:chOff x="6238903" y="1193063"/>
                <a:chExt cx="284947" cy="333087"/>
              </a:xfrm>
            </p:grpSpPr>
            <p:sp>
              <p:nvSpPr>
                <p:cNvPr id="7406" name="Google Shape;7406;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07" name="Google Shape;7407;p7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408" name="Google Shape;7408;p77"/>
            <p:cNvGrpSpPr/>
            <p:nvPr/>
          </p:nvGrpSpPr>
          <p:grpSpPr>
            <a:xfrm>
              <a:off x="5900602" y="1193063"/>
              <a:ext cx="444345" cy="1021707"/>
              <a:chOff x="5900602" y="1193063"/>
              <a:chExt cx="444345" cy="1021707"/>
            </a:xfrm>
          </p:grpSpPr>
          <p:grpSp>
            <p:nvGrpSpPr>
              <p:cNvPr id="7409" name="Google Shape;7409;p77"/>
              <p:cNvGrpSpPr/>
              <p:nvPr/>
            </p:nvGrpSpPr>
            <p:grpSpPr>
              <a:xfrm>
                <a:off x="6046501" y="1367785"/>
                <a:ext cx="298446" cy="846986"/>
                <a:chOff x="6046501" y="1367785"/>
                <a:chExt cx="298446" cy="846986"/>
              </a:xfrm>
            </p:grpSpPr>
            <p:sp>
              <p:nvSpPr>
                <p:cNvPr id="7410" name="Google Shape;7410;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77"/>
              <p:cNvGrpSpPr/>
              <p:nvPr/>
            </p:nvGrpSpPr>
            <p:grpSpPr>
              <a:xfrm>
                <a:off x="5900602" y="1193063"/>
                <a:ext cx="284947" cy="182312"/>
                <a:chOff x="5900602" y="1193063"/>
                <a:chExt cx="284947" cy="182312"/>
              </a:xfrm>
            </p:grpSpPr>
            <p:sp>
              <p:nvSpPr>
                <p:cNvPr id="7413" name="Google Shape;7413;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14" name="Google Shape;7414;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415" name="Google Shape;7415;p77"/>
            <p:cNvGrpSpPr/>
            <p:nvPr/>
          </p:nvGrpSpPr>
          <p:grpSpPr>
            <a:xfrm>
              <a:off x="6738300" y="1193063"/>
              <a:ext cx="462153" cy="707634"/>
              <a:chOff x="6738300" y="1193063"/>
              <a:chExt cx="462153" cy="707634"/>
            </a:xfrm>
          </p:grpSpPr>
          <p:grpSp>
            <p:nvGrpSpPr>
              <p:cNvPr id="7416" name="Google Shape;7416;p77"/>
              <p:cNvGrpSpPr/>
              <p:nvPr/>
            </p:nvGrpSpPr>
            <p:grpSpPr>
              <a:xfrm>
                <a:off x="6915505" y="1193063"/>
                <a:ext cx="284947" cy="597387"/>
                <a:chOff x="6915505" y="1193063"/>
                <a:chExt cx="284947" cy="597387"/>
              </a:xfrm>
            </p:grpSpPr>
            <p:sp>
              <p:nvSpPr>
                <p:cNvPr id="7417" name="Google Shape;7417;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18" name="Google Shape;7418;p7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419" name="Google Shape;7419;p77"/>
              <p:cNvGrpSpPr/>
              <p:nvPr/>
            </p:nvGrpSpPr>
            <p:grpSpPr>
              <a:xfrm>
                <a:off x="6738300" y="1684725"/>
                <a:ext cx="230066" cy="215971"/>
                <a:chOff x="6738300" y="1684725"/>
                <a:chExt cx="230066" cy="215971"/>
              </a:xfrm>
            </p:grpSpPr>
            <p:sp>
              <p:nvSpPr>
                <p:cNvPr id="7420" name="Google Shape;7420;p7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25"/>
        <p:cNvGrpSpPr/>
        <p:nvPr/>
      </p:nvGrpSpPr>
      <p:grpSpPr>
        <a:xfrm>
          <a:off x="0" y="0"/>
          <a:ext cx="0" cy="0"/>
          <a:chOff x="0" y="0"/>
          <a:chExt cx="0" cy="0"/>
        </a:xfrm>
      </p:grpSpPr>
      <p:grpSp>
        <p:nvGrpSpPr>
          <p:cNvPr id="7426" name="Google Shape;7426;p78"/>
          <p:cNvGrpSpPr/>
          <p:nvPr/>
        </p:nvGrpSpPr>
        <p:grpSpPr>
          <a:xfrm>
            <a:off x="829359" y="2307635"/>
            <a:ext cx="339235" cy="298186"/>
            <a:chOff x="898875" y="244725"/>
            <a:chExt cx="481800" cy="423500"/>
          </a:xfrm>
        </p:grpSpPr>
        <p:sp>
          <p:nvSpPr>
            <p:cNvPr id="7427" name="Google Shape;7427;p7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8" name="Google Shape;7428;p7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9" name="Google Shape;7429;p7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0" name="Google Shape;7430;p7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1" name="Google Shape;7431;p7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2" name="Google Shape;7432;p7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33" name="Google Shape;7433;p78"/>
          <p:cNvGrpSpPr/>
          <p:nvPr/>
        </p:nvGrpSpPr>
        <p:grpSpPr>
          <a:xfrm>
            <a:off x="1267741" y="2287103"/>
            <a:ext cx="298169" cy="339253"/>
            <a:chOff x="1529350" y="258825"/>
            <a:chExt cx="423475" cy="481825"/>
          </a:xfrm>
        </p:grpSpPr>
        <p:sp>
          <p:nvSpPr>
            <p:cNvPr id="7434" name="Google Shape;7434;p7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5" name="Google Shape;7435;p7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36" name="Google Shape;7436;p78"/>
          <p:cNvGrpSpPr/>
          <p:nvPr/>
        </p:nvGrpSpPr>
        <p:grpSpPr>
          <a:xfrm>
            <a:off x="1660716" y="2367273"/>
            <a:ext cx="340890" cy="178912"/>
            <a:chOff x="2084325" y="363300"/>
            <a:chExt cx="484150" cy="254100"/>
          </a:xfrm>
        </p:grpSpPr>
        <p:sp>
          <p:nvSpPr>
            <p:cNvPr id="7437" name="Google Shape;7437;p7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8" name="Google Shape;7438;p7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39" name="Google Shape;7439;p78"/>
          <p:cNvGrpSpPr/>
          <p:nvPr/>
        </p:nvGrpSpPr>
        <p:grpSpPr>
          <a:xfrm>
            <a:off x="2110011" y="2287102"/>
            <a:ext cx="298169" cy="339253"/>
            <a:chOff x="2707500" y="249400"/>
            <a:chExt cx="423475" cy="481825"/>
          </a:xfrm>
        </p:grpSpPr>
        <p:sp>
          <p:nvSpPr>
            <p:cNvPr id="7440" name="Google Shape;7440;p7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1" name="Google Shape;7441;p7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42" name="Google Shape;7442;p78"/>
          <p:cNvGrpSpPr/>
          <p:nvPr/>
        </p:nvGrpSpPr>
        <p:grpSpPr>
          <a:xfrm>
            <a:off x="2523626" y="2287428"/>
            <a:ext cx="305386" cy="338602"/>
            <a:chOff x="3300325" y="249875"/>
            <a:chExt cx="433725" cy="480900"/>
          </a:xfrm>
        </p:grpSpPr>
        <p:sp>
          <p:nvSpPr>
            <p:cNvPr id="7443" name="Google Shape;7443;p7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4" name="Google Shape;7444;p7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5" name="Google Shape;7445;p7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6" name="Google Shape;7446;p7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7" name="Google Shape;7447;p7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8" name="Google Shape;7448;p7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49" name="Google Shape;7449;p78"/>
          <p:cNvGrpSpPr/>
          <p:nvPr/>
        </p:nvGrpSpPr>
        <p:grpSpPr>
          <a:xfrm>
            <a:off x="2912712" y="2287349"/>
            <a:ext cx="352349" cy="338760"/>
            <a:chOff x="3854700" y="249750"/>
            <a:chExt cx="500425" cy="481125"/>
          </a:xfrm>
        </p:grpSpPr>
        <p:sp>
          <p:nvSpPr>
            <p:cNvPr id="7450" name="Google Shape;7450;p7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1" name="Google Shape;7451;p7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2" name="Google Shape;7452;p7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3" name="Google Shape;7453;p7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4" name="Google Shape;7454;p7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5" name="Google Shape;7455;p7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6" name="Google Shape;7456;p7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7" name="Google Shape;7457;p7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58" name="Google Shape;7458;p78"/>
          <p:cNvGrpSpPr/>
          <p:nvPr/>
        </p:nvGrpSpPr>
        <p:grpSpPr>
          <a:xfrm>
            <a:off x="3330701" y="2287349"/>
            <a:ext cx="352349" cy="338760"/>
            <a:chOff x="4447550" y="249750"/>
            <a:chExt cx="500425" cy="481125"/>
          </a:xfrm>
        </p:grpSpPr>
        <p:sp>
          <p:nvSpPr>
            <p:cNvPr id="7459" name="Google Shape;7459;p7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0" name="Google Shape;7460;p7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61" name="Google Shape;7461;p78"/>
          <p:cNvGrpSpPr/>
          <p:nvPr/>
        </p:nvGrpSpPr>
        <p:grpSpPr>
          <a:xfrm>
            <a:off x="3759902" y="2287102"/>
            <a:ext cx="339253" cy="339253"/>
            <a:chOff x="5049725" y="249400"/>
            <a:chExt cx="481825" cy="481825"/>
          </a:xfrm>
        </p:grpSpPr>
        <p:sp>
          <p:nvSpPr>
            <p:cNvPr id="7462" name="Google Shape;7462;p7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3" name="Google Shape;7463;p7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64" name="Google Shape;7464;p78"/>
          <p:cNvGrpSpPr/>
          <p:nvPr/>
        </p:nvGrpSpPr>
        <p:grpSpPr>
          <a:xfrm>
            <a:off x="4173843" y="2287102"/>
            <a:ext cx="339253" cy="339253"/>
            <a:chOff x="5660400" y="238125"/>
            <a:chExt cx="481825" cy="481825"/>
          </a:xfrm>
        </p:grpSpPr>
        <p:sp>
          <p:nvSpPr>
            <p:cNvPr id="7465" name="Google Shape;7465;p7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6" name="Google Shape;7466;p7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67" name="Google Shape;7467;p78"/>
          <p:cNvGrpSpPr/>
          <p:nvPr/>
        </p:nvGrpSpPr>
        <p:grpSpPr>
          <a:xfrm>
            <a:off x="4590529" y="2287102"/>
            <a:ext cx="339253" cy="339253"/>
            <a:chOff x="6235400" y="249400"/>
            <a:chExt cx="481825" cy="481825"/>
          </a:xfrm>
        </p:grpSpPr>
        <p:sp>
          <p:nvSpPr>
            <p:cNvPr id="7468" name="Google Shape;7468;p7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9" name="Google Shape;7469;p7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0" name="Google Shape;7470;p7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1" name="Google Shape;7471;p7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2" name="Google Shape;7472;p7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73" name="Google Shape;7473;p78"/>
          <p:cNvGrpSpPr/>
          <p:nvPr/>
        </p:nvGrpSpPr>
        <p:grpSpPr>
          <a:xfrm>
            <a:off x="828875" y="2731810"/>
            <a:ext cx="340204" cy="298116"/>
            <a:chOff x="899850" y="871450"/>
            <a:chExt cx="483175" cy="423400"/>
          </a:xfrm>
        </p:grpSpPr>
        <p:sp>
          <p:nvSpPr>
            <p:cNvPr id="7474" name="Google Shape;7474;p7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5" name="Google Shape;7475;p7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6" name="Google Shape;7476;p7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7" name="Google Shape;7477;p7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478" name="Google Shape;7478;p78"/>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479" name="Google Shape;7479;p78"/>
          <p:cNvGrpSpPr/>
          <p:nvPr/>
        </p:nvGrpSpPr>
        <p:grpSpPr>
          <a:xfrm>
            <a:off x="1660875" y="2711232"/>
            <a:ext cx="340573" cy="339271"/>
            <a:chOff x="2085450" y="842250"/>
            <a:chExt cx="483700" cy="481850"/>
          </a:xfrm>
        </p:grpSpPr>
        <p:sp>
          <p:nvSpPr>
            <p:cNvPr id="7480" name="Google Shape;7480;p7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1" name="Google Shape;7481;p7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2" name="Google Shape;7482;p7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83" name="Google Shape;7483;p78"/>
          <p:cNvGrpSpPr/>
          <p:nvPr/>
        </p:nvGrpSpPr>
        <p:grpSpPr>
          <a:xfrm>
            <a:off x="2089443" y="2711241"/>
            <a:ext cx="339306" cy="339253"/>
            <a:chOff x="2685825" y="840375"/>
            <a:chExt cx="481900" cy="481825"/>
          </a:xfrm>
        </p:grpSpPr>
        <p:sp>
          <p:nvSpPr>
            <p:cNvPr id="7484" name="Google Shape;7484;p7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5" name="Google Shape;7485;p7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86" name="Google Shape;7486;p78"/>
          <p:cNvGrpSpPr/>
          <p:nvPr/>
        </p:nvGrpSpPr>
        <p:grpSpPr>
          <a:xfrm>
            <a:off x="2501104" y="2710924"/>
            <a:ext cx="350431" cy="339887"/>
            <a:chOff x="3270675" y="841800"/>
            <a:chExt cx="497700" cy="482725"/>
          </a:xfrm>
        </p:grpSpPr>
        <p:sp>
          <p:nvSpPr>
            <p:cNvPr id="7487" name="Google Shape;7487;p7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8" name="Google Shape;7488;p7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9" name="Google Shape;7489;p7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490" name="Google Shape;7490;p78"/>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491" name="Google Shape;7491;p78"/>
          <p:cNvGrpSpPr/>
          <p:nvPr/>
        </p:nvGrpSpPr>
        <p:grpSpPr>
          <a:xfrm>
            <a:off x="3337249" y="2731783"/>
            <a:ext cx="339253" cy="298169"/>
            <a:chOff x="4467200" y="877100"/>
            <a:chExt cx="481825" cy="423475"/>
          </a:xfrm>
        </p:grpSpPr>
        <p:sp>
          <p:nvSpPr>
            <p:cNvPr id="7492" name="Google Shape;7492;p7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3" name="Google Shape;7493;p7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4" name="Google Shape;7494;p7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5" name="Google Shape;7495;p7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96" name="Google Shape;7496;p78"/>
          <p:cNvGrpSpPr/>
          <p:nvPr/>
        </p:nvGrpSpPr>
        <p:grpSpPr>
          <a:xfrm>
            <a:off x="3752140" y="2711232"/>
            <a:ext cx="354778" cy="339271"/>
            <a:chOff x="5045500" y="842250"/>
            <a:chExt cx="503875" cy="481850"/>
          </a:xfrm>
        </p:grpSpPr>
        <p:sp>
          <p:nvSpPr>
            <p:cNvPr id="7497" name="Google Shape;7497;p7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8" name="Google Shape;7498;p7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99" name="Google Shape;7499;p78"/>
          <p:cNvGrpSpPr/>
          <p:nvPr/>
        </p:nvGrpSpPr>
        <p:grpSpPr>
          <a:xfrm>
            <a:off x="4174987" y="2737451"/>
            <a:ext cx="336965" cy="286833"/>
            <a:chOff x="5645200" y="879425"/>
            <a:chExt cx="478575" cy="407375"/>
          </a:xfrm>
        </p:grpSpPr>
        <p:sp>
          <p:nvSpPr>
            <p:cNvPr id="7500" name="Google Shape;7500;p7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1" name="Google Shape;7501;p7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2" name="Google Shape;7502;p7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3" name="Google Shape;7503;p7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4" name="Google Shape;7504;p7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5" name="Google Shape;7505;p7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06" name="Google Shape;7506;p78"/>
          <p:cNvGrpSpPr/>
          <p:nvPr/>
        </p:nvGrpSpPr>
        <p:grpSpPr>
          <a:xfrm>
            <a:off x="4611062" y="2711241"/>
            <a:ext cx="298186" cy="339253"/>
            <a:chOff x="6264525" y="842250"/>
            <a:chExt cx="423500" cy="481825"/>
          </a:xfrm>
        </p:grpSpPr>
        <p:sp>
          <p:nvSpPr>
            <p:cNvPr id="7507" name="Google Shape;7507;p7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8" name="Google Shape;7508;p7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9" name="Google Shape;7509;p7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0" name="Google Shape;7510;p7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1" name="Google Shape;7511;p7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2" name="Google Shape;7512;p7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3" name="Google Shape;7513;p7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14" name="Google Shape;7514;p78"/>
          <p:cNvGrpSpPr/>
          <p:nvPr/>
        </p:nvGrpSpPr>
        <p:grpSpPr>
          <a:xfrm>
            <a:off x="829350" y="3125895"/>
            <a:ext cx="339253" cy="339253"/>
            <a:chOff x="900750" y="1436075"/>
            <a:chExt cx="481825" cy="481825"/>
          </a:xfrm>
        </p:grpSpPr>
        <p:sp>
          <p:nvSpPr>
            <p:cNvPr id="7515" name="Google Shape;7515;p7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6" name="Google Shape;7516;p7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7" name="Google Shape;7517;p7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8" name="Google Shape;7518;p7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19" name="Google Shape;7519;p78"/>
          <p:cNvGrpSpPr/>
          <p:nvPr/>
        </p:nvGrpSpPr>
        <p:grpSpPr>
          <a:xfrm>
            <a:off x="1247198" y="3186183"/>
            <a:ext cx="339253" cy="218676"/>
            <a:chOff x="1492675" y="1520750"/>
            <a:chExt cx="481825" cy="310575"/>
          </a:xfrm>
        </p:grpSpPr>
        <p:sp>
          <p:nvSpPr>
            <p:cNvPr id="7520" name="Google Shape;7520;p7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1" name="Google Shape;7521;p7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22" name="Google Shape;7522;p78"/>
          <p:cNvGrpSpPr/>
          <p:nvPr/>
        </p:nvGrpSpPr>
        <p:grpSpPr>
          <a:xfrm>
            <a:off x="1654995" y="3125877"/>
            <a:ext cx="352332" cy="339288"/>
            <a:chOff x="2071000" y="1435025"/>
            <a:chExt cx="500400" cy="481875"/>
          </a:xfrm>
        </p:grpSpPr>
        <p:sp>
          <p:nvSpPr>
            <p:cNvPr id="7523" name="Google Shape;7523;p7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4" name="Google Shape;7524;p7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5" name="Google Shape;7525;p7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26" name="Google Shape;7526;p78"/>
          <p:cNvGrpSpPr/>
          <p:nvPr/>
        </p:nvGrpSpPr>
        <p:grpSpPr>
          <a:xfrm>
            <a:off x="2083159" y="3146709"/>
            <a:ext cx="351874" cy="297623"/>
            <a:chOff x="2678350" y="1464650"/>
            <a:chExt cx="499750" cy="422700"/>
          </a:xfrm>
        </p:grpSpPr>
        <p:sp>
          <p:nvSpPr>
            <p:cNvPr id="7527" name="Google Shape;7527;p7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8" name="Google Shape;7528;p7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9" name="Google Shape;7529;p7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30" name="Google Shape;7530;p78"/>
          <p:cNvGrpSpPr/>
          <p:nvPr/>
        </p:nvGrpSpPr>
        <p:grpSpPr>
          <a:xfrm>
            <a:off x="2506692" y="3125895"/>
            <a:ext cx="339253" cy="339253"/>
            <a:chOff x="3271200" y="1435075"/>
            <a:chExt cx="481825" cy="481825"/>
          </a:xfrm>
        </p:grpSpPr>
        <p:sp>
          <p:nvSpPr>
            <p:cNvPr id="7531" name="Google Shape;7531;p7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2" name="Google Shape;7532;p7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33" name="Google Shape;7533;p78"/>
          <p:cNvGrpSpPr/>
          <p:nvPr/>
        </p:nvGrpSpPr>
        <p:grpSpPr>
          <a:xfrm>
            <a:off x="2917165" y="3125877"/>
            <a:ext cx="343442" cy="339288"/>
            <a:chOff x="3858100" y="1435075"/>
            <a:chExt cx="487775" cy="481875"/>
          </a:xfrm>
        </p:grpSpPr>
        <p:sp>
          <p:nvSpPr>
            <p:cNvPr id="7534" name="Google Shape;7534;p7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5" name="Google Shape;7535;p7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6" name="Google Shape;7536;p7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7" name="Google Shape;7537;p7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8" name="Google Shape;7538;p7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39" name="Google Shape;7539;p78"/>
          <p:cNvGrpSpPr/>
          <p:nvPr/>
        </p:nvGrpSpPr>
        <p:grpSpPr>
          <a:xfrm>
            <a:off x="3337249" y="3125895"/>
            <a:ext cx="339253" cy="339253"/>
            <a:chOff x="4456875" y="1435075"/>
            <a:chExt cx="481825" cy="481825"/>
          </a:xfrm>
        </p:grpSpPr>
        <p:sp>
          <p:nvSpPr>
            <p:cNvPr id="7540" name="Google Shape;7540;p7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1" name="Google Shape;7541;p7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2" name="Google Shape;7542;p7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3" name="Google Shape;7543;p7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4" name="Google Shape;7544;p7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5" name="Google Shape;7545;p7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6" name="Google Shape;7546;p7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7" name="Google Shape;7547;p7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8" name="Google Shape;7548;p7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9" name="Google Shape;7549;p7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0" name="Google Shape;7550;p7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1" name="Google Shape;7551;p7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2" name="Google Shape;7552;p7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3" name="Google Shape;7553;p7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4" name="Google Shape;7554;p7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5" name="Google Shape;7555;p7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6" name="Google Shape;7556;p7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7" name="Google Shape;7557;p7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8" name="Google Shape;7558;p7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9" name="Google Shape;7559;p78"/>
          <p:cNvGrpSpPr/>
          <p:nvPr/>
        </p:nvGrpSpPr>
        <p:grpSpPr>
          <a:xfrm>
            <a:off x="3758239" y="3125886"/>
            <a:ext cx="342580" cy="339271"/>
            <a:chOff x="5049725" y="1435050"/>
            <a:chExt cx="486550" cy="481850"/>
          </a:xfrm>
        </p:grpSpPr>
        <p:sp>
          <p:nvSpPr>
            <p:cNvPr id="7560" name="Google Shape;7560;p7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1" name="Google Shape;7561;p7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2" name="Google Shape;7562;p7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3" name="Google Shape;7563;p7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64" name="Google Shape;7564;p78"/>
          <p:cNvGrpSpPr/>
          <p:nvPr/>
        </p:nvGrpSpPr>
        <p:grpSpPr>
          <a:xfrm>
            <a:off x="4173790" y="3125895"/>
            <a:ext cx="339359" cy="339253"/>
            <a:chOff x="5642475" y="1435075"/>
            <a:chExt cx="481975" cy="481825"/>
          </a:xfrm>
        </p:grpSpPr>
        <p:sp>
          <p:nvSpPr>
            <p:cNvPr id="7565" name="Google Shape;7565;p7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6" name="Google Shape;7566;p7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7" name="Google Shape;7567;p7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68" name="Google Shape;7568;p78"/>
          <p:cNvGrpSpPr/>
          <p:nvPr/>
        </p:nvGrpSpPr>
        <p:grpSpPr>
          <a:xfrm>
            <a:off x="4588276" y="3125886"/>
            <a:ext cx="343759" cy="339271"/>
            <a:chOff x="6232000" y="1435050"/>
            <a:chExt cx="488225" cy="481850"/>
          </a:xfrm>
        </p:grpSpPr>
        <p:sp>
          <p:nvSpPr>
            <p:cNvPr id="7569" name="Google Shape;7569;p7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0" name="Google Shape;7570;p7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1" name="Google Shape;7571;p7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2" name="Google Shape;7572;p7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3" name="Google Shape;7573;p7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74" name="Google Shape;7574;p78"/>
          <p:cNvGrpSpPr/>
          <p:nvPr/>
        </p:nvGrpSpPr>
        <p:grpSpPr>
          <a:xfrm>
            <a:off x="849012" y="3539545"/>
            <a:ext cx="299929" cy="337792"/>
            <a:chOff x="924450" y="2028975"/>
            <a:chExt cx="425975" cy="479750"/>
          </a:xfrm>
        </p:grpSpPr>
        <p:sp>
          <p:nvSpPr>
            <p:cNvPr id="7575" name="Google Shape;7575;p7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6" name="Google Shape;7576;p7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7" name="Google Shape;7577;p7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78" name="Google Shape;7578;p78"/>
          <p:cNvGrpSpPr/>
          <p:nvPr/>
        </p:nvGrpSpPr>
        <p:grpSpPr>
          <a:xfrm>
            <a:off x="1661509" y="3559347"/>
            <a:ext cx="339306" cy="298186"/>
            <a:chOff x="2085450" y="2057100"/>
            <a:chExt cx="481900" cy="423500"/>
          </a:xfrm>
        </p:grpSpPr>
        <p:sp>
          <p:nvSpPr>
            <p:cNvPr id="7579" name="Google Shape;7579;p7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0" name="Google Shape;7580;p7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1" name="Google Shape;7581;p7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82" name="Google Shape;7582;p78"/>
          <p:cNvGrpSpPr/>
          <p:nvPr/>
        </p:nvGrpSpPr>
        <p:grpSpPr>
          <a:xfrm>
            <a:off x="2089442" y="3582592"/>
            <a:ext cx="339306" cy="251698"/>
            <a:chOff x="2678275" y="2090100"/>
            <a:chExt cx="481900" cy="357475"/>
          </a:xfrm>
        </p:grpSpPr>
        <p:sp>
          <p:nvSpPr>
            <p:cNvPr id="7583" name="Google Shape;7583;p7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4" name="Google Shape;7584;p7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5" name="Google Shape;7585;p7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6" name="Google Shape;7586;p7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7" name="Google Shape;7587;p7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88" name="Google Shape;7588;p78"/>
          <p:cNvGrpSpPr/>
          <p:nvPr/>
        </p:nvGrpSpPr>
        <p:grpSpPr>
          <a:xfrm>
            <a:off x="2566646" y="3594790"/>
            <a:ext cx="219345" cy="227301"/>
            <a:chOff x="3357325" y="2093500"/>
            <a:chExt cx="311525" cy="322825"/>
          </a:xfrm>
        </p:grpSpPr>
        <p:sp>
          <p:nvSpPr>
            <p:cNvPr id="7589" name="Google Shape;7589;p7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0" name="Google Shape;7590;p7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1" name="Google Shape;7591;p7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92" name="Google Shape;7592;p78"/>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93" name="Google Shape;7593;p78"/>
          <p:cNvGrpSpPr/>
          <p:nvPr/>
        </p:nvGrpSpPr>
        <p:grpSpPr>
          <a:xfrm>
            <a:off x="3360836" y="3538814"/>
            <a:ext cx="292078" cy="339253"/>
            <a:chOff x="4492800" y="2027925"/>
            <a:chExt cx="414825" cy="481825"/>
          </a:xfrm>
        </p:grpSpPr>
        <p:sp>
          <p:nvSpPr>
            <p:cNvPr id="7594" name="Google Shape;7594;p7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5" name="Google Shape;7595;p7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96" name="Google Shape;7596;p78"/>
          <p:cNvGrpSpPr/>
          <p:nvPr/>
        </p:nvGrpSpPr>
        <p:grpSpPr>
          <a:xfrm>
            <a:off x="3759928" y="3538805"/>
            <a:ext cx="339200" cy="339271"/>
            <a:chOff x="5049725" y="2027900"/>
            <a:chExt cx="481750" cy="481850"/>
          </a:xfrm>
        </p:grpSpPr>
        <p:sp>
          <p:nvSpPr>
            <p:cNvPr id="7597" name="Google Shape;7597;p7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8" name="Google Shape;7598;p7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9" name="Google Shape;7599;p7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0" name="Google Shape;7600;p7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1" name="Google Shape;7601;p7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2" name="Google Shape;7602;p7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3" name="Google Shape;7603;p7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4" name="Google Shape;7604;p7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05" name="Google Shape;7605;p78"/>
          <p:cNvGrpSpPr/>
          <p:nvPr/>
        </p:nvGrpSpPr>
        <p:grpSpPr>
          <a:xfrm>
            <a:off x="4233524" y="3538893"/>
            <a:ext cx="219890" cy="339095"/>
            <a:chOff x="5726350" y="2028150"/>
            <a:chExt cx="312300" cy="481600"/>
          </a:xfrm>
        </p:grpSpPr>
        <p:sp>
          <p:nvSpPr>
            <p:cNvPr id="7606" name="Google Shape;7606;p7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7" name="Google Shape;7607;p7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8" name="Google Shape;7608;p7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09" name="Google Shape;7609;p78"/>
          <p:cNvGrpSpPr/>
          <p:nvPr/>
        </p:nvGrpSpPr>
        <p:grpSpPr>
          <a:xfrm>
            <a:off x="4593715" y="3542000"/>
            <a:ext cx="332881" cy="332881"/>
            <a:chOff x="6239925" y="2032450"/>
            <a:chExt cx="472775" cy="472775"/>
          </a:xfrm>
        </p:grpSpPr>
        <p:sp>
          <p:nvSpPr>
            <p:cNvPr id="7610" name="Google Shape;7610;p7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1" name="Google Shape;7611;p7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12" name="Google Shape;7612;p78"/>
          <p:cNvGrpSpPr/>
          <p:nvPr/>
        </p:nvGrpSpPr>
        <p:grpSpPr>
          <a:xfrm>
            <a:off x="5042807" y="2364092"/>
            <a:ext cx="334641" cy="185425"/>
            <a:chOff x="903075" y="2730000"/>
            <a:chExt cx="475275" cy="263350"/>
          </a:xfrm>
        </p:grpSpPr>
        <p:sp>
          <p:nvSpPr>
            <p:cNvPr id="7613" name="Google Shape;7613;p7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4" name="Google Shape;7614;p7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5" name="Google Shape;7615;p7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16" name="Google Shape;7616;p78"/>
          <p:cNvGrpSpPr/>
          <p:nvPr/>
        </p:nvGrpSpPr>
        <p:grpSpPr>
          <a:xfrm>
            <a:off x="1247198" y="3538814"/>
            <a:ext cx="339253" cy="339253"/>
            <a:chOff x="1492675" y="2027925"/>
            <a:chExt cx="481825" cy="481825"/>
          </a:xfrm>
        </p:grpSpPr>
        <p:sp>
          <p:nvSpPr>
            <p:cNvPr id="7617" name="Google Shape;7617;p7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8" name="Google Shape;7618;p7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9" name="Google Shape;7619;p7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0" name="Google Shape;7620;p7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1" name="Google Shape;7621;p7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22" name="Google Shape;7622;p78"/>
          <p:cNvGrpSpPr/>
          <p:nvPr/>
        </p:nvGrpSpPr>
        <p:grpSpPr>
          <a:xfrm>
            <a:off x="5473575" y="2287178"/>
            <a:ext cx="339253" cy="339253"/>
            <a:chOff x="1492675" y="2620775"/>
            <a:chExt cx="481825" cy="481825"/>
          </a:xfrm>
        </p:grpSpPr>
        <p:sp>
          <p:nvSpPr>
            <p:cNvPr id="7623" name="Google Shape;7623;p7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4" name="Google Shape;7624;p7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25" name="Google Shape;7625;p78"/>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626" name="Google Shape;7626;p78"/>
          <p:cNvGrpSpPr/>
          <p:nvPr/>
        </p:nvGrpSpPr>
        <p:grpSpPr>
          <a:xfrm>
            <a:off x="6297328" y="2303161"/>
            <a:ext cx="333585" cy="307287"/>
            <a:chOff x="2682350" y="2643425"/>
            <a:chExt cx="473775" cy="436425"/>
          </a:xfrm>
        </p:grpSpPr>
        <p:sp>
          <p:nvSpPr>
            <p:cNvPr id="7627" name="Google Shape;7627;p7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8" name="Google Shape;7628;p7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9" name="Google Shape;7629;p7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0" name="Google Shape;7630;p7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1" name="Google Shape;7631;p7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2" name="Google Shape;7632;p7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3" name="Google Shape;7633;p7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34" name="Google Shape;7634;p78"/>
          <p:cNvGrpSpPr/>
          <p:nvPr/>
        </p:nvGrpSpPr>
        <p:grpSpPr>
          <a:xfrm>
            <a:off x="6762818" y="2287178"/>
            <a:ext cx="238531" cy="339253"/>
            <a:chOff x="3342725" y="2620775"/>
            <a:chExt cx="338775" cy="481825"/>
          </a:xfrm>
        </p:grpSpPr>
        <p:sp>
          <p:nvSpPr>
            <p:cNvPr id="7635" name="Google Shape;7635;p7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6" name="Google Shape;7636;p7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7" name="Google Shape;7637;p7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38" name="Google Shape;7638;p78"/>
          <p:cNvGrpSpPr/>
          <p:nvPr/>
        </p:nvGrpSpPr>
        <p:grpSpPr>
          <a:xfrm>
            <a:off x="7156568" y="2287178"/>
            <a:ext cx="278296" cy="339253"/>
            <a:chOff x="3907325" y="2620775"/>
            <a:chExt cx="395250" cy="481825"/>
          </a:xfrm>
        </p:grpSpPr>
        <p:sp>
          <p:nvSpPr>
            <p:cNvPr id="7639" name="Google Shape;7639;p7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0" name="Google Shape;7640;p7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1" name="Google Shape;7641;p7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2" name="Google Shape;7642;p7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3" name="Google Shape;7643;p78"/>
          <p:cNvGrpSpPr/>
          <p:nvPr/>
        </p:nvGrpSpPr>
        <p:grpSpPr>
          <a:xfrm>
            <a:off x="7549755" y="2297783"/>
            <a:ext cx="339253" cy="318042"/>
            <a:chOff x="4456875" y="2635825"/>
            <a:chExt cx="481825" cy="451700"/>
          </a:xfrm>
        </p:grpSpPr>
        <p:sp>
          <p:nvSpPr>
            <p:cNvPr id="7644" name="Google Shape;7644;p7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5" name="Google Shape;7645;p7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6" name="Google Shape;7646;p7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7" name="Google Shape;7647;p7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8" name="Google Shape;7648;p7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9" name="Google Shape;7649;p7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50" name="Google Shape;7650;p78"/>
          <p:cNvGrpSpPr/>
          <p:nvPr/>
        </p:nvGrpSpPr>
        <p:grpSpPr>
          <a:xfrm>
            <a:off x="7974679" y="2297783"/>
            <a:ext cx="339253" cy="318042"/>
            <a:chOff x="5049725" y="2635825"/>
            <a:chExt cx="481825" cy="451700"/>
          </a:xfrm>
        </p:grpSpPr>
        <p:sp>
          <p:nvSpPr>
            <p:cNvPr id="7651" name="Google Shape;7651;p7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2" name="Google Shape;7652;p7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3" name="Google Shape;7653;p7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54" name="Google Shape;7654;p78"/>
          <p:cNvGrpSpPr/>
          <p:nvPr/>
        </p:nvGrpSpPr>
        <p:grpSpPr>
          <a:xfrm>
            <a:off x="2375386" y="3952243"/>
            <a:ext cx="338566" cy="338373"/>
            <a:chOff x="5643000" y="2621375"/>
            <a:chExt cx="480850" cy="480575"/>
          </a:xfrm>
        </p:grpSpPr>
        <p:sp>
          <p:nvSpPr>
            <p:cNvPr id="7655" name="Google Shape;7655;p7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6" name="Google Shape;7656;p7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7" name="Google Shape;7657;p7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8" name="Google Shape;7658;p7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9" name="Google Shape;7659;p7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0" name="Google Shape;7660;p7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1" name="Google Shape;7661;p7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62" name="Google Shape;7662;p78"/>
          <p:cNvGrpSpPr/>
          <p:nvPr/>
        </p:nvGrpSpPr>
        <p:grpSpPr>
          <a:xfrm>
            <a:off x="4192782" y="3951803"/>
            <a:ext cx="339359" cy="339253"/>
            <a:chOff x="6235250" y="2620775"/>
            <a:chExt cx="481975" cy="481825"/>
          </a:xfrm>
        </p:grpSpPr>
        <p:sp>
          <p:nvSpPr>
            <p:cNvPr id="7663" name="Google Shape;7663;p7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4" name="Google Shape;7664;p7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5" name="Google Shape;7665;p7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6" name="Google Shape;7666;p7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7" name="Google Shape;7667;p7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68" name="Google Shape;7668;p78"/>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669" name="Google Shape;7669;p78"/>
          <p:cNvGrpSpPr/>
          <p:nvPr/>
        </p:nvGrpSpPr>
        <p:grpSpPr>
          <a:xfrm>
            <a:off x="5472652" y="2711317"/>
            <a:ext cx="341101" cy="339253"/>
            <a:chOff x="1535000" y="3223325"/>
            <a:chExt cx="484450" cy="481825"/>
          </a:xfrm>
        </p:grpSpPr>
        <p:sp>
          <p:nvSpPr>
            <p:cNvPr id="7670" name="Google Shape;7670;p7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1" name="Google Shape;7671;p7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2" name="Google Shape;7672;p7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73" name="Google Shape;7673;p78"/>
          <p:cNvGrpSpPr/>
          <p:nvPr/>
        </p:nvGrpSpPr>
        <p:grpSpPr>
          <a:xfrm>
            <a:off x="5880219" y="2746618"/>
            <a:ext cx="339253" cy="268649"/>
            <a:chOff x="2085525" y="3263750"/>
            <a:chExt cx="481825" cy="381550"/>
          </a:xfrm>
        </p:grpSpPr>
        <p:sp>
          <p:nvSpPr>
            <p:cNvPr id="7674" name="Google Shape;7674;p7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5" name="Google Shape;7675;p7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76" name="Google Shape;7676;p78"/>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677" name="Google Shape;7677;p78"/>
          <p:cNvGrpSpPr/>
          <p:nvPr/>
        </p:nvGrpSpPr>
        <p:grpSpPr>
          <a:xfrm>
            <a:off x="6711982" y="2711308"/>
            <a:ext cx="340204" cy="339271"/>
            <a:chOff x="3270450" y="3213625"/>
            <a:chExt cx="483175" cy="481850"/>
          </a:xfrm>
        </p:grpSpPr>
        <p:sp>
          <p:nvSpPr>
            <p:cNvPr id="7678" name="Google Shape;7678;p7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9" name="Google Shape;7679;p7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80" name="Google Shape;7680;p78"/>
          <p:cNvGrpSpPr/>
          <p:nvPr/>
        </p:nvGrpSpPr>
        <p:grpSpPr>
          <a:xfrm>
            <a:off x="7211250" y="2711317"/>
            <a:ext cx="168931" cy="339253"/>
            <a:chOff x="3984950" y="3213600"/>
            <a:chExt cx="239925" cy="481825"/>
          </a:xfrm>
        </p:grpSpPr>
        <p:sp>
          <p:nvSpPr>
            <p:cNvPr id="7681" name="Google Shape;7681;p7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2" name="Google Shape;7682;p7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83" name="Google Shape;7683;p78"/>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4" name="Google Shape;7684;p78"/>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685" name="Google Shape;7685;p78"/>
          <p:cNvGrpSpPr/>
          <p:nvPr/>
        </p:nvGrpSpPr>
        <p:grpSpPr>
          <a:xfrm>
            <a:off x="1874281" y="3981487"/>
            <a:ext cx="355218" cy="279880"/>
            <a:chOff x="5629975" y="3255775"/>
            <a:chExt cx="504500" cy="397500"/>
          </a:xfrm>
        </p:grpSpPr>
        <p:sp>
          <p:nvSpPr>
            <p:cNvPr id="7686" name="Google Shape;7686;p7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7" name="Google Shape;7687;p7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8" name="Google Shape;7688;p7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9" name="Google Shape;7689;p7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0" name="Google Shape;7690;p7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91" name="Google Shape;7691;p78"/>
          <p:cNvGrpSpPr/>
          <p:nvPr/>
        </p:nvGrpSpPr>
        <p:grpSpPr>
          <a:xfrm>
            <a:off x="3755839" y="3981593"/>
            <a:ext cx="340256" cy="279669"/>
            <a:chOff x="6234950" y="3255925"/>
            <a:chExt cx="483250" cy="397200"/>
          </a:xfrm>
        </p:grpSpPr>
        <p:sp>
          <p:nvSpPr>
            <p:cNvPr id="7692" name="Google Shape;7692;p7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3" name="Google Shape;7693;p7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4" name="Google Shape;7694;p7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5" name="Google Shape;7695;p7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6" name="Google Shape;7696;p7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7" name="Google Shape;7697;p7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98" name="Google Shape;7698;p78"/>
          <p:cNvGrpSpPr/>
          <p:nvPr/>
        </p:nvGrpSpPr>
        <p:grpSpPr>
          <a:xfrm>
            <a:off x="5051107" y="3125970"/>
            <a:ext cx="318042" cy="339253"/>
            <a:chOff x="914900" y="3806450"/>
            <a:chExt cx="451700" cy="481825"/>
          </a:xfrm>
        </p:grpSpPr>
        <p:sp>
          <p:nvSpPr>
            <p:cNvPr id="7699" name="Google Shape;7699;p7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0" name="Google Shape;7700;p7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1" name="Google Shape;7701;p7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2" name="Google Shape;7702;p7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3" name="Google Shape;7703;p7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04" name="Google Shape;7704;p78"/>
          <p:cNvGrpSpPr/>
          <p:nvPr/>
        </p:nvGrpSpPr>
        <p:grpSpPr>
          <a:xfrm>
            <a:off x="5470028" y="3125785"/>
            <a:ext cx="346347" cy="339623"/>
            <a:chOff x="1490050" y="3805975"/>
            <a:chExt cx="491900" cy="482350"/>
          </a:xfrm>
        </p:grpSpPr>
        <p:sp>
          <p:nvSpPr>
            <p:cNvPr id="7705" name="Google Shape;7705;p7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6" name="Google Shape;7706;p7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7" name="Google Shape;7707;p7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8" name="Google Shape;7708;p7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09" name="Google Shape;7709;p78"/>
          <p:cNvGrpSpPr/>
          <p:nvPr/>
        </p:nvGrpSpPr>
        <p:grpSpPr>
          <a:xfrm>
            <a:off x="5893896" y="3125970"/>
            <a:ext cx="311899" cy="339253"/>
            <a:chOff x="2104275" y="3806450"/>
            <a:chExt cx="442975" cy="481825"/>
          </a:xfrm>
        </p:grpSpPr>
        <p:sp>
          <p:nvSpPr>
            <p:cNvPr id="7710" name="Google Shape;7710;p7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1" name="Google Shape;7711;p7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12" name="Google Shape;7712;p78"/>
          <p:cNvGrpSpPr/>
          <p:nvPr/>
        </p:nvGrpSpPr>
        <p:grpSpPr>
          <a:xfrm>
            <a:off x="6317413" y="3125970"/>
            <a:ext cx="293416" cy="339253"/>
            <a:chOff x="2710875" y="3806450"/>
            <a:chExt cx="416725" cy="481825"/>
          </a:xfrm>
        </p:grpSpPr>
        <p:sp>
          <p:nvSpPr>
            <p:cNvPr id="7713" name="Google Shape;7713;p7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4" name="Google Shape;7714;p7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15" name="Google Shape;7715;p78"/>
          <p:cNvGrpSpPr/>
          <p:nvPr/>
        </p:nvGrpSpPr>
        <p:grpSpPr>
          <a:xfrm>
            <a:off x="6712457" y="3166412"/>
            <a:ext cx="339253" cy="258369"/>
            <a:chOff x="3271200" y="3863875"/>
            <a:chExt cx="481825" cy="366950"/>
          </a:xfrm>
        </p:grpSpPr>
        <p:sp>
          <p:nvSpPr>
            <p:cNvPr id="7716" name="Google Shape;7716;p7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7" name="Google Shape;7717;p7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18" name="Google Shape;7718;p78"/>
          <p:cNvGrpSpPr/>
          <p:nvPr/>
        </p:nvGrpSpPr>
        <p:grpSpPr>
          <a:xfrm>
            <a:off x="7147952" y="3126199"/>
            <a:ext cx="295528" cy="338795"/>
            <a:chOff x="3895050" y="3806775"/>
            <a:chExt cx="419725" cy="481175"/>
          </a:xfrm>
        </p:grpSpPr>
        <p:sp>
          <p:nvSpPr>
            <p:cNvPr id="7719" name="Google Shape;7719;p7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0" name="Google Shape;7720;p7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21" name="Google Shape;7721;p78"/>
          <p:cNvGrpSpPr/>
          <p:nvPr/>
        </p:nvGrpSpPr>
        <p:grpSpPr>
          <a:xfrm>
            <a:off x="7551234" y="3125979"/>
            <a:ext cx="336296" cy="339235"/>
            <a:chOff x="4464775" y="3806475"/>
            <a:chExt cx="477625" cy="481800"/>
          </a:xfrm>
        </p:grpSpPr>
        <p:sp>
          <p:nvSpPr>
            <p:cNvPr id="7722" name="Google Shape;7722;p7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3" name="Google Shape;7723;p7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4" name="Google Shape;7724;p7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5" name="Google Shape;7725;p7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6" name="Google Shape;7726;p7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7" name="Google Shape;7727;p7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28" name="Google Shape;7728;p78"/>
          <p:cNvGrpSpPr/>
          <p:nvPr/>
        </p:nvGrpSpPr>
        <p:grpSpPr>
          <a:xfrm>
            <a:off x="7974679" y="3125970"/>
            <a:ext cx="339253" cy="339253"/>
            <a:chOff x="5049725" y="3806450"/>
            <a:chExt cx="481825" cy="481825"/>
          </a:xfrm>
        </p:grpSpPr>
        <p:sp>
          <p:nvSpPr>
            <p:cNvPr id="7729" name="Google Shape;7729;p7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0" name="Google Shape;7730;p7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1" name="Google Shape;7731;p7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32" name="Google Shape;7732;p78"/>
          <p:cNvGrpSpPr/>
          <p:nvPr/>
        </p:nvGrpSpPr>
        <p:grpSpPr>
          <a:xfrm>
            <a:off x="1461983" y="3951798"/>
            <a:ext cx="339253" cy="339253"/>
            <a:chOff x="5651375" y="3806450"/>
            <a:chExt cx="481825" cy="481825"/>
          </a:xfrm>
        </p:grpSpPr>
        <p:sp>
          <p:nvSpPr>
            <p:cNvPr id="7733" name="Google Shape;7733;p7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4" name="Google Shape;7734;p7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5" name="Google Shape;7735;p7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6" name="Google Shape;7736;p7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37" name="Google Shape;7737;p78"/>
          <p:cNvGrpSpPr/>
          <p:nvPr/>
        </p:nvGrpSpPr>
        <p:grpSpPr>
          <a:xfrm>
            <a:off x="3360663" y="3953787"/>
            <a:ext cx="298503" cy="335275"/>
            <a:chOff x="6264300" y="3809300"/>
            <a:chExt cx="423950" cy="476175"/>
          </a:xfrm>
        </p:grpSpPr>
        <p:sp>
          <p:nvSpPr>
            <p:cNvPr id="7738" name="Google Shape;7738;p7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9" name="Google Shape;7739;p7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0" name="Google Shape;7740;p7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41" name="Google Shape;7741;p78"/>
          <p:cNvGrpSpPr/>
          <p:nvPr/>
        </p:nvGrpSpPr>
        <p:grpSpPr>
          <a:xfrm>
            <a:off x="5039841" y="3538881"/>
            <a:ext cx="340573" cy="339271"/>
            <a:chOff x="898875" y="4399275"/>
            <a:chExt cx="483700" cy="481850"/>
          </a:xfrm>
        </p:grpSpPr>
        <p:sp>
          <p:nvSpPr>
            <p:cNvPr id="7742" name="Google Shape;7742;p7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3" name="Google Shape;7743;p78"/>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4" name="Google Shape;7744;p7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5" name="Google Shape;7745;p7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6" name="Google Shape;7746;p7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7" name="Google Shape;7747;p7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8" name="Google Shape;7748;p7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9" name="Google Shape;7749;p7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50" name="Google Shape;7750;p78"/>
          <p:cNvGrpSpPr/>
          <p:nvPr/>
        </p:nvGrpSpPr>
        <p:grpSpPr>
          <a:xfrm>
            <a:off x="5473575" y="3554133"/>
            <a:ext cx="339253" cy="308765"/>
            <a:chOff x="1492675" y="4420975"/>
            <a:chExt cx="481825" cy="438525"/>
          </a:xfrm>
        </p:grpSpPr>
        <p:sp>
          <p:nvSpPr>
            <p:cNvPr id="7751" name="Google Shape;7751;p7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2" name="Google Shape;7752;p7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3" name="Google Shape;7753;p7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4" name="Google Shape;7754;p7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5" name="Google Shape;7755;p7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56" name="Google Shape;7756;p78"/>
          <p:cNvGrpSpPr/>
          <p:nvPr/>
        </p:nvGrpSpPr>
        <p:grpSpPr>
          <a:xfrm>
            <a:off x="5878556" y="3539558"/>
            <a:ext cx="342580" cy="337915"/>
            <a:chOff x="2084100" y="4400250"/>
            <a:chExt cx="486550" cy="479925"/>
          </a:xfrm>
        </p:grpSpPr>
        <p:sp>
          <p:nvSpPr>
            <p:cNvPr id="7757" name="Google Shape;7757;p7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8" name="Google Shape;7758;p7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9" name="Google Shape;7759;p7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0" name="Google Shape;7760;p7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1" name="Google Shape;7761;p7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2" name="Google Shape;7762;p7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63" name="Google Shape;7763;p78"/>
          <p:cNvGrpSpPr/>
          <p:nvPr/>
        </p:nvGrpSpPr>
        <p:grpSpPr>
          <a:xfrm>
            <a:off x="6315036" y="3538907"/>
            <a:ext cx="298169" cy="339218"/>
            <a:chOff x="2707950" y="4399325"/>
            <a:chExt cx="423475" cy="481775"/>
          </a:xfrm>
        </p:grpSpPr>
        <p:sp>
          <p:nvSpPr>
            <p:cNvPr id="7764" name="Google Shape;7764;p7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5" name="Google Shape;7765;p7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6" name="Google Shape;7766;p7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7" name="Google Shape;7767;p7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8" name="Google Shape;7768;p7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9" name="Google Shape;7769;p7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0" name="Google Shape;7770;p7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1" name="Google Shape;7771;p7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2" name="Google Shape;7772;p7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3" name="Google Shape;7773;p7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4" name="Google Shape;7774;p7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5" name="Google Shape;7775;p7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76" name="Google Shape;7776;p78"/>
          <p:cNvGrpSpPr/>
          <p:nvPr/>
        </p:nvGrpSpPr>
        <p:grpSpPr>
          <a:xfrm>
            <a:off x="6744555" y="3538881"/>
            <a:ext cx="275057" cy="339271"/>
            <a:chOff x="3330525" y="4399275"/>
            <a:chExt cx="390650" cy="481850"/>
          </a:xfrm>
        </p:grpSpPr>
        <p:sp>
          <p:nvSpPr>
            <p:cNvPr id="7777" name="Google Shape;7777;p7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8" name="Google Shape;7778;p7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9" name="Google Shape;7779;p7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0" name="Google Shape;7780;p7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1" name="Google Shape;7781;p7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2" name="Google Shape;7782;p7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3" name="Google Shape;7783;p7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84" name="Google Shape;7784;p78"/>
          <p:cNvGrpSpPr/>
          <p:nvPr/>
        </p:nvGrpSpPr>
        <p:grpSpPr>
          <a:xfrm>
            <a:off x="7169084" y="3538890"/>
            <a:ext cx="253265" cy="339253"/>
            <a:chOff x="3938800" y="4399275"/>
            <a:chExt cx="359700" cy="481825"/>
          </a:xfrm>
        </p:grpSpPr>
        <p:sp>
          <p:nvSpPr>
            <p:cNvPr id="7785" name="Google Shape;7785;p7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6" name="Google Shape;7786;p7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7" name="Google Shape;7787;p7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8" name="Google Shape;7788;p7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9" name="Google Shape;7789;p7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90" name="Google Shape;7790;p78"/>
          <p:cNvGrpSpPr/>
          <p:nvPr/>
        </p:nvGrpSpPr>
        <p:grpSpPr>
          <a:xfrm>
            <a:off x="7639862" y="3538890"/>
            <a:ext cx="159039" cy="339253"/>
            <a:chOff x="4584850" y="4399275"/>
            <a:chExt cx="225875" cy="481825"/>
          </a:xfrm>
        </p:grpSpPr>
        <p:sp>
          <p:nvSpPr>
            <p:cNvPr id="7791" name="Google Shape;7791;p7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2" name="Google Shape;7792;p7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93" name="Google Shape;7793;p78"/>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794" name="Google Shape;7794;p78"/>
          <p:cNvGrpSpPr/>
          <p:nvPr/>
        </p:nvGrpSpPr>
        <p:grpSpPr>
          <a:xfrm>
            <a:off x="1049680" y="3951795"/>
            <a:ext cx="339253" cy="339253"/>
            <a:chOff x="5642550" y="4399275"/>
            <a:chExt cx="481825" cy="481825"/>
          </a:xfrm>
        </p:grpSpPr>
        <p:sp>
          <p:nvSpPr>
            <p:cNvPr id="7795" name="Google Shape;7795;p7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6" name="Google Shape;7796;p7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97" name="Google Shape;7797;p78"/>
          <p:cNvGrpSpPr/>
          <p:nvPr/>
        </p:nvGrpSpPr>
        <p:grpSpPr>
          <a:xfrm>
            <a:off x="2859815" y="3963703"/>
            <a:ext cx="363316" cy="315437"/>
            <a:chOff x="6218300" y="4416175"/>
            <a:chExt cx="516000" cy="448000"/>
          </a:xfrm>
        </p:grpSpPr>
        <p:sp>
          <p:nvSpPr>
            <p:cNvPr id="7798" name="Google Shape;7798;p7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9" name="Google Shape;7799;p7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0" name="Google Shape;7800;p7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01" name="Google Shape;7801;p78"/>
          <p:cNvGrpSpPr/>
          <p:nvPr/>
        </p:nvGrpSpPr>
        <p:grpSpPr>
          <a:xfrm>
            <a:off x="5918879" y="3951792"/>
            <a:ext cx="339253" cy="339253"/>
            <a:chOff x="899850" y="4992125"/>
            <a:chExt cx="481825" cy="481825"/>
          </a:xfrm>
        </p:grpSpPr>
        <p:sp>
          <p:nvSpPr>
            <p:cNvPr id="7802" name="Google Shape;7802;p7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3" name="Google Shape;7803;p7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4" name="Google Shape;7804;p7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05" name="Google Shape;7805;p78"/>
          <p:cNvGrpSpPr/>
          <p:nvPr/>
        </p:nvGrpSpPr>
        <p:grpSpPr>
          <a:xfrm>
            <a:off x="5461708" y="3951792"/>
            <a:ext cx="339253" cy="339253"/>
            <a:chOff x="1492675" y="4992125"/>
            <a:chExt cx="481825" cy="481825"/>
          </a:xfrm>
        </p:grpSpPr>
        <p:sp>
          <p:nvSpPr>
            <p:cNvPr id="7806" name="Google Shape;7806;p7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7" name="Google Shape;7807;p7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08" name="Google Shape;7808;p78"/>
          <p:cNvGrpSpPr/>
          <p:nvPr/>
        </p:nvGrpSpPr>
        <p:grpSpPr>
          <a:xfrm>
            <a:off x="5004462" y="3951792"/>
            <a:ext cx="339253" cy="339253"/>
            <a:chOff x="2085525" y="4992125"/>
            <a:chExt cx="481825" cy="481825"/>
          </a:xfrm>
        </p:grpSpPr>
        <p:sp>
          <p:nvSpPr>
            <p:cNvPr id="7809" name="Google Shape;7809;p7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0" name="Google Shape;7810;p7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11" name="Google Shape;7811;p78"/>
          <p:cNvGrpSpPr/>
          <p:nvPr/>
        </p:nvGrpSpPr>
        <p:grpSpPr>
          <a:xfrm>
            <a:off x="6833221" y="3951792"/>
            <a:ext cx="339253" cy="339253"/>
            <a:chOff x="2678350" y="4992125"/>
            <a:chExt cx="481825" cy="481825"/>
          </a:xfrm>
        </p:grpSpPr>
        <p:sp>
          <p:nvSpPr>
            <p:cNvPr id="7812" name="Google Shape;7812;p7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3" name="Google Shape;7813;p7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4" name="Google Shape;7814;p7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15" name="Google Shape;7815;p78"/>
          <p:cNvGrpSpPr/>
          <p:nvPr/>
        </p:nvGrpSpPr>
        <p:grpSpPr>
          <a:xfrm>
            <a:off x="4628816" y="3951792"/>
            <a:ext cx="339253" cy="339253"/>
            <a:chOff x="3271200" y="4992125"/>
            <a:chExt cx="481825" cy="481825"/>
          </a:xfrm>
        </p:grpSpPr>
        <p:sp>
          <p:nvSpPr>
            <p:cNvPr id="7816" name="Google Shape;7816;p7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7" name="Google Shape;7817;p7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8" name="Google Shape;7818;p7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19" name="Google Shape;7819;p78"/>
          <p:cNvGrpSpPr/>
          <p:nvPr/>
        </p:nvGrpSpPr>
        <p:grpSpPr>
          <a:xfrm>
            <a:off x="7290263" y="3952822"/>
            <a:ext cx="339411" cy="337193"/>
            <a:chOff x="3863900" y="4993625"/>
            <a:chExt cx="482050" cy="478900"/>
          </a:xfrm>
        </p:grpSpPr>
        <p:sp>
          <p:nvSpPr>
            <p:cNvPr id="7820" name="Google Shape;7820;p78"/>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1" name="Google Shape;7821;p78"/>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2" name="Google Shape;7822;p78"/>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3" name="Google Shape;7823;p78"/>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24" name="Google Shape;7824;p78"/>
          <p:cNvGrpSpPr/>
          <p:nvPr/>
        </p:nvGrpSpPr>
        <p:grpSpPr>
          <a:xfrm>
            <a:off x="7747437" y="3952822"/>
            <a:ext cx="339411" cy="337193"/>
            <a:chOff x="4456725" y="4993625"/>
            <a:chExt cx="482050" cy="478900"/>
          </a:xfrm>
        </p:grpSpPr>
        <p:sp>
          <p:nvSpPr>
            <p:cNvPr id="7825" name="Google Shape;7825;p78"/>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6" name="Google Shape;7826;p78"/>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7" name="Google Shape;7827;p78"/>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8" name="Google Shape;7828;p78"/>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29" name="Google Shape;7829;p78"/>
          <p:cNvGrpSpPr/>
          <p:nvPr/>
        </p:nvGrpSpPr>
        <p:grpSpPr>
          <a:xfrm>
            <a:off x="6376030" y="3952813"/>
            <a:ext cx="339411" cy="337211"/>
            <a:chOff x="5049575" y="4993600"/>
            <a:chExt cx="482050" cy="478925"/>
          </a:xfrm>
        </p:grpSpPr>
        <p:sp>
          <p:nvSpPr>
            <p:cNvPr id="7830" name="Google Shape;7830;p7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1" name="Google Shape;7831;p7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2" name="Google Shape;7832;p7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3" name="Google Shape;7833;p7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834" name="Google Shape;7834;p78"/>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835" name="Google Shape;7835;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38"/>
          <p:cNvSpPr txBox="1">
            <a:spLocks noGrp="1"/>
          </p:cNvSpPr>
          <p:nvPr>
            <p:ph type="title"/>
          </p:nvPr>
        </p:nvSpPr>
        <p:spPr>
          <a:xfrm>
            <a:off x="713125" y="1441338"/>
            <a:ext cx="7111122" cy="67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What we learn about Diffusion Model</a:t>
            </a:r>
            <a:endParaRPr sz="3200" dirty="0">
              <a:solidFill>
                <a:schemeClr val="accent6"/>
              </a:solidFill>
            </a:endParaRPr>
          </a:p>
        </p:txBody>
      </p:sp>
      <p:sp>
        <p:nvSpPr>
          <p:cNvPr id="555" name="Google Shape;555;p38"/>
          <p:cNvSpPr txBox="1">
            <a:spLocks noGrp="1"/>
          </p:cNvSpPr>
          <p:nvPr>
            <p:ph type="subTitle" idx="1"/>
          </p:nvPr>
        </p:nvSpPr>
        <p:spPr>
          <a:xfrm>
            <a:off x="713099" y="2229762"/>
            <a:ext cx="7111121" cy="14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done our research by reading journal , watching video regarding diffusion model. Diffusion model can generate coherent images from noise.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A diffusion model is a two step process:</a:t>
            </a:r>
          </a:p>
          <a:p>
            <a:pPr marL="0" lvl="0" indent="0" algn="l" rtl="0">
              <a:spcBef>
                <a:spcPts val="0"/>
              </a:spcBef>
              <a:spcAft>
                <a:spcPts val="0"/>
              </a:spcAft>
              <a:buNone/>
            </a:pPr>
            <a:endParaRPr lang="en" dirty="0"/>
          </a:p>
          <a:p>
            <a:pPr marL="342900" lvl="0" indent="-342900" algn="l" rtl="0">
              <a:spcBef>
                <a:spcPts val="0"/>
              </a:spcBef>
              <a:spcAft>
                <a:spcPts val="0"/>
              </a:spcAft>
              <a:buAutoNum type="arabicPeriod"/>
            </a:pPr>
            <a:r>
              <a:rPr lang="en" dirty="0"/>
              <a:t>T</a:t>
            </a:r>
            <a:r>
              <a:rPr lang="en-GB" dirty="0"/>
              <a:t>h</a:t>
            </a:r>
            <a:r>
              <a:rPr lang="en" dirty="0"/>
              <a:t>e forward diffusion process</a:t>
            </a:r>
          </a:p>
          <a:p>
            <a:pPr marL="342900" lvl="0" indent="-342900" algn="l" rtl="0">
              <a:spcBef>
                <a:spcPts val="0"/>
              </a:spcBef>
              <a:spcAft>
                <a:spcPts val="0"/>
              </a:spcAft>
              <a:buAutoNum type="arabicPeriod"/>
            </a:pPr>
            <a:r>
              <a:rPr lang="en" dirty="0"/>
              <a:t>The reverse diffusion process</a:t>
            </a:r>
            <a:endParaRPr dirty="0"/>
          </a:p>
        </p:txBody>
      </p:sp>
      <p:sp>
        <p:nvSpPr>
          <p:cNvPr id="591" name="Google Shape;591;p38"/>
          <p:cNvSpPr/>
          <p:nvPr/>
        </p:nvSpPr>
        <p:spPr>
          <a:xfrm>
            <a:off x="7400925" y="-1091250"/>
            <a:ext cx="2752800" cy="27528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9"/>
        <p:cNvGrpSpPr/>
        <p:nvPr/>
      </p:nvGrpSpPr>
      <p:grpSpPr>
        <a:xfrm>
          <a:off x="0" y="0"/>
          <a:ext cx="0" cy="0"/>
          <a:chOff x="0" y="0"/>
          <a:chExt cx="0" cy="0"/>
        </a:xfrm>
      </p:grpSpPr>
      <p:grpSp>
        <p:nvGrpSpPr>
          <p:cNvPr id="7840" name="Google Shape;7840;p79"/>
          <p:cNvGrpSpPr/>
          <p:nvPr/>
        </p:nvGrpSpPr>
        <p:grpSpPr>
          <a:xfrm>
            <a:off x="876361" y="1308054"/>
            <a:ext cx="322099" cy="370529"/>
            <a:chOff x="-42971725" y="3217825"/>
            <a:chExt cx="275675" cy="317125"/>
          </a:xfrm>
        </p:grpSpPr>
        <p:sp>
          <p:nvSpPr>
            <p:cNvPr id="7841" name="Google Shape;7841;p7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79"/>
          <p:cNvGrpSpPr/>
          <p:nvPr/>
        </p:nvGrpSpPr>
        <p:grpSpPr>
          <a:xfrm>
            <a:off x="848276" y="1776710"/>
            <a:ext cx="378270" cy="337551"/>
            <a:chOff x="-42996150" y="3612600"/>
            <a:chExt cx="323750" cy="288900"/>
          </a:xfrm>
        </p:grpSpPr>
        <p:sp>
          <p:nvSpPr>
            <p:cNvPr id="7845" name="Google Shape;7845;p7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9"/>
          <p:cNvGrpSpPr/>
          <p:nvPr/>
        </p:nvGrpSpPr>
        <p:grpSpPr>
          <a:xfrm>
            <a:off x="851036" y="2186080"/>
            <a:ext cx="372749" cy="370909"/>
            <a:chOff x="-42994575" y="3950300"/>
            <a:chExt cx="319025" cy="317450"/>
          </a:xfrm>
        </p:grpSpPr>
        <p:sp>
          <p:nvSpPr>
            <p:cNvPr id="7849" name="Google Shape;7849;p7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79"/>
          <p:cNvGrpSpPr/>
          <p:nvPr/>
        </p:nvGrpSpPr>
        <p:grpSpPr>
          <a:xfrm>
            <a:off x="3004431" y="1332912"/>
            <a:ext cx="371785" cy="370879"/>
            <a:chOff x="-41111350" y="3239100"/>
            <a:chExt cx="318200" cy="317425"/>
          </a:xfrm>
        </p:grpSpPr>
        <p:sp>
          <p:nvSpPr>
            <p:cNvPr id="7853" name="Google Shape;7853;p7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9"/>
          <p:cNvGrpSpPr/>
          <p:nvPr/>
        </p:nvGrpSpPr>
        <p:grpSpPr>
          <a:xfrm>
            <a:off x="3000751" y="1768444"/>
            <a:ext cx="379146" cy="370967"/>
            <a:chOff x="-41117650" y="3605525"/>
            <a:chExt cx="324500" cy="317500"/>
          </a:xfrm>
        </p:grpSpPr>
        <p:sp>
          <p:nvSpPr>
            <p:cNvPr id="7858" name="Google Shape;7858;p7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1" name="Google Shape;7861;p79"/>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2" name="Google Shape;7862;p79"/>
          <p:cNvGrpSpPr/>
          <p:nvPr/>
        </p:nvGrpSpPr>
        <p:grpSpPr>
          <a:xfrm>
            <a:off x="1827005" y="2659967"/>
            <a:ext cx="216271" cy="371814"/>
            <a:chOff x="-39205300" y="3220175"/>
            <a:chExt cx="185100" cy="318225"/>
          </a:xfrm>
        </p:grpSpPr>
        <p:sp>
          <p:nvSpPr>
            <p:cNvPr id="7863" name="Google Shape;7863;p7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79"/>
          <p:cNvGrpSpPr/>
          <p:nvPr/>
        </p:nvGrpSpPr>
        <p:grpSpPr>
          <a:xfrm>
            <a:off x="1792533" y="3120038"/>
            <a:ext cx="300016" cy="369273"/>
            <a:chOff x="-39248625" y="3588600"/>
            <a:chExt cx="256775" cy="316050"/>
          </a:xfrm>
        </p:grpSpPr>
        <p:sp>
          <p:nvSpPr>
            <p:cNvPr id="7866" name="Google Shape;7866;p7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8" name="Google Shape;7868;p79"/>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9"/>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0" name="Google Shape;7870;p79"/>
          <p:cNvGrpSpPr/>
          <p:nvPr/>
        </p:nvGrpSpPr>
        <p:grpSpPr>
          <a:xfrm>
            <a:off x="1243246" y="1308054"/>
            <a:ext cx="429504" cy="370879"/>
            <a:chOff x="-42651700" y="3217825"/>
            <a:chExt cx="367600" cy="317425"/>
          </a:xfrm>
        </p:grpSpPr>
        <p:sp>
          <p:nvSpPr>
            <p:cNvPr id="7871" name="Google Shape;7871;p7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9"/>
          <p:cNvGrpSpPr/>
          <p:nvPr/>
        </p:nvGrpSpPr>
        <p:grpSpPr>
          <a:xfrm>
            <a:off x="1278678" y="1747704"/>
            <a:ext cx="358640" cy="363226"/>
            <a:chOff x="-42617300" y="3587775"/>
            <a:chExt cx="306950" cy="310875"/>
          </a:xfrm>
        </p:grpSpPr>
        <p:sp>
          <p:nvSpPr>
            <p:cNvPr id="7876" name="Google Shape;7876;p7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8" name="Google Shape;7878;p79"/>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9" name="Google Shape;7879;p79"/>
          <p:cNvGrpSpPr/>
          <p:nvPr/>
        </p:nvGrpSpPr>
        <p:grpSpPr>
          <a:xfrm>
            <a:off x="3450506" y="1332445"/>
            <a:ext cx="376926" cy="370324"/>
            <a:chOff x="-40748275" y="3238700"/>
            <a:chExt cx="322600" cy="316950"/>
          </a:xfrm>
        </p:grpSpPr>
        <p:sp>
          <p:nvSpPr>
            <p:cNvPr id="7880" name="Google Shape;7880;p7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79"/>
          <p:cNvGrpSpPr/>
          <p:nvPr/>
        </p:nvGrpSpPr>
        <p:grpSpPr>
          <a:xfrm>
            <a:off x="3453062" y="1800429"/>
            <a:ext cx="371814" cy="338690"/>
            <a:chOff x="-40745125" y="3632900"/>
            <a:chExt cx="318225" cy="289875"/>
          </a:xfrm>
        </p:grpSpPr>
        <p:sp>
          <p:nvSpPr>
            <p:cNvPr id="7887" name="Google Shape;7887;p7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79"/>
          <p:cNvGrpSpPr/>
          <p:nvPr/>
        </p:nvGrpSpPr>
        <p:grpSpPr>
          <a:xfrm>
            <a:off x="3457209" y="2211639"/>
            <a:ext cx="363518" cy="370178"/>
            <a:chOff x="-40742750" y="3972175"/>
            <a:chExt cx="311125" cy="316825"/>
          </a:xfrm>
        </p:grpSpPr>
        <p:sp>
          <p:nvSpPr>
            <p:cNvPr id="7895" name="Google Shape;7895;p7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79"/>
          <p:cNvGrpSpPr/>
          <p:nvPr/>
        </p:nvGrpSpPr>
        <p:grpSpPr>
          <a:xfrm>
            <a:off x="2239871" y="2661807"/>
            <a:ext cx="266892" cy="369974"/>
            <a:chOff x="-38860325" y="3221750"/>
            <a:chExt cx="228425" cy="316650"/>
          </a:xfrm>
        </p:grpSpPr>
        <p:sp>
          <p:nvSpPr>
            <p:cNvPr id="7898" name="Google Shape;7898;p7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79"/>
          <p:cNvGrpSpPr/>
          <p:nvPr/>
        </p:nvGrpSpPr>
        <p:grpSpPr>
          <a:xfrm>
            <a:off x="2190678" y="3123864"/>
            <a:ext cx="380081" cy="367111"/>
            <a:chOff x="-38905225" y="3591875"/>
            <a:chExt cx="325300" cy="314200"/>
          </a:xfrm>
        </p:grpSpPr>
        <p:sp>
          <p:nvSpPr>
            <p:cNvPr id="7903" name="Google Shape;7903;p7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6" name="Google Shape;7906;p79"/>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7" name="Google Shape;7907;p79"/>
          <p:cNvGrpSpPr/>
          <p:nvPr/>
        </p:nvGrpSpPr>
        <p:grpSpPr>
          <a:xfrm>
            <a:off x="3997427" y="3108944"/>
            <a:ext cx="290815" cy="369740"/>
            <a:chOff x="-37370925" y="3579105"/>
            <a:chExt cx="248900" cy="316450"/>
          </a:xfrm>
        </p:grpSpPr>
        <p:sp>
          <p:nvSpPr>
            <p:cNvPr id="7908" name="Google Shape;7908;p7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0" name="Google Shape;7910;p79"/>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9"/>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2" name="Google Shape;7912;p79"/>
          <p:cNvGrpSpPr/>
          <p:nvPr/>
        </p:nvGrpSpPr>
        <p:grpSpPr>
          <a:xfrm>
            <a:off x="1690803" y="2187015"/>
            <a:ext cx="371814" cy="369974"/>
            <a:chOff x="-42259725" y="3951100"/>
            <a:chExt cx="318225" cy="316650"/>
          </a:xfrm>
        </p:grpSpPr>
        <p:sp>
          <p:nvSpPr>
            <p:cNvPr id="7913" name="Google Shape;7913;p7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79"/>
          <p:cNvGrpSpPr/>
          <p:nvPr/>
        </p:nvGrpSpPr>
        <p:grpSpPr>
          <a:xfrm>
            <a:off x="3889164" y="1366036"/>
            <a:ext cx="370879" cy="337755"/>
            <a:chOff x="-40378075" y="3267450"/>
            <a:chExt cx="317425" cy="289075"/>
          </a:xfrm>
        </p:grpSpPr>
        <p:sp>
          <p:nvSpPr>
            <p:cNvPr id="7916" name="Google Shape;7916;p7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79"/>
          <p:cNvGrpSpPr/>
          <p:nvPr/>
        </p:nvGrpSpPr>
        <p:grpSpPr>
          <a:xfrm>
            <a:off x="3892830" y="1767304"/>
            <a:ext cx="363548" cy="369974"/>
            <a:chOff x="-40372575" y="3604550"/>
            <a:chExt cx="311150" cy="316650"/>
          </a:xfrm>
        </p:grpSpPr>
        <p:sp>
          <p:nvSpPr>
            <p:cNvPr id="7921" name="Google Shape;7921;p7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4" name="Google Shape;7924;p79"/>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5" name="Google Shape;7925;p79"/>
          <p:cNvGrpSpPr/>
          <p:nvPr/>
        </p:nvGrpSpPr>
        <p:grpSpPr>
          <a:xfrm>
            <a:off x="2616780" y="2659967"/>
            <a:ext cx="399038" cy="372165"/>
            <a:chOff x="-38542250" y="3220175"/>
            <a:chExt cx="341525" cy="318525"/>
          </a:xfrm>
        </p:grpSpPr>
        <p:sp>
          <p:nvSpPr>
            <p:cNvPr id="7926" name="Google Shape;7926;p7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79"/>
          <p:cNvGrpSpPr/>
          <p:nvPr/>
        </p:nvGrpSpPr>
        <p:grpSpPr>
          <a:xfrm>
            <a:off x="2638712" y="3119337"/>
            <a:ext cx="369974" cy="369068"/>
            <a:chOff x="-38537400" y="3588000"/>
            <a:chExt cx="316650" cy="315875"/>
          </a:xfrm>
        </p:grpSpPr>
        <p:sp>
          <p:nvSpPr>
            <p:cNvPr id="7930" name="Google Shape;7930;p7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9"/>
          <p:cNvGrpSpPr/>
          <p:nvPr/>
        </p:nvGrpSpPr>
        <p:grpSpPr>
          <a:xfrm>
            <a:off x="2637792" y="3576866"/>
            <a:ext cx="371814" cy="369974"/>
            <a:chOff x="-38538975" y="3954250"/>
            <a:chExt cx="318225" cy="316650"/>
          </a:xfrm>
        </p:grpSpPr>
        <p:sp>
          <p:nvSpPr>
            <p:cNvPr id="7935" name="Google Shape;7935;p7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79"/>
          <p:cNvGrpSpPr/>
          <p:nvPr/>
        </p:nvGrpSpPr>
        <p:grpSpPr>
          <a:xfrm>
            <a:off x="3955104" y="3571793"/>
            <a:ext cx="375465" cy="371814"/>
            <a:chOff x="-37385100" y="3949908"/>
            <a:chExt cx="321350" cy="318225"/>
          </a:xfrm>
        </p:grpSpPr>
        <p:sp>
          <p:nvSpPr>
            <p:cNvPr id="7938" name="Google Shape;7938;p7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79"/>
          <p:cNvGrpSpPr/>
          <p:nvPr/>
        </p:nvGrpSpPr>
        <p:grpSpPr>
          <a:xfrm>
            <a:off x="2130763" y="1307353"/>
            <a:ext cx="370909" cy="370675"/>
            <a:chOff x="-41895050" y="3217225"/>
            <a:chExt cx="317450" cy="317250"/>
          </a:xfrm>
        </p:grpSpPr>
        <p:sp>
          <p:nvSpPr>
            <p:cNvPr id="7941" name="Google Shape;7941;p7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9"/>
          <p:cNvGrpSpPr/>
          <p:nvPr/>
        </p:nvGrpSpPr>
        <p:grpSpPr>
          <a:xfrm>
            <a:off x="2130310" y="1744287"/>
            <a:ext cx="371814" cy="369974"/>
            <a:chOff x="-41893475" y="3584850"/>
            <a:chExt cx="318225" cy="316650"/>
          </a:xfrm>
        </p:grpSpPr>
        <p:sp>
          <p:nvSpPr>
            <p:cNvPr id="7947" name="Google Shape;7947;p7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1" name="Google Shape;7951;p79"/>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9"/>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3" name="Google Shape;7953;p79"/>
          <p:cNvGrpSpPr/>
          <p:nvPr/>
        </p:nvGrpSpPr>
        <p:grpSpPr>
          <a:xfrm>
            <a:off x="900338" y="3139579"/>
            <a:ext cx="337522" cy="370909"/>
            <a:chOff x="-39998250" y="3605325"/>
            <a:chExt cx="288875" cy="317450"/>
          </a:xfrm>
        </p:grpSpPr>
        <p:sp>
          <p:nvSpPr>
            <p:cNvPr id="7954" name="Google Shape;7954;p7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9"/>
          <p:cNvGrpSpPr/>
          <p:nvPr/>
        </p:nvGrpSpPr>
        <p:grpSpPr>
          <a:xfrm>
            <a:off x="884112" y="3598043"/>
            <a:ext cx="369974" cy="369945"/>
            <a:chOff x="-40011050" y="3972375"/>
            <a:chExt cx="316650" cy="316625"/>
          </a:xfrm>
        </p:grpSpPr>
        <p:sp>
          <p:nvSpPr>
            <p:cNvPr id="7957" name="Google Shape;7957;p7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79"/>
          <p:cNvGrpSpPr/>
          <p:nvPr/>
        </p:nvGrpSpPr>
        <p:grpSpPr>
          <a:xfrm>
            <a:off x="3116043" y="2662742"/>
            <a:ext cx="266921" cy="369039"/>
            <a:chOff x="-38129425" y="3222550"/>
            <a:chExt cx="228450" cy="315850"/>
          </a:xfrm>
        </p:grpSpPr>
        <p:sp>
          <p:nvSpPr>
            <p:cNvPr id="7960" name="Google Shape;7960;p7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79"/>
          <p:cNvGrpSpPr/>
          <p:nvPr/>
        </p:nvGrpSpPr>
        <p:grpSpPr>
          <a:xfrm>
            <a:off x="3071012" y="3119337"/>
            <a:ext cx="371785" cy="369974"/>
            <a:chOff x="-38172725" y="3588000"/>
            <a:chExt cx="318200" cy="316650"/>
          </a:xfrm>
        </p:grpSpPr>
        <p:sp>
          <p:nvSpPr>
            <p:cNvPr id="7963" name="Google Shape;7963;p7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79"/>
          <p:cNvGrpSpPr/>
          <p:nvPr/>
        </p:nvGrpSpPr>
        <p:grpSpPr>
          <a:xfrm>
            <a:off x="3146914" y="3577772"/>
            <a:ext cx="219981" cy="369974"/>
            <a:chOff x="-38109725" y="3955025"/>
            <a:chExt cx="188275" cy="316650"/>
          </a:xfrm>
        </p:grpSpPr>
        <p:sp>
          <p:nvSpPr>
            <p:cNvPr id="7972" name="Google Shape;7972;p7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4" name="Google Shape;7974;p79"/>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5" name="Google Shape;7975;p79"/>
          <p:cNvGrpSpPr/>
          <p:nvPr/>
        </p:nvGrpSpPr>
        <p:grpSpPr>
          <a:xfrm>
            <a:off x="2562313" y="1309193"/>
            <a:ext cx="373654" cy="369068"/>
            <a:chOff x="-41530375" y="3218800"/>
            <a:chExt cx="319800" cy="315875"/>
          </a:xfrm>
        </p:grpSpPr>
        <p:sp>
          <p:nvSpPr>
            <p:cNvPr id="7976" name="Google Shape;7976;p7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79"/>
          <p:cNvGrpSpPr/>
          <p:nvPr/>
        </p:nvGrpSpPr>
        <p:grpSpPr>
          <a:xfrm>
            <a:off x="2564607" y="1824351"/>
            <a:ext cx="369068" cy="289004"/>
            <a:chOff x="-41526450" y="3653375"/>
            <a:chExt cx="315875" cy="247350"/>
          </a:xfrm>
        </p:grpSpPr>
        <p:sp>
          <p:nvSpPr>
            <p:cNvPr id="7979" name="Google Shape;7979;p7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79"/>
          <p:cNvGrpSpPr/>
          <p:nvPr/>
        </p:nvGrpSpPr>
        <p:grpSpPr>
          <a:xfrm>
            <a:off x="2565994" y="2187015"/>
            <a:ext cx="366293" cy="369974"/>
            <a:chOff x="-41526450" y="3951100"/>
            <a:chExt cx="313500" cy="316650"/>
          </a:xfrm>
        </p:grpSpPr>
        <p:sp>
          <p:nvSpPr>
            <p:cNvPr id="7982" name="Google Shape;7982;p7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79"/>
          <p:cNvGrpSpPr/>
          <p:nvPr/>
        </p:nvGrpSpPr>
        <p:grpSpPr>
          <a:xfrm>
            <a:off x="1331249" y="2681144"/>
            <a:ext cx="339595" cy="371814"/>
            <a:chOff x="-39625900" y="3238300"/>
            <a:chExt cx="290650" cy="318225"/>
          </a:xfrm>
        </p:grpSpPr>
        <p:sp>
          <p:nvSpPr>
            <p:cNvPr id="7986" name="Google Shape;7986;p7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8" name="Google Shape;7988;p79"/>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9" name="Google Shape;7989;p79"/>
          <p:cNvGrpSpPr/>
          <p:nvPr/>
        </p:nvGrpSpPr>
        <p:grpSpPr>
          <a:xfrm>
            <a:off x="1325300" y="3597605"/>
            <a:ext cx="366293" cy="370441"/>
            <a:chOff x="-39647175" y="3972000"/>
            <a:chExt cx="313500" cy="317050"/>
          </a:xfrm>
        </p:grpSpPr>
        <p:sp>
          <p:nvSpPr>
            <p:cNvPr id="7990" name="Google Shape;7990;p7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79"/>
          <p:cNvGrpSpPr/>
          <p:nvPr/>
        </p:nvGrpSpPr>
        <p:grpSpPr>
          <a:xfrm>
            <a:off x="3494427" y="2661603"/>
            <a:ext cx="375495" cy="370879"/>
            <a:chOff x="-37808850" y="3221575"/>
            <a:chExt cx="321375" cy="317425"/>
          </a:xfrm>
        </p:grpSpPr>
        <p:sp>
          <p:nvSpPr>
            <p:cNvPr id="7994" name="Google Shape;7994;p7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79"/>
          <p:cNvGrpSpPr/>
          <p:nvPr/>
        </p:nvGrpSpPr>
        <p:grpSpPr>
          <a:xfrm>
            <a:off x="3503201" y="3183634"/>
            <a:ext cx="372749" cy="241158"/>
            <a:chOff x="-37806500" y="3643030"/>
            <a:chExt cx="319025" cy="206400"/>
          </a:xfrm>
        </p:grpSpPr>
        <p:sp>
          <p:nvSpPr>
            <p:cNvPr id="7997" name="Google Shape;7997;p7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9"/>
          <p:cNvGrpSpPr/>
          <p:nvPr/>
        </p:nvGrpSpPr>
        <p:grpSpPr>
          <a:xfrm>
            <a:off x="3505508" y="3575931"/>
            <a:ext cx="368134" cy="371814"/>
            <a:chOff x="-37804925" y="3953450"/>
            <a:chExt cx="315075" cy="318225"/>
          </a:xfrm>
        </p:grpSpPr>
        <p:sp>
          <p:nvSpPr>
            <p:cNvPr id="8000" name="Google Shape;8000;p7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3" name="Google Shape;8003;p79"/>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4" name="Google Shape;8004;p79"/>
          <p:cNvGrpSpPr/>
          <p:nvPr/>
        </p:nvGrpSpPr>
        <p:grpSpPr>
          <a:xfrm>
            <a:off x="4860977" y="1328538"/>
            <a:ext cx="355663" cy="308725"/>
            <a:chOff x="-28462125" y="3199700"/>
            <a:chExt cx="298550" cy="259150"/>
          </a:xfrm>
        </p:grpSpPr>
        <p:sp>
          <p:nvSpPr>
            <p:cNvPr id="8005" name="Google Shape;8005;p79"/>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9"/>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9"/>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9"/>
          <p:cNvGrpSpPr/>
          <p:nvPr/>
        </p:nvGrpSpPr>
        <p:grpSpPr>
          <a:xfrm>
            <a:off x="4861930" y="1763228"/>
            <a:ext cx="353757" cy="352833"/>
            <a:chOff x="-28461325" y="3545475"/>
            <a:chExt cx="296950" cy="296175"/>
          </a:xfrm>
        </p:grpSpPr>
        <p:sp>
          <p:nvSpPr>
            <p:cNvPr id="8009" name="Google Shape;8009;p79"/>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9"/>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9"/>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9"/>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9"/>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9"/>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9"/>
          <p:cNvGrpSpPr/>
          <p:nvPr/>
        </p:nvGrpSpPr>
        <p:grpSpPr>
          <a:xfrm>
            <a:off x="4858162" y="2213272"/>
            <a:ext cx="361292" cy="352803"/>
            <a:chOff x="-28463700" y="3914875"/>
            <a:chExt cx="303275" cy="296150"/>
          </a:xfrm>
        </p:grpSpPr>
        <p:sp>
          <p:nvSpPr>
            <p:cNvPr id="8016" name="Google Shape;8016;p79"/>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9"/>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9"/>
          <p:cNvGrpSpPr/>
          <p:nvPr/>
        </p:nvGrpSpPr>
        <p:grpSpPr>
          <a:xfrm>
            <a:off x="7092947" y="1369355"/>
            <a:ext cx="351880" cy="227092"/>
            <a:chOff x="-26573400" y="3224125"/>
            <a:chExt cx="295375" cy="190625"/>
          </a:xfrm>
        </p:grpSpPr>
        <p:sp>
          <p:nvSpPr>
            <p:cNvPr id="8019" name="Google Shape;8019;p79"/>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9"/>
          <p:cNvGrpSpPr/>
          <p:nvPr/>
        </p:nvGrpSpPr>
        <p:grpSpPr>
          <a:xfrm>
            <a:off x="7092947" y="1763690"/>
            <a:ext cx="351880" cy="351910"/>
            <a:chOff x="-26573400" y="3546250"/>
            <a:chExt cx="295375" cy="295400"/>
          </a:xfrm>
        </p:grpSpPr>
        <p:sp>
          <p:nvSpPr>
            <p:cNvPr id="8022" name="Google Shape;8022;p79"/>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9"/>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9"/>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9"/>
          <p:cNvGrpSpPr/>
          <p:nvPr/>
        </p:nvGrpSpPr>
        <p:grpSpPr>
          <a:xfrm>
            <a:off x="7081228" y="2213599"/>
            <a:ext cx="375319" cy="352148"/>
            <a:chOff x="-26583625" y="3917025"/>
            <a:chExt cx="315050" cy="295600"/>
          </a:xfrm>
        </p:grpSpPr>
        <p:sp>
          <p:nvSpPr>
            <p:cNvPr id="8028" name="Google Shape;8028;p79"/>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9"/>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9"/>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9"/>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2" name="Google Shape;8032;p79"/>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3" name="Google Shape;8033;p79"/>
          <p:cNvGrpSpPr/>
          <p:nvPr/>
        </p:nvGrpSpPr>
        <p:grpSpPr>
          <a:xfrm>
            <a:off x="5779742" y="3172629"/>
            <a:ext cx="289039" cy="352833"/>
            <a:chOff x="-24694925" y="3518700"/>
            <a:chExt cx="242625" cy="296175"/>
          </a:xfrm>
        </p:grpSpPr>
        <p:sp>
          <p:nvSpPr>
            <p:cNvPr id="8034" name="Google Shape;8034;p79"/>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9"/>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9"/>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9"/>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9"/>
          <p:cNvGrpSpPr/>
          <p:nvPr/>
        </p:nvGrpSpPr>
        <p:grpSpPr>
          <a:xfrm>
            <a:off x="5779280" y="3622657"/>
            <a:ext cx="289962" cy="352833"/>
            <a:chOff x="-24709100" y="3888875"/>
            <a:chExt cx="243400" cy="296175"/>
          </a:xfrm>
        </p:grpSpPr>
        <p:sp>
          <p:nvSpPr>
            <p:cNvPr id="8039" name="Google Shape;8039;p79"/>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9"/>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9"/>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9"/>
          <p:cNvGrpSpPr/>
          <p:nvPr/>
        </p:nvGrpSpPr>
        <p:grpSpPr>
          <a:xfrm>
            <a:off x="7979280" y="2695320"/>
            <a:ext cx="356556" cy="349557"/>
            <a:chOff x="-22863675" y="3131775"/>
            <a:chExt cx="299300" cy="293425"/>
          </a:xfrm>
        </p:grpSpPr>
        <p:sp>
          <p:nvSpPr>
            <p:cNvPr id="8043" name="Google Shape;8043;p79"/>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9"/>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9"/>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9"/>
          <p:cNvGrpSpPr/>
          <p:nvPr/>
        </p:nvGrpSpPr>
        <p:grpSpPr>
          <a:xfrm>
            <a:off x="5322144" y="1306499"/>
            <a:ext cx="310602" cy="352803"/>
            <a:chOff x="-28069875" y="3175300"/>
            <a:chExt cx="260725" cy="296150"/>
          </a:xfrm>
        </p:grpSpPr>
        <p:sp>
          <p:nvSpPr>
            <p:cNvPr id="8047" name="Google Shape;8047;p79"/>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9"/>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9"/>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9"/>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9"/>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9"/>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9"/>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9"/>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9"/>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6" name="Google Shape;8056;p79"/>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7" name="Google Shape;8057;p79"/>
          <p:cNvGrpSpPr/>
          <p:nvPr/>
        </p:nvGrpSpPr>
        <p:grpSpPr>
          <a:xfrm>
            <a:off x="5363423" y="2213733"/>
            <a:ext cx="228045" cy="351880"/>
            <a:chOff x="-28032075" y="3916450"/>
            <a:chExt cx="191425" cy="295375"/>
          </a:xfrm>
        </p:grpSpPr>
        <p:sp>
          <p:nvSpPr>
            <p:cNvPr id="8058" name="Google Shape;8058;p79"/>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9"/>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9"/>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9"/>
          <p:cNvGrpSpPr/>
          <p:nvPr/>
        </p:nvGrpSpPr>
        <p:grpSpPr>
          <a:xfrm>
            <a:off x="7528769" y="1306484"/>
            <a:ext cx="352833" cy="352833"/>
            <a:chOff x="-26201650" y="3176075"/>
            <a:chExt cx="296175" cy="296175"/>
          </a:xfrm>
        </p:grpSpPr>
        <p:sp>
          <p:nvSpPr>
            <p:cNvPr id="8062" name="Google Shape;8062;p79"/>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9"/>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79"/>
          <p:cNvGrpSpPr/>
          <p:nvPr/>
        </p:nvGrpSpPr>
        <p:grpSpPr>
          <a:xfrm>
            <a:off x="7528293" y="1763705"/>
            <a:ext cx="353786" cy="351880"/>
            <a:chOff x="-26204800" y="3547050"/>
            <a:chExt cx="296975" cy="295375"/>
          </a:xfrm>
        </p:grpSpPr>
        <p:sp>
          <p:nvSpPr>
            <p:cNvPr id="8065" name="Google Shape;8065;p79"/>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9"/>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7" name="Google Shape;8067;p79"/>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8" name="Google Shape;8068;p79"/>
          <p:cNvGrpSpPr/>
          <p:nvPr/>
        </p:nvGrpSpPr>
        <p:grpSpPr>
          <a:xfrm>
            <a:off x="6199548" y="2693683"/>
            <a:ext cx="345328" cy="352833"/>
            <a:chOff x="-24353875" y="3147725"/>
            <a:chExt cx="289875" cy="296175"/>
          </a:xfrm>
        </p:grpSpPr>
        <p:sp>
          <p:nvSpPr>
            <p:cNvPr id="8069" name="Google Shape;8069;p79"/>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9"/>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79"/>
          <p:cNvGrpSpPr/>
          <p:nvPr/>
        </p:nvGrpSpPr>
        <p:grpSpPr>
          <a:xfrm>
            <a:off x="6207530" y="3173090"/>
            <a:ext cx="329365" cy="351910"/>
            <a:chOff x="-24344425" y="3519475"/>
            <a:chExt cx="276475" cy="295400"/>
          </a:xfrm>
        </p:grpSpPr>
        <p:sp>
          <p:nvSpPr>
            <p:cNvPr id="8072" name="Google Shape;8072;p79"/>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9"/>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9"/>
          <p:cNvGrpSpPr/>
          <p:nvPr/>
        </p:nvGrpSpPr>
        <p:grpSpPr>
          <a:xfrm>
            <a:off x="6197210" y="3625010"/>
            <a:ext cx="350004" cy="348128"/>
            <a:chOff x="-24353075" y="3891250"/>
            <a:chExt cx="293800" cy="292225"/>
          </a:xfrm>
        </p:grpSpPr>
        <p:sp>
          <p:nvSpPr>
            <p:cNvPr id="8075" name="Google Shape;8075;p79"/>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9"/>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79"/>
          <p:cNvGrpSpPr/>
          <p:nvPr/>
        </p:nvGrpSpPr>
        <p:grpSpPr>
          <a:xfrm>
            <a:off x="7980681" y="3173313"/>
            <a:ext cx="353757" cy="351463"/>
            <a:chOff x="-22845575" y="3504075"/>
            <a:chExt cx="296950" cy="295025"/>
          </a:xfrm>
        </p:grpSpPr>
        <p:sp>
          <p:nvSpPr>
            <p:cNvPr id="8078" name="Google Shape;8078;p79"/>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9"/>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9"/>
          <p:cNvGrpSpPr/>
          <p:nvPr/>
        </p:nvGrpSpPr>
        <p:grpSpPr>
          <a:xfrm>
            <a:off x="5773862" y="1306961"/>
            <a:ext cx="299344" cy="351880"/>
            <a:chOff x="-27691025" y="3175300"/>
            <a:chExt cx="251275" cy="295375"/>
          </a:xfrm>
        </p:grpSpPr>
        <p:sp>
          <p:nvSpPr>
            <p:cNvPr id="8081" name="Google Shape;8081;p79"/>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9"/>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9"/>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9"/>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79"/>
          <p:cNvGrpSpPr/>
          <p:nvPr/>
        </p:nvGrpSpPr>
        <p:grpSpPr>
          <a:xfrm>
            <a:off x="5746179" y="1825637"/>
            <a:ext cx="354710" cy="228015"/>
            <a:chOff x="-27721750" y="3598250"/>
            <a:chExt cx="297750" cy="191400"/>
          </a:xfrm>
        </p:grpSpPr>
        <p:sp>
          <p:nvSpPr>
            <p:cNvPr id="8086" name="Google Shape;8086;p79"/>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9"/>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79"/>
          <p:cNvGrpSpPr/>
          <p:nvPr/>
        </p:nvGrpSpPr>
        <p:grpSpPr>
          <a:xfrm>
            <a:off x="5747579" y="2219183"/>
            <a:ext cx="351910" cy="340980"/>
            <a:chOff x="-27719400" y="3925600"/>
            <a:chExt cx="295400" cy="286225"/>
          </a:xfrm>
        </p:grpSpPr>
        <p:sp>
          <p:nvSpPr>
            <p:cNvPr id="8089" name="Google Shape;8089;p79"/>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9"/>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79"/>
          <p:cNvGrpSpPr/>
          <p:nvPr/>
        </p:nvGrpSpPr>
        <p:grpSpPr>
          <a:xfrm>
            <a:off x="7968851" y="1306023"/>
            <a:ext cx="353757" cy="353757"/>
            <a:chOff x="-25834600" y="3176875"/>
            <a:chExt cx="296950" cy="296950"/>
          </a:xfrm>
        </p:grpSpPr>
        <p:sp>
          <p:nvSpPr>
            <p:cNvPr id="8092" name="Google Shape;8092;p79"/>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9"/>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9"/>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9"/>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9"/>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79"/>
          <p:cNvGrpSpPr/>
          <p:nvPr/>
        </p:nvGrpSpPr>
        <p:grpSpPr>
          <a:xfrm>
            <a:off x="7968851" y="1774024"/>
            <a:ext cx="353757" cy="331241"/>
            <a:chOff x="-25834600" y="3564375"/>
            <a:chExt cx="296950" cy="278050"/>
          </a:xfrm>
        </p:grpSpPr>
        <p:sp>
          <p:nvSpPr>
            <p:cNvPr id="8098" name="Google Shape;8098;p79"/>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9"/>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9"/>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9"/>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9"/>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9"/>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9"/>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9"/>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79"/>
          <p:cNvGrpSpPr/>
          <p:nvPr/>
        </p:nvGrpSpPr>
        <p:grpSpPr>
          <a:xfrm>
            <a:off x="7966974" y="2213376"/>
            <a:ext cx="357509" cy="352595"/>
            <a:chOff x="-25834600" y="3915850"/>
            <a:chExt cx="300100" cy="295975"/>
          </a:xfrm>
        </p:grpSpPr>
        <p:sp>
          <p:nvSpPr>
            <p:cNvPr id="8107" name="Google Shape;8107;p79"/>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9"/>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9"/>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9"/>
          <p:cNvGrpSpPr/>
          <p:nvPr/>
        </p:nvGrpSpPr>
        <p:grpSpPr>
          <a:xfrm>
            <a:off x="6702402" y="2694606"/>
            <a:ext cx="228968" cy="350987"/>
            <a:chOff x="-23930925" y="3149300"/>
            <a:chExt cx="192200" cy="294625"/>
          </a:xfrm>
        </p:grpSpPr>
        <p:sp>
          <p:nvSpPr>
            <p:cNvPr id="8111" name="Google Shape;8111;p79"/>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9"/>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9"/>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9"/>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79"/>
          <p:cNvGrpSpPr/>
          <p:nvPr/>
        </p:nvGrpSpPr>
        <p:grpSpPr>
          <a:xfrm>
            <a:off x="6659232" y="3173090"/>
            <a:ext cx="315307" cy="351910"/>
            <a:chOff x="-23962425" y="3519475"/>
            <a:chExt cx="264675" cy="295400"/>
          </a:xfrm>
        </p:grpSpPr>
        <p:sp>
          <p:nvSpPr>
            <p:cNvPr id="8116" name="Google Shape;8116;p79"/>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9"/>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8" name="Google Shape;8118;p79"/>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9" name="Google Shape;8119;p79"/>
          <p:cNvGrpSpPr/>
          <p:nvPr/>
        </p:nvGrpSpPr>
        <p:grpSpPr>
          <a:xfrm>
            <a:off x="8037908" y="3623134"/>
            <a:ext cx="239302" cy="351880"/>
            <a:chOff x="-22788075" y="3904625"/>
            <a:chExt cx="200875" cy="295375"/>
          </a:xfrm>
        </p:grpSpPr>
        <p:sp>
          <p:nvSpPr>
            <p:cNvPr id="8120" name="Google Shape;8120;p79"/>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9"/>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9"/>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9"/>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79"/>
          <p:cNvGrpSpPr/>
          <p:nvPr/>
        </p:nvGrpSpPr>
        <p:grpSpPr>
          <a:xfrm>
            <a:off x="6193206" y="1306499"/>
            <a:ext cx="354710" cy="352803"/>
            <a:chOff x="-27351575" y="3175300"/>
            <a:chExt cx="297750" cy="296150"/>
          </a:xfrm>
        </p:grpSpPr>
        <p:sp>
          <p:nvSpPr>
            <p:cNvPr id="8125" name="Google Shape;8125;p79"/>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9"/>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9"/>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9"/>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79"/>
          <p:cNvGrpSpPr/>
          <p:nvPr/>
        </p:nvGrpSpPr>
        <p:grpSpPr>
          <a:xfrm>
            <a:off x="6235914" y="1763109"/>
            <a:ext cx="269293" cy="353072"/>
            <a:chOff x="-27313750" y="3545275"/>
            <a:chExt cx="226050" cy="296375"/>
          </a:xfrm>
        </p:grpSpPr>
        <p:sp>
          <p:nvSpPr>
            <p:cNvPr id="8130" name="Google Shape;8130;p79"/>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9"/>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9"/>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79"/>
          <p:cNvGrpSpPr/>
          <p:nvPr/>
        </p:nvGrpSpPr>
        <p:grpSpPr>
          <a:xfrm>
            <a:off x="6193206" y="2211380"/>
            <a:ext cx="354710" cy="356586"/>
            <a:chOff x="-27351575" y="3915650"/>
            <a:chExt cx="297750" cy="299325"/>
          </a:xfrm>
        </p:grpSpPr>
        <p:sp>
          <p:nvSpPr>
            <p:cNvPr id="8134" name="Google Shape;8134;p79"/>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9"/>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79"/>
          <p:cNvGrpSpPr/>
          <p:nvPr/>
        </p:nvGrpSpPr>
        <p:grpSpPr>
          <a:xfrm>
            <a:off x="4880696" y="2693579"/>
            <a:ext cx="319060" cy="353042"/>
            <a:chOff x="-25445525" y="3175900"/>
            <a:chExt cx="267825" cy="296350"/>
          </a:xfrm>
        </p:grpSpPr>
        <p:sp>
          <p:nvSpPr>
            <p:cNvPr id="8137" name="Google Shape;8137;p79"/>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9"/>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9"/>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79"/>
          <p:cNvGrpSpPr/>
          <p:nvPr/>
        </p:nvGrpSpPr>
        <p:grpSpPr>
          <a:xfrm>
            <a:off x="4862410" y="3183902"/>
            <a:ext cx="355633" cy="330288"/>
            <a:chOff x="-25465200" y="3565175"/>
            <a:chExt cx="298525" cy="277250"/>
          </a:xfrm>
        </p:grpSpPr>
        <p:sp>
          <p:nvSpPr>
            <p:cNvPr id="8141" name="Google Shape;8141;p79"/>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9"/>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9"/>
          <p:cNvGrpSpPr/>
          <p:nvPr/>
        </p:nvGrpSpPr>
        <p:grpSpPr>
          <a:xfrm>
            <a:off x="4861948" y="3623432"/>
            <a:ext cx="356556" cy="351285"/>
            <a:chOff x="-25465200" y="3916150"/>
            <a:chExt cx="299300" cy="294875"/>
          </a:xfrm>
        </p:grpSpPr>
        <p:sp>
          <p:nvSpPr>
            <p:cNvPr id="8144" name="Google Shape;8144;p79"/>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9"/>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9"/>
          <p:cNvGrpSpPr/>
          <p:nvPr/>
        </p:nvGrpSpPr>
        <p:grpSpPr>
          <a:xfrm>
            <a:off x="7089388" y="2693698"/>
            <a:ext cx="351880" cy="352803"/>
            <a:chOff x="-23615075" y="3148525"/>
            <a:chExt cx="295375" cy="296150"/>
          </a:xfrm>
        </p:grpSpPr>
        <p:sp>
          <p:nvSpPr>
            <p:cNvPr id="8147" name="Google Shape;8147;p79"/>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9"/>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9"/>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9"/>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1" name="Google Shape;8151;p79"/>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2" name="Google Shape;8152;p79"/>
          <p:cNvGrpSpPr/>
          <p:nvPr/>
        </p:nvGrpSpPr>
        <p:grpSpPr>
          <a:xfrm>
            <a:off x="7088911" y="3632977"/>
            <a:ext cx="352833" cy="332194"/>
            <a:chOff x="-23615075" y="3906200"/>
            <a:chExt cx="296175" cy="278850"/>
          </a:xfrm>
        </p:grpSpPr>
        <p:sp>
          <p:nvSpPr>
            <p:cNvPr id="8153" name="Google Shape;8153;p79"/>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9"/>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9"/>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6" name="Google Shape;8156;p79"/>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7" name="Google Shape;8157;p79"/>
          <p:cNvGrpSpPr/>
          <p:nvPr/>
        </p:nvGrpSpPr>
        <p:grpSpPr>
          <a:xfrm>
            <a:off x="6637880" y="1306618"/>
            <a:ext cx="353757" cy="352565"/>
            <a:chOff x="-26980600" y="3175500"/>
            <a:chExt cx="296950" cy="295950"/>
          </a:xfrm>
        </p:grpSpPr>
        <p:sp>
          <p:nvSpPr>
            <p:cNvPr id="8158" name="Google Shape;8158;p79"/>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9"/>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9"/>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1" name="Google Shape;8161;p79"/>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2" name="Google Shape;8162;p79"/>
          <p:cNvGrpSpPr/>
          <p:nvPr/>
        </p:nvGrpSpPr>
        <p:grpSpPr>
          <a:xfrm>
            <a:off x="6638357" y="2245154"/>
            <a:ext cx="352803" cy="289039"/>
            <a:chOff x="-26981375" y="3951875"/>
            <a:chExt cx="296150" cy="242625"/>
          </a:xfrm>
        </p:grpSpPr>
        <p:sp>
          <p:nvSpPr>
            <p:cNvPr id="8163" name="Google Shape;8163;p79"/>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9"/>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9"/>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9"/>
          <p:cNvGrpSpPr/>
          <p:nvPr/>
        </p:nvGrpSpPr>
        <p:grpSpPr>
          <a:xfrm>
            <a:off x="5303399" y="2692745"/>
            <a:ext cx="351910" cy="354710"/>
            <a:chOff x="-25094250" y="3176075"/>
            <a:chExt cx="295400" cy="297750"/>
          </a:xfrm>
        </p:grpSpPr>
        <p:sp>
          <p:nvSpPr>
            <p:cNvPr id="8167" name="Google Shape;8167;p79"/>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9"/>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9"/>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9"/>
          <p:cNvGrpSpPr/>
          <p:nvPr/>
        </p:nvGrpSpPr>
        <p:grpSpPr>
          <a:xfrm>
            <a:off x="5303399" y="3173106"/>
            <a:ext cx="351910" cy="351880"/>
            <a:chOff x="-25094250" y="3547050"/>
            <a:chExt cx="295400" cy="295375"/>
          </a:xfrm>
        </p:grpSpPr>
        <p:sp>
          <p:nvSpPr>
            <p:cNvPr id="8171" name="Google Shape;8171;p79"/>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9"/>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9"/>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9"/>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9"/>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6" name="Google Shape;8176;p79"/>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7" name="Google Shape;8177;p79"/>
          <p:cNvGrpSpPr/>
          <p:nvPr/>
        </p:nvGrpSpPr>
        <p:grpSpPr>
          <a:xfrm>
            <a:off x="7535476" y="2693698"/>
            <a:ext cx="352803" cy="352803"/>
            <a:chOff x="-23245675" y="3148525"/>
            <a:chExt cx="296150" cy="296150"/>
          </a:xfrm>
        </p:grpSpPr>
        <p:sp>
          <p:nvSpPr>
            <p:cNvPr id="8178" name="Google Shape;8178;p79"/>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9"/>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9"/>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79"/>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2" name="Google Shape;8182;p79"/>
          <p:cNvGrpSpPr/>
          <p:nvPr/>
        </p:nvGrpSpPr>
        <p:grpSpPr>
          <a:xfrm>
            <a:off x="7535938" y="3622672"/>
            <a:ext cx="351880" cy="352803"/>
            <a:chOff x="-23244900" y="3888100"/>
            <a:chExt cx="295375" cy="296150"/>
          </a:xfrm>
        </p:grpSpPr>
        <p:sp>
          <p:nvSpPr>
            <p:cNvPr id="8183" name="Google Shape;8183;p79"/>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9"/>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9"/>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9"/>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9"/>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9"/>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9"/>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9"/>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9"/>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9"/>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9"/>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4" name="Google Shape;8194;p79"/>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9"/>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8196" name="Google Shape;8196;p79"/>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00"/>
        <p:cNvGrpSpPr/>
        <p:nvPr/>
      </p:nvGrpSpPr>
      <p:grpSpPr>
        <a:xfrm>
          <a:off x="0" y="0"/>
          <a:ext cx="0" cy="0"/>
          <a:chOff x="0" y="0"/>
          <a:chExt cx="0" cy="0"/>
        </a:xfrm>
      </p:grpSpPr>
      <p:sp>
        <p:nvSpPr>
          <p:cNvPr id="8201" name="Google Shape;8201;p80"/>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2" name="Google Shape;8202;p80"/>
          <p:cNvGrpSpPr/>
          <p:nvPr/>
        </p:nvGrpSpPr>
        <p:grpSpPr>
          <a:xfrm>
            <a:off x="850004" y="1823018"/>
            <a:ext cx="367261" cy="367261"/>
            <a:chOff x="-65145700" y="3727425"/>
            <a:chExt cx="317425" cy="317425"/>
          </a:xfrm>
        </p:grpSpPr>
        <p:sp>
          <p:nvSpPr>
            <p:cNvPr id="8203" name="Google Shape;8203;p80"/>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80"/>
          <p:cNvGrpSpPr/>
          <p:nvPr/>
        </p:nvGrpSpPr>
        <p:grpSpPr>
          <a:xfrm>
            <a:off x="853201" y="2251933"/>
            <a:ext cx="360868" cy="367261"/>
            <a:chOff x="-65144125" y="4094450"/>
            <a:chExt cx="311900" cy="317425"/>
          </a:xfrm>
        </p:grpSpPr>
        <p:sp>
          <p:nvSpPr>
            <p:cNvPr id="8206" name="Google Shape;8206;p80"/>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0"/>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9" name="Google Shape;8209;p80"/>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0" name="Google Shape;8210;p80"/>
          <p:cNvGrpSpPr/>
          <p:nvPr/>
        </p:nvGrpSpPr>
        <p:grpSpPr>
          <a:xfrm>
            <a:off x="3056770" y="1822628"/>
            <a:ext cx="370645" cy="368042"/>
            <a:chOff x="-63250675" y="3744075"/>
            <a:chExt cx="320350" cy="318100"/>
          </a:xfrm>
        </p:grpSpPr>
        <p:sp>
          <p:nvSpPr>
            <p:cNvPr id="8211" name="Google Shape;8211;p80"/>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80"/>
          <p:cNvGrpSpPr/>
          <p:nvPr/>
        </p:nvGrpSpPr>
        <p:grpSpPr>
          <a:xfrm>
            <a:off x="3058462" y="2251933"/>
            <a:ext cx="367261" cy="367261"/>
            <a:chOff x="-63250675" y="4110200"/>
            <a:chExt cx="317425" cy="317425"/>
          </a:xfrm>
        </p:grpSpPr>
        <p:sp>
          <p:nvSpPr>
            <p:cNvPr id="8215" name="Google Shape;8215;p80"/>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0"/>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80"/>
          <p:cNvGrpSpPr/>
          <p:nvPr/>
        </p:nvGrpSpPr>
        <p:grpSpPr>
          <a:xfrm>
            <a:off x="1737509" y="2749028"/>
            <a:ext cx="359075" cy="358844"/>
            <a:chOff x="-61351725" y="3372400"/>
            <a:chExt cx="310350" cy="310150"/>
          </a:xfrm>
        </p:grpSpPr>
        <p:sp>
          <p:nvSpPr>
            <p:cNvPr id="8225" name="Google Shape;8225;p80"/>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80"/>
          <p:cNvGrpSpPr/>
          <p:nvPr/>
        </p:nvGrpSpPr>
        <p:grpSpPr>
          <a:xfrm>
            <a:off x="1733864" y="3212084"/>
            <a:ext cx="366364" cy="333534"/>
            <a:chOff x="-61354875" y="3751050"/>
            <a:chExt cx="316650" cy="288275"/>
          </a:xfrm>
        </p:grpSpPr>
        <p:sp>
          <p:nvSpPr>
            <p:cNvPr id="8229" name="Google Shape;8229;p80"/>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80"/>
          <p:cNvGrpSpPr/>
          <p:nvPr/>
        </p:nvGrpSpPr>
        <p:grpSpPr>
          <a:xfrm>
            <a:off x="1733864" y="3653724"/>
            <a:ext cx="366364" cy="367290"/>
            <a:chOff x="-61354875" y="4101525"/>
            <a:chExt cx="316650" cy="317450"/>
          </a:xfrm>
        </p:grpSpPr>
        <p:sp>
          <p:nvSpPr>
            <p:cNvPr id="8233" name="Google Shape;8233;p80"/>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0"/>
          <p:cNvGrpSpPr/>
          <p:nvPr/>
        </p:nvGrpSpPr>
        <p:grpSpPr>
          <a:xfrm>
            <a:off x="3950299" y="2745600"/>
            <a:ext cx="368157" cy="365699"/>
            <a:chOff x="-59470075" y="3308975"/>
            <a:chExt cx="318200" cy="316075"/>
          </a:xfrm>
        </p:grpSpPr>
        <p:sp>
          <p:nvSpPr>
            <p:cNvPr id="8236" name="Google Shape;8236;p80"/>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0"/>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0"/>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0"/>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80"/>
          <p:cNvGrpSpPr/>
          <p:nvPr/>
        </p:nvGrpSpPr>
        <p:grpSpPr>
          <a:xfrm>
            <a:off x="1295729" y="1381305"/>
            <a:ext cx="367261" cy="364686"/>
            <a:chOff x="-64781025" y="3361050"/>
            <a:chExt cx="317425" cy="315200"/>
          </a:xfrm>
        </p:grpSpPr>
        <p:sp>
          <p:nvSpPr>
            <p:cNvPr id="8246" name="Google Shape;8246;p80"/>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0" name="Google Shape;8250;p80"/>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3" name="Google Shape;8253;p80"/>
          <p:cNvGrpSpPr/>
          <p:nvPr/>
        </p:nvGrpSpPr>
        <p:grpSpPr>
          <a:xfrm>
            <a:off x="3500129" y="1822744"/>
            <a:ext cx="382765" cy="367810"/>
            <a:chOff x="-62890750" y="3747425"/>
            <a:chExt cx="330825" cy="317900"/>
          </a:xfrm>
        </p:grpSpPr>
        <p:sp>
          <p:nvSpPr>
            <p:cNvPr id="8254" name="Google Shape;8254;p80"/>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0"/>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0"/>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0"/>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80"/>
          <p:cNvGrpSpPr/>
          <p:nvPr/>
        </p:nvGrpSpPr>
        <p:grpSpPr>
          <a:xfrm>
            <a:off x="3507881" y="2252381"/>
            <a:ext cx="367261" cy="366364"/>
            <a:chOff x="-62884425" y="4111775"/>
            <a:chExt cx="317425" cy="316650"/>
          </a:xfrm>
        </p:grpSpPr>
        <p:sp>
          <p:nvSpPr>
            <p:cNvPr id="8269" name="Google Shape;8269;p80"/>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80"/>
          <p:cNvGrpSpPr/>
          <p:nvPr/>
        </p:nvGrpSpPr>
        <p:grpSpPr>
          <a:xfrm>
            <a:off x="2180515" y="2748450"/>
            <a:ext cx="365438" cy="360001"/>
            <a:chOff x="-60991775" y="3376900"/>
            <a:chExt cx="315850" cy="311150"/>
          </a:xfrm>
        </p:grpSpPr>
        <p:sp>
          <p:nvSpPr>
            <p:cNvPr id="8272" name="Google Shape;8272;p80"/>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80"/>
          <p:cNvGrpSpPr/>
          <p:nvPr/>
        </p:nvGrpSpPr>
        <p:grpSpPr>
          <a:xfrm>
            <a:off x="2180052" y="3199314"/>
            <a:ext cx="366364" cy="359075"/>
            <a:chOff x="-60988625" y="3740800"/>
            <a:chExt cx="316650" cy="310350"/>
          </a:xfrm>
        </p:grpSpPr>
        <p:sp>
          <p:nvSpPr>
            <p:cNvPr id="8276" name="Google Shape;8276;p80"/>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80"/>
          <p:cNvGrpSpPr/>
          <p:nvPr/>
        </p:nvGrpSpPr>
        <p:grpSpPr>
          <a:xfrm>
            <a:off x="2180052" y="3654765"/>
            <a:ext cx="366364" cy="365207"/>
            <a:chOff x="-60987850" y="4100950"/>
            <a:chExt cx="316650" cy="315650"/>
          </a:xfrm>
        </p:grpSpPr>
        <p:sp>
          <p:nvSpPr>
            <p:cNvPr id="8280" name="Google Shape;8280;p80"/>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80"/>
          <p:cNvGrpSpPr/>
          <p:nvPr/>
        </p:nvGrpSpPr>
        <p:grpSpPr>
          <a:xfrm>
            <a:off x="3949836" y="3200225"/>
            <a:ext cx="369083" cy="357253"/>
            <a:chOff x="-59447250" y="3706150"/>
            <a:chExt cx="319000" cy="308775"/>
          </a:xfrm>
        </p:grpSpPr>
        <p:sp>
          <p:nvSpPr>
            <p:cNvPr id="8286" name="Google Shape;8286;p80"/>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0"/>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80"/>
          <p:cNvGrpSpPr/>
          <p:nvPr/>
        </p:nvGrpSpPr>
        <p:grpSpPr>
          <a:xfrm>
            <a:off x="1738564" y="1381536"/>
            <a:ext cx="368186" cy="364224"/>
            <a:chOff x="-64406125" y="3362225"/>
            <a:chExt cx="318225" cy="314800"/>
          </a:xfrm>
        </p:grpSpPr>
        <p:sp>
          <p:nvSpPr>
            <p:cNvPr id="8291" name="Google Shape;8291;p80"/>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3" name="Google Shape;8293;p80"/>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4" name="Google Shape;8294;p80"/>
          <p:cNvGrpSpPr/>
          <p:nvPr/>
        </p:nvGrpSpPr>
        <p:grpSpPr>
          <a:xfrm>
            <a:off x="1739027" y="2252381"/>
            <a:ext cx="367261" cy="366364"/>
            <a:chOff x="-64410850" y="4094450"/>
            <a:chExt cx="317425" cy="316650"/>
          </a:xfrm>
        </p:grpSpPr>
        <p:sp>
          <p:nvSpPr>
            <p:cNvPr id="8295" name="Google Shape;8295;p80"/>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0"/>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8" name="Google Shape;8298;p80"/>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9" name="Google Shape;8299;p80"/>
          <p:cNvGrpSpPr/>
          <p:nvPr/>
        </p:nvGrpSpPr>
        <p:grpSpPr>
          <a:xfrm>
            <a:off x="3960575" y="1822454"/>
            <a:ext cx="365467" cy="368389"/>
            <a:chOff x="-62516625" y="3743175"/>
            <a:chExt cx="315875" cy="318400"/>
          </a:xfrm>
        </p:grpSpPr>
        <p:sp>
          <p:nvSpPr>
            <p:cNvPr id="8300" name="Google Shape;8300;p80"/>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80"/>
          <p:cNvGrpSpPr/>
          <p:nvPr/>
        </p:nvGrpSpPr>
        <p:grpSpPr>
          <a:xfrm>
            <a:off x="3967415" y="2272426"/>
            <a:ext cx="351786" cy="326274"/>
            <a:chOff x="-62511900" y="4129100"/>
            <a:chExt cx="304050" cy="282000"/>
          </a:xfrm>
        </p:grpSpPr>
        <p:sp>
          <p:nvSpPr>
            <p:cNvPr id="8303" name="Google Shape;8303;p80"/>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0"/>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0"/>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0"/>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80"/>
          <p:cNvGrpSpPr/>
          <p:nvPr/>
        </p:nvGrpSpPr>
        <p:grpSpPr>
          <a:xfrm>
            <a:off x="2645537" y="2744820"/>
            <a:ext cx="310770" cy="367261"/>
            <a:chOff x="-60597975" y="3367475"/>
            <a:chExt cx="268600" cy="317425"/>
          </a:xfrm>
        </p:grpSpPr>
        <p:sp>
          <p:nvSpPr>
            <p:cNvPr id="8309" name="Google Shape;8309;p80"/>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0"/>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4" name="Google Shape;8314;p80"/>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5" name="Google Shape;8315;p80"/>
          <p:cNvGrpSpPr/>
          <p:nvPr/>
        </p:nvGrpSpPr>
        <p:grpSpPr>
          <a:xfrm>
            <a:off x="2617740" y="3706136"/>
            <a:ext cx="366364" cy="262465"/>
            <a:chOff x="-60621600" y="4145650"/>
            <a:chExt cx="316650" cy="226850"/>
          </a:xfrm>
        </p:grpSpPr>
        <p:sp>
          <p:nvSpPr>
            <p:cNvPr id="8316" name="Google Shape;8316;p80"/>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0"/>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80"/>
          <p:cNvGrpSpPr/>
          <p:nvPr/>
        </p:nvGrpSpPr>
        <p:grpSpPr>
          <a:xfrm>
            <a:off x="3954392" y="3654635"/>
            <a:ext cx="359972" cy="365467"/>
            <a:chOff x="-59400775" y="4084200"/>
            <a:chExt cx="311125" cy="315875"/>
          </a:xfrm>
        </p:grpSpPr>
        <p:sp>
          <p:nvSpPr>
            <p:cNvPr id="8320" name="Google Shape;8320;p80"/>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0"/>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80"/>
          <p:cNvGrpSpPr/>
          <p:nvPr/>
        </p:nvGrpSpPr>
        <p:grpSpPr>
          <a:xfrm>
            <a:off x="2178486" y="1380466"/>
            <a:ext cx="365438" cy="366364"/>
            <a:chOff x="-64044600" y="3360375"/>
            <a:chExt cx="315850" cy="316650"/>
          </a:xfrm>
        </p:grpSpPr>
        <p:sp>
          <p:nvSpPr>
            <p:cNvPr id="8327" name="Google Shape;8327;p80"/>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0"/>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80"/>
          <p:cNvGrpSpPr/>
          <p:nvPr/>
        </p:nvGrpSpPr>
        <p:grpSpPr>
          <a:xfrm>
            <a:off x="2204909" y="1823018"/>
            <a:ext cx="312592" cy="367261"/>
            <a:chOff x="-64022550" y="3727425"/>
            <a:chExt cx="270175" cy="317425"/>
          </a:xfrm>
        </p:grpSpPr>
        <p:sp>
          <p:nvSpPr>
            <p:cNvPr id="8331" name="Google Shape;8331;p80"/>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0"/>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80"/>
          <p:cNvGrpSpPr/>
          <p:nvPr/>
        </p:nvGrpSpPr>
        <p:grpSpPr>
          <a:xfrm>
            <a:off x="2229047" y="2251918"/>
            <a:ext cx="264317" cy="367290"/>
            <a:chOff x="-64001300" y="4093650"/>
            <a:chExt cx="228450" cy="317450"/>
          </a:xfrm>
        </p:grpSpPr>
        <p:sp>
          <p:nvSpPr>
            <p:cNvPr id="8335" name="Google Shape;8335;p80"/>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80"/>
          <p:cNvGrpSpPr/>
          <p:nvPr/>
        </p:nvGrpSpPr>
        <p:grpSpPr>
          <a:xfrm>
            <a:off x="848051" y="2745210"/>
            <a:ext cx="359972" cy="366480"/>
            <a:chOff x="-62148800" y="3377700"/>
            <a:chExt cx="311125" cy="316750"/>
          </a:xfrm>
        </p:grpSpPr>
        <p:sp>
          <p:nvSpPr>
            <p:cNvPr id="8340" name="Google Shape;8340;p80"/>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80"/>
          <p:cNvGrpSpPr/>
          <p:nvPr/>
        </p:nvGrpSpPr>
        <p:grpSpPr>
          <a:xfrm>
            <a:off x="843958" y="3195207"/>
            <a:ext cx="368157" cy="367290"/>
            <a:chOff x="-62154300" y="3743950"/>
            <a:chExt cx="318200" cy="317450"/>
          </a:xfrm>
        </p:grpSpPr>
        <p:sp>
          <p:nvSpPr>
            <p:cNvPr id="8343" name="Google Shape;8343;p80"/>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80"/>
          <p:cNvGrpSpPr/>
          <p:nvPr/>
        </p:nvGrpSpPr>
        <p:grpSpPr>
          <a:xfrm>
            <a:off x="843944" y="3654187"/>
            <a:ext cx="368186" cy="366364"/>
            <a:chOff x="-62151950" y="4111775"/>
            <a:chExt cx="318225" cy="316650"/>
          </a:xfrm>
        </p:grpSpPr>
        <p:sp>
          <p:nvSpPr>
            <p:cNvPr id="8346" name="Google Shape;8346;p80"/>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80"/>
          <p:cNvGrpSpPr/>
          <p:nvPr/>
        </p:nvGrpSpPr>
        <p:grpSpPr>
          <a:xfrm>
            <a:off x="3062568" y="2744733"/>
            <a:ext cx="368157" cy="367434"/>
            <a:chOff x="-60254550" y="3367325"/>
            <a:chExt cx="318200" cy="317575"/>
          </a:xfrm>
        </p:grpSpPr>
        <p:sp>
          <p:nvSpPr>
            <p:cNvPr id="8351" name="Google Shape;8351;p80"/>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0"/>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80"/>
          <p:cNvGrpSpPr/>
          <p:nvPr/>
        </p:nvGrpSpPr>
        <p:grpSpPr>
          <a:xfrm>
            <a:off x="3063465" y="3195727"/>
            <a:ext cx="366364" cy="366248"/>
            <a:chOff x="-60255350" y="3733825"/>
            <a:chExt cx="316650" cy="316550"/>
          </a:xfrm>
        </p:grpSpPr>
        <p:sp>
          <p:nvSpPr>
            <p:cNvPr id="8356" name="Google Shape;8356;p80"/>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0"/>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0"/>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0"/>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80"/>
          <p:cNvGrpSpPr/>
          <p:nvPr/>
        </p:nvGrpSpPr>
        <p:grpSpPr>
          <a:xfrm>
            <a:off x="3091262" y="3654635"/>
            <a:ext cx="310770" cy="365467"/>
            <a:chOff x="-60232500" y="4101525"/>
            <a:chExt cx="268600" cy="315875"/>
          </a:xfrm>
        </p:grpSpPr>
        <p:sp>
          <p:nvSpPr>
            <p:cNvPr id="8364" name="Google Shape;8364;p80"/>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6" name="Google Shape;8366;p80"/>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7" name="Google Shape;8367;p80"/>
          <p:cNvGrpSpPr/>
          <p:nvPr/>
        </p:nvGrpSpPr>
        <p:grpSpPr>
          <a:xfrm>
            <a:off x="2624262" y="1380466"/>
            <a:ext cx="368186" cy="366364"/>
            <a:chOff x="-63679950" y="3360375"/>
            <a:chExt cx="318225" cy="316650"/>
          </a:xfrm>
        </p:grpSpPr>
        <p:sp>
          <p:nvSpPr>
            <p:cNvPr id="8368" name="Google Shape;8368;p80"/>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2" name="Google Shape;8372;p80"/>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3" name="Google Shape;8373;p80"/>
          <p:cNvGrpSpPr/>
          <p:nvPr/>
        </p:nvGrpSpPr>
        <p:grpSpPr>
          <a:xfrm>
            <a:off x="2622889" y="2251803"/>
            <a:ext cx="370934" cy="367521"/>
            <a:chOff x="-63679950" y="4093450"/>
            <a:chExt cx="320600" cy="317650"/>
          </a:xfrm>
        </p:grpSpPr>
        <p:sp>
          <p:nvSpPr>
            <p:cNvPr id="8374" name="Google Shape;8374;p80"/>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0"/>
          <p:cNvGrpSpPr/>
          <p:nvPr/>
        </p:nvGrpSpPr>
        <p:grpSpPr>
          <a:xfrm>
            <a:off x="1283006" y="2744805"/>
            <a:ext cx="366364" cy="367290"/>
            <a:chOff x="-61784125" y="3377700"/>
            <a:chExt cx="316650" cy="317450"/>
          </a:xfrm>
        </p:grpSpPr>
        <p:sp>
          <p:nvSpPr>
            <p:cNvPr id="8378" name="Google Shape;8378;p80"/>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0"/>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0"/>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0"/>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0"/>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0"/>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80"/>
          <p:cNvGrpSpPr/>
          <p:nvPr/>
        </p:nvGrpSpPr>
        <p:grpSpPr>
          <a:xfrm>
            <a:off x="1283006" y="3195207"/>
            <a:ext cx="366364" cy="367290"/>
            <a:chOff x="-61783350" y="3743950"/>
            <a:chExt cx="316650" cy="317450"/>
          </a:xfrm>
        </p:grpSpPr>
        <p:sp>
          <p:nvSpPr>
            <p:cNvPr id="8386" name="Google Shape;8386;p80"/>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0"/>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8" name="Google Shape;8388;p80"/>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0"/>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0"/>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1" name="Google Shape;8391;p80"/>
          <p:cNvGrpSpPr/>
          <p:nvPr/>
        </p:nvGrpSpPr>
        <p:grpSpPr>
          <a:xfrm>
            <a:off x="3504430" y="3655040"/>
            <a:ext cx="369112" cy="364657"/>
            <a:chOff x="-59869425" y="4102225"/>
            <a:chExt cx="319025" cy="315175"/>
          </a:xfrm>
        </p:grpSpPr>
        <p:sp>
          <p:nvSpPr>
            <p:cNvPr id="8392" name="Google Shape;8392;p80"/>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0"/>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0"/>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0"/>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80"/>
          <p:cNvGrpSpPr/>
          <p:nvPr/>
        </p:nvGrpSpPr>
        <p:grpSpPr>
          <a:xfrm>
            <a:off x="2623233" y="4123862"/>
            <a:ext cx="366364" cy="365467"/>
            <a:chOff x="-59029025" y="3711650"/>
            <a:chExt cx="316650" cy="315875"/>
          </a:xfrm>
        </p:grpSpPr>
        <p:sp>
          <p:nvSpPr>
            <p:cNvPr id="8397" name="Google Shape;8397;p80"/>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0"/>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0"/>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0"/>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0"/>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0"/>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0"/>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80"/>
          <p:cNvGrpSpPr/>
          <p:nvPr/>
        </p:nvGrpSpPr>
        <p:grpSpPr>
          <a:xfrm>
            <a:off x="4859311" y="1379917"/>
            <a:ext cx="351940" cy="348188"/>
            <a:chOff x="581525" y="3254850"/>
            <a:chExt cx="297750" cy="294575"/>
          </a:xfrm>
        </p:grpSpPr>
        <p:sp>
          <p:nvSpPr>
            <p:cNvPr id="8405" name="Google Shape;8405;p8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80"/>
          <p:cNvGrpSpPr/>
          <p:nvPr/>
        </p:nvGrpSpPr>
        <p:grpSpPr>
          <a:xfrm>
            <a:off x="4858380" y="1818853"/>
            <a:ext cx="353802" cy="351497"/>
            <a:chOff x="580725" y="3617925"/>
            <a:chExt cx="299325" cy="297375"/>
          </a:xfrm>
        </p:grpSpPr>
        <p:sp>
          <p:nvSpPr>
            <p:cNvPr id="8409" name="Google Shape;8409;p80"/>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0"/>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0"/>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0"/>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0"/>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80"/>
          <p:cNvGrpSpPr/>
          <p:nvPr/>
        </p:nvGrpSpPr>
        <p:grpSpPr>
          <a:xfrm>
            <a:off x="4860242" y="2266043"/>
            <a:ext cx="350079" cy="350079"/>
            <a:chOff x="583100" y="3982600"/>
            <a:chExt cx="296175" cy="296175"/>
          </a:xfrm>
        </p:grpSpPr>
        <p:sp>
          <p:nvSpPr>
            <p:cNvPr id="8415" name="Google Shape;8415;p80"/>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0"/>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0"/>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0"/>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0"/>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0"/>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0"/>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80"/>
          <p:cNvGrpSpPr/>
          <p:nvPr/>
        </p:nvGrpSpPr>
        <p:grpSpPr>
          <a:xfrm>
            <a:off x="7092856" y="1379667"/>
            <a:ext cx="307231" cy="348690"/>
            <a:chOff x="2423775" y="3226875"/>
            <a:chExt cx="259925" cy="295000"/>
          </a:xfrm>
        </p:grpSpPr>
        <p:sp>
          <p:nvSpPr>
            <p:cNvPr id="8423" name="Google Shape;8423;p80"/>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0"/>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0"/>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80"/>
          <p:cNvGrpSpPr/>
          <p:nvPr/>
        </p:nvGrpSpPr>
        <p:grpSpPr>
          <a:xfrm>
            <a:off x="7070043" y="1820952"/>
            <a:ext cx="352857" cy="347301"/>
            <a:chOff x="2404875" y="3592725"/>
            <a:chExt cx="298525" cy="293825"/>
          </a:xfrm>
        </p:grpSpPr>
        <p:sp>
          <p:nvSpPr>
            <p:cNvPr id="8427" name="Google Shape;8427;p80"/>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0"/>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0"/>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80"/>
          <p:cNvGrpSpPr/>
          <p:nvPr/>
        </p:nvGrpSpPr>
        <p:grpSpPr>
          <a:xfrm>
            <a:off x="7070974" y="2266517"/>
            <a:ext cx="350995" cy="349133"/>
            <a:chOff x="2404875" y="3955825"/>
            <a:chExt cx="296950" cy="295375"/>
          </a:xfrm>
        </p:grpSpPr>
        <p:sp>
          <p:nvSpPr>
            <p:cNvPr id="8431" name="Google Shape;8431;p8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80"/>
          <p:cNvGrpSpPr/>
          <p:nvPr/>
        </p:nvGrpSpPr>
        <p:grpSpPr>
          <a:xfrm>
            <a:off x="5764954" y="2730711"/>
            <a:ext cx="349163" cy="350079"/>
            <a:chOff x="4263650" y="3235150"/>
            <a:chExt cx="295400" cy="296175"/>
          </a:xfrm>
        </p:grpSpPr>
        <p:sp>
          <p:nvSpPr>
            <p:cNvPr id="8436" name="Google Shape;8436;p80"/>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0"/>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0"/>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0"/>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0"/>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80"/>
          <p:cNvGrpSpPr/>
          <p:nvPr/>
        </p:nvGrpSpPr>
        <p:grpSpPr>
          <a:xfrm>
            <a:off x="5762634" y="3189872"/>
            <a:ext cx="353802" cy="327739"/>
            <a:chOff x="4266025" y="3609275"/>
            <a:chExt cx="299325" cy="277275"/>
          </a:xfrm>
        </p:grpSpPr>
        <p:sp>
          <p:nvSpPr>
            <p:cNvPr id="8442" name="Google Shape;8442;p80"/>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0"/>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80"/>
          <p:cNvGrpSpPr/>
          <p:nvPr/>
        </p:nvGrpSpPr>
        <p:grpSpPr>
          <a:xfrm>
            <a:off x="5763092" y="3655259"/>
            <a:ext cx="352886" cy="349133"/>
            <a:chOff x="4263650" y="3963700"/>
            <a:chExt cx="298550" cy="295375"/>
          </a:xfrm>
        </p:grpSpPr>
        <p:sp>
          <p:nvSpPr>
            <p:cNvPr id="8445" name="Google Shape;8445;p80"/>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0"/>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0"/>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0"/>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0"/>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0"/>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0"/>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80"/>
          <p:cNvGrpSpPr/>
          <p:nvPr/>
        </p:nvGrpSpPr>
        <p:grpSpPr>
          <a:xfrm>
            <a:off x="8041429" y="2730711"/>
            <a:ext cx="226264" cy="350079"/>
            <a:chOff x="6164975" y="3211525"/>
            <a:chExt cx="191425" cy="296175"/>
          </a:xfrm>
        </p:grpSpPr>
        <p:sp>
          <p:nvSpPr>
            <p:cNvPr id="8453" name="Google Shape;8453;p80"/>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0"/>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0"/>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0"/>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0"/>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0"/>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0"/>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80"/>
          <p:cNvGrpSpPr/>
          <p:nvPr/>
        </p:nvGrpSpPr>
        <p:grpSpPr>
          <a:xfrm>
            <a:off x="5303466" y="1378987"/>
            <a:ext cx="352886" cy="350049"/>
            <a:chOff x="946175" y="3253275"/>
            <a:chExt cx="298550" cy="296150"/>
          </a:xfrm>
        </p:grpSpPr>
        <p:sp>
          <p:nvSpPr>
            <p:cNvPr id="8461" name="Google Shape;8461;p80"/>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0"/>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0"/>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0"/>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0"/>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80"/>
          <p:cNvGrpSpPr/>
          <p:nvPr/>
        </p:nvGrpSpPr>
        <p:grpSpPr>
          <a:xfrm>
            <a:off x="5304397" y="1820951"/>
            <a:ext cx="351024" cy="347301"/>
            <a:chOff x="946175" y="3619500"/>
            <a:chExt cx="296975" cy="293825"/>
          </a:xfrm>
        </p:grpSpPr>
        <p:sp>
          <p:nvSpPr>
            <p:cNvPr id="8467" name="Google Shape;8467;p80"/>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0"/>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0"/>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0"/>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0"/>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0"/>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80"/>
          <p:cNvGrpSpPr/>
          <p:nvPr/>
        </p:nvGrpSpPr>
        <p:grpSpPr>
          <a:xfrm>
            <a:off x="5303939" y="2265585"/>
            <a:ext cx="351940" cy="350995"/>
            <a:chOff x="944600" y="3981825"/>
            <a:chExt cx="297750" cy="296950"/>
          </a:xfrm>
        </p:grpSpPr>
        <p:sp>
          <p:nvSpPr>
            <p:cNvPr id="8474" name="Google Shape;8474;p8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80"/>
          <p:cNvGrpSpPr/>
          <p:nvPr/>
        </p:nvGrpSpPr>
        <p:grpSpPr>
          <a:xfrm>
            <a:off x="7520875" y="1379445"/>
            <a:ext cx="350079" cy="349133"/>
            <a:chOff x="2768750" y="3227275"/>
            <a:chExt cx="296175" cy="295375"/>
          </a:xfrm>
        </p:grpSpPr>
        <p:sp>
          <p:nvSpPr>
            <p:cNvPr id="8479" name="Google Shape;8479;p80"/>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0"/>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0"/>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0"/>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0"/>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0"/>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0"/>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0"/>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80"/>
          <p:cNvGrpSpPr/>
          <p:nvPr/>
        </p:nvGrpSpPr>
        <p:grpSpPr>
          <a:xfrm>
            <a:off x="7541826" y="1820317"/>
            <a:ext cx="308177" cy="348572"/>
            <a:chOff x="2786075" y="3591800"/>
            <a:chExt cx="260725" cy="294900"/>
          </a:xfrm>
        </p:grpSpPr>
        <p:sp>
          <p:nvSpPr>
            <p:cNvPr id="8488" name="Google Shape;8488;p80"/>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0"/>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0"/>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0"/>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0"/>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80"/>
          <p:cNvGrpSpPr/>
          <p:nvPr/>
        </p:nvGrpSpPr>
        <p:grpSpPr>
          <a:xfrm>
            <a:off x="7582324" y="2266044"/>
            <a:ext cx="227180" cy="350079"/>
            <a:chOff x="2819150" y="3955025"/>
            <a:chExt cx="192200" cy="296175"/>
          </a:xfrm>
        </p:grpSpPr>
        <p:sp>
          <p:nvSpPr>
            <p:cNvPr id="8494" name="Google Shape;8494;p80"/>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0"/>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0"/>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0"/>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80"/>
          <p:cNvGrpSpPr/>
          <p:nvPr/>
        </p:nvGrpSpPr>
        <p:grpSpPr>
          <a:xfrm>
            <a:off x="6206097" y="2731642"/>
            <a:ext cx="349133" cy="348217"/>
            <a:chOff x="4629125" y="3235150"/>
            <a:chExt cx="295375" cy="294600"/>
          </a:xfrm>
        </p:grpSpPr>
        <p:sp>
          <p:nvSpPr>
            <p:cNvPr id="8499" name="Google Shape;8499;p80"/>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0"/>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0"/>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0"/>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0"/>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80"/>
          <p:cNvGrpSpPr/>
          <p:nvPr/>
        </p:nvGrpSpPr>
        <p:grpSpPr>
          <a:xfrm>
            <a:off x="6206082" y="3179175"/>
            <a:ext cx="349163" cy="349133"/>
            <a:chOff x="4628325" y="3599825"/>
            <a:chExt cx="295400" cy="295375"/>
          </a:xfrm>
        </p:grpSpPr>
        <p:sp>
          <p:nvSpPr>
            <p:cNvPr id="8505" name="Google Shape;8505;p80"/>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0"/>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0"/>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0"/>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0"/>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0"/>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0"/>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0"/>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0"/>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0"/>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0"/>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0"/>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80"/>
          <p:cNvGrpSpPr/>
          <p:nvPr/>
        </p:nvGrpSpPr>
        <p:grpSpPr>
          <a:xfrm>
            <a:off x="6227033" y="3654786"/>
            <a:ext cx="307261" cy="350079"/>
            <a:chOff x="4645650" y="3962900"/>
            <a:chExt cx="259950" cy="296175"/>
          </a:xfrm>
        </p:grpSpPr>
        <p:sp>
          <p:nvSpPr>
            <p:cNvPr id="8518" name="Google Shape;8518;p80"/>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0"/>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0"/>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0"/>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0"/>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0"/>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80"/>
          <p:cNvGrpSpPr/>
          <p:nvPr/>
        </p:nvGrpSpPr>
        <p:grpSpPr>
          <a:xfrm>
            <a:off x="7979994" y="3179648"/>
            <a:ext cx="349133" cy="348188"/>
            <a:chOff x="6143725" y="3582500"/>
            <a:chExt cx="295375" cy="294575"/>
          </a:xfrm>
        </p:grpSpPr>
        <p:sp>
          <p:nvSpPr>
            <p:cNvPr id="8525" name="Google Shape;8525;p80"/>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0"/>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0"/>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0"/>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0"/>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0"/>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0"/>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80"/>
          <p:cNvGrpSpPr/>
          <p:nvPr/>
        </p:nvGrpSpPr>
        <p:grpSpPr>
          <a:xfrm>
            <a:off x="5748820" y="1378987"/>
            <a:ext cx="350995" cy="350049"/>
            <a:chOff x="1310075" y="3253275"/>
            <a:chExt cx="296950" cy="296150"/>
          </a:xfrm>
        </p:grpSpPr>
        <p:sp>
          <p:nvSpPr>
            <p:cNvPr id="8533" name="Google Shape;8533;p80"/>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0"/>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0"/>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6" name="Google Shape;8536;p80"/>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7" name="Google Shape;8537;p80"/>
          <p:cNvGrpSpPr/>
          <p:nvPr/>
        </p:nvGrpSpPr>
        <p:grpSpPr>
          <a:xfrm>
            <a:off x="5748347" y="2265246"/>
            <a:ext cx="351941" cy="351675"/>
            <a:chOff x="1310075" y="3980250"/>
            <a:chExt cx="297750" cy="297525"/>
          </a:xfrm>
        </p:grpSpPr>
        <p:sp>
          <p:nvSpPr>
            <p:cNvPr id="8538" name="Google Shape;8538;p80"/>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0"/>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0"/>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0"/>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80"/>
          <p:cNvGrpSpPr/>
          <p:nvPr/>
        </p:nvGrpSpPr>
        <p:grpSpPr>
          <a:xfrm>
            <a:off x="8013136" y="1379445"/>
            <a:ext cx="266305" cy="349133"/>
            <a:chOff x="3167275" y="3227275"/>
            <a:chExt cx="225300" cy="295375"/>
          </a:xfrm>
        </p:grpSpPr>
        <p:sp>
          <p:nvSpPr>
            <p:cNvPr id="8543" name="Google Shape;8543;p80"/>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0"/>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0"/>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0"/>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0"/>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8" name="Google Shape;8548;p80"/>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9" name="Google Shape;8549;p80"/>
          <p:cNvGrpSpPr/>
          <p:nvPr/>
        </p:nvGrpSpPr>
        <p:grpSpPr>
          <a:xfrm>
            <a:off x="7970318" y="2266502"/>
            <a:ext cx="351940" cy="349163"/>
            <a:chOff x="3133425" y="3955025"/>
            <a:chExt cx="297750" cy="295400"/>
          </a:xfrm>
        </p:grpSpPr>
        <p:sp>
          <p:nvSpPr>
            <p:cNvPr id="8550" name="Google Shape;8550;p80"/>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0"/>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0"/>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80"/>
          <p:cNvGrpSpPr/>
          <p:nvPr/>
        </p:nvGrpSpPr>
        <p:grpSpPr>
          <a:xfrm>
            <a:off x="6650491" y="2730090"/>
            <a:ext cx="350079" cy="351320"/>
            <a:chOff x="4991425" y="3234750"/>
            <a:chExt cx="296175" cy="297225"/>
          </a:xfrm>
        </p:grpSpPr>
        <p:sp>
          <p:nvSpPr>
            <p:cNvPr id="8554" name="Google Shape;8554;p80"/>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0"/>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0"/>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0"/>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0"/>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0"/>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80"/>
          <p:cNvGrpSpPr/>
          <p:nvPr/>
        </p:nvGrpSpPr>
        <p:grpSpPr>
          <a:xfrm>
            <a:off x="6650491" y="3199653"/>
            <a:ext cx="350079" cy="308177"/>
            <a:chOff x="4991425" y="3617150"/>
            <a:chExt cx="296175" cy="260725"/>
          </a:xfrm>
        </p:grpSpPr>
        <p:sp>
          <p:nvSpPr>
            <p:cNvPr id="8561" name="Google Shape;8561;p80"/>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0"/>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0"/>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0"/>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0"/>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0"/>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0"/>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80"/>
          <p:cNvGrpSpPr/>
          <p:nvPr/>
        </p:nvGrpSpPr>
        <p:grpSpPr>
          <a:xfrm>
            <a:off x="6727764" y="3655244"/>
            <a:ext cx="195532" cy="349163"/>
            <a:chOff x="5056800" y="3962900"/>
            <a:chExt cx="165425" cy="295400"/>
          </a:xfrm>
        </p:grpSpPr>
        <p:sp>
          <p:nvSpPr>
            <p:cNvPr id="8569" name="Google Shape;8569;p80"/>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0"/>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0"/>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80"/>
          <p:cNvGrpSpPr/>
          <p:nvPr/>
        </p:nvGrpSpPr>
        <p:grpSpPr>
          <a:xfrm>
            <a:off x="7979062" y="3655260"/>
            <a:ext cx="350995" cy="349133"/>
            <a:chOff x="6168925" y="3936925"/>
            <a:chExt cx="296950" cy="295375"/>
          </a:xfrm>
        </p:grpSpPr>
        <p:sp>
          <p:nvSpPr>
            <p:cNvPr id="8573" name="Google Shape;8573;p80"/>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0"/>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0"/>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0"/>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0"/>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0"/>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0"/>
          <p:cNvGrpSpPr/>
          <p:nvPr/>
        </p:nvGrpSpPr>
        <p:grpSpPr>
          <a:xfrm>
            <a:off x="6192781" y="1372332"/>
            <a:ext cx="348188" cy="349133"/>
            <a:chOff x="1674750" y="3254050"/>
            <a:chExt cx="294575" cy="295375"/>
          </a:xfrm>
        </p:grpSpPr>
        <p:sp>
          <p:nvSpPr>
            <p:cNvPr id="8580" name="Google Shape;8580;p80"/>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0"/>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0"/>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80"/>
          <p:cNvGrpSpPr/>
          <p:nvPr/>
        </p:nvGrpSpPr>
        <p:grpSpPr>
          <a:xfrm>
            <a:off x="6207177" y="1820035"/>
            <a:ext cx="319347" cy="349133"/>
            <a:chOff x="1687350" y="3618725"/>
            <a:chExt cx="270175" cy="295375"/>
          </a:xfrm>
        </p:grpSpPr>
        <p:sp>
          <p:nvSpPr>
            <p:cNvPr id="8584" name="Google Shape;8584;p80"/>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0"/>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0"/>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80"/>
          <p:cNvGrpSpPr/>
          <p:nvPr/>
        </p:nvGrpSpPr>
        <p:grpSpPr>
          <a:xfrm>
            <a:off x="6190880" y="2266516"/>
            <a:ext cx="351940" cy="349133"/>
            <a:chOff x="1672375" y="3982600"/>
            <a:chExt cx="297750" cy="295375"/>
          </a:xfrm>
        </p:grpSpPr>
        <p:sp>
          <p:nvSpPr>
            <p:cNvPr id="8588" name="Google Shape;8588;p80"/>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0"/>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0"/>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80"/>
          <p:cNvGrpSpPr/>
          <p:nvPr/>
        </p:nvGrpSpPr>
        <p:grpSpPr>
          <a:xfrm>
            <a:off x="4882872" y="2730711"/>
            <a:ext cx="350079" cy="350079"/>
            <a:chOff x="3497300" y="3227275"/>
            <a:chExt cx="296175" cy="296175"/>
          </a:xfrm>
        </p:grpSpPr>
        <p:sp>
          <p:nvSpPr>
            <p:cNvPr id="8592" name="Google Shape;8592;p80"/>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0"/>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0"/>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0"/>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0"/>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0"/>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0"/>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0"/>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80"/>
          <p:cNvGrpSpPr/>
          <p:nvPr/>
        </p:nvGrpSpPr>
        <p:grpSpPr>
          <a:xfrm>
            <a:off x="4883345" y="3180106"/>
            <a:ext cx="349133" cy="347272"/>
            <a:chOff x="3497300" y="3591950"/>
            <a:chExt cx="295375" cy="293800"/>
          </a:xfrm>
        </p:grpSpPr>
        <p:sp>
          <p:nvSpPr>
            <p:cNvPr id="8601" name="Google Shape;8601;p80"/>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0"/>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0"/>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0"/>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0"/>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0"/>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0"/>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0"/>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0"/>
          <p:cNvGrpSpPr/>
          <p:nvPr/>
        </p:nvGrpSpPr>
        <p:grpSpPr>
          <a:xfrm>
            <a:off x="4883345" y="3655244"/>
            <a:ext cx="349133" cy="349163"/>
            <a:chOff x="3497300" y="3955025"/>
            <a:chExt cx="295375" cy="295400"/>
          </a:xfrm>
        </p:grpSpPr>
        <p:sp>
          <p:nvSpPr>
            <p:cNvPr id="8610" name="Google Shape;8610;p80"/>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0"/>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0"/>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80"/>
          <p:cNvGrpSpPr/>
          <p:nvPr/>
        </p:nvGrpSpPr>
        <p:grpSpPr>
          <a:xfrm>
            <a:off x="7107917" y="2731435"/>
            <a:ext cx="327739" cy="348631"/>
            <a:chOff x="5364750" y="3235150"/>
            <a:chExt cx="277275" cy="294950"/>
          </a:xfrm>
        </p:grpSpPr>
        <p:sp>
          <p:nvSpPr>
            <p:cNvPr id="8614" name="Google Shape;8614;p80"/>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0"/>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0"/>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0"/>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0"/>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0"/>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0"/>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0"/>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0"/>
          <p:cNvGrpSpPr/>
          <p:nvPr/>
        </p:nvGrpSpPr>
        <p:grpSpPr>
          <a:xfrm>
            <a:off x="7096274" y="3177771"/>
            <a:ext cx="351024" cy="351941"/>
            <a:chOff x="5355300" y="3598250"/>
            <a:chExt cx="296975" cy="297750"/>
          </a:xfrm>
        </p:grpSpPr>
        <p:sp>
          <p:nvSpPr>
            <p:cNvPr id="8623" name="Google Shape;8623;p80"/>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0"/>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0"/>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0"/>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0"/>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0"/>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0"/>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0"/>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80"/>
          <p:cNvGrpSpPr/>
          <p:nvPr/>
        </p:nvGrpSpPr>
        <p:grpSpPr>
          <a:xfrm>
            <a:off x="7100470" y="3716693"/>
            <a:ext cx="342632" cy="226264"/>
            <a:chOff x="5358450" y="4015675"/>
            <a:chExt cx="289875" cy="191425"/>
          </a:xfrm>
        </p:grpSpPr>
        <p:sp>
          <p:nvSpPr>
            <p:cNvPr id="8632" name="Google Shape;8632;p80"/>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0"/>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0"/>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0"/>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80"/>
          <p:cNvGrpSpPr/>
          <p:nvPr/>
        </p:nvGrpSpPr>
        <p:grpSpPr>
          <a:xfrm>
            <a:off x="6226953" y="4099224"/>
            <a:ext cx="351024" cy="325464"/>
            <a:chOff x="6543825" y="3202075"/>
            <a:chExt cx="296975" cy="275350"/>
          </a:xfrm>
        </p:grpSpPr>
        <p:sp>
          <p:nvSpPr>
            <p:cNvPr id="8637" name="Google Shape;8637;p80"/>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0"/>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0"/>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0"/>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0"/>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0"/>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0"/>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80"/>
          <p:cNvGrpSpPr/>
          <p:nvPr/>
        </p:nvGrpSpPr>
        <p:grpSpPr>
          <a:xfrm>
            <a:off x="6633934" y="1378972"/>
            <a:ext cx="350079" cy="350079"/>
            <a:chOff x="2037825" y="3254050"/>
            <a:chExt cx="296175" cy="296175"/>
          </a:xfrm>
        </p:grpSpPr>
        <p:sp>
          <p:nvSpPr>
            <p:cNvPr id="8645" name="Google Shape;8645;p8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0"/>
          <p:cNvGrpSpPr/>
          <p:nvPr/>
        </p:nvGrpSpPr>
        <p:grpSpPr>
          <a:xfrm>
            <a:off x="6632072" y="1820139"/>
            <a:ext cx="353802" cy="348926"/>
            <a:chOff x="2034675" y="3617925"/>
            <a:chExt cx="299325" cy="295200"/>
          </a:xfrm>
        </p:grpSpPr>
        <p:sp>
          <p:nvSpPr>
            <p:cNvPr id="8652" name="Google Shape;8652;p8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80"/>
          <p:cNvGrpSpPr/>
          <p:nvPr/>
        </p:nvGrpSpPr>
        <p:grpSpPr>
          <a:xfrm>
            <a:off x="6633934" y="2266516"/>
            <a:ext cx="350079" cy="349133"/>
            <a:chOff x="2037825" y="3981825"/>
            <a:chExt cx="296175" cy="295375"/>
          </a:xfrm>
        </p:grpSpPr>
        <p:sp>
          <p:nvSpPr>
            <p:cNvPr id="8658" name="Google Shape;8658;p80"/>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0"/>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0"/>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80"/>
          <p:cNvGrpSpPr/>
          <p:nvPr/>
        </p:nvGrpSpPr>
        <p:grpSpPr>
          <a:xfrm>
            <a:off x="5318952" y="2762832"/>
            <a:ext cx="350079" cy="285837"/>
            <a:chOff x="3860400" y="3254050"/>
            <a:chExt cx="296175" cy="241825"/>
          </a:xfrm>
        </p:grpSpPr>
        <p:sp>
          <p:nvSpPr>
            <p:cNvPr id="8662" name="Google Shape;8662;p80"/>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0"/>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0"/>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0"/>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0"/>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0"/>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0"/>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0"/>
          <p:cNvGrpSpPr/>
          <p:nvPr/>
        </p:nvGrpSpPr>
        <p:grpSpPr>
          <a:xfrm>
            <a:off x="5318479" y="3178702"/>
            <a:ext cx="351024" cy="350079"/>
            <a:chOff x="3859600" y="3591950"/>
            <a:chExt cx="296975" cy="296175"/>
          </a:xfrm>
        </p:grpSpPr>
        <p:sp>
          <p:nvSpPr>
            <p:cNvPr id="8670" name="Google Shape;8670;p80"/>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0"/>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0"/>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80"/>
          <p:cNvGrpSpPr/>
          <p:nvPr/>
        </p:nvGrpSpPr>
        <p:grpSpPr>
          <a:xfrm>
            <a:off x="5318952" y="3654786"/>
            <a:ext cx="350079" cy="350079"/>
            <a:chOff x="3860400" y="3955025"/>
            <a:chExt cx="296175" cy="296175"/>
          </a:xfrm>
        </p:grpSpPr>
        <p:sp>
          <p:nvSpPr>
            <p:cNvPr id="8674" name="Google Shape;8674;p80"/>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0"/>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0"/>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0"/>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0"/>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80"/>
          <p:cNvGrpSpPr/>
          <p:nvPr/>
        </p:nvGrpSpPr>
        <p:grpSpPr>
          <a:xfrm>
            <a:off x="7534167" y="2731184"/>
            <a:ext cx="355664" cy="349133"/>
            <a:chOff x="5716825" y="3235950"/>
            <a:chExt cx="300900" cy="295375"/>
          </a:xfrm>
        </p:grpSpPr>
        <p:sp>
          <p:nvSpPr>
            <p:cNvPr id="8680" name="Google Shape;8680;p80"/>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0"/>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0"/>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0"/>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80"/>
          <p:cNvGrpSpPr/>
          <p:nvPr/>
        </p:nvGrpSpPr>
        <p:grpSpPr>
          <a:xfrm>
            <a:off x="7547199" y="3189872"/>
            <a:ext cx="329601" cy="327739"/>
            <a:chOff x="5727850" y="3609275"/>
            <a:chExt cx="278850" cy="277275"/>
          </a:xfrm>
        </p:grpSpPr>
        <p:sp>
          <p:nvSpPr>
            <p:cNvPr id="8685" name="Google Shape;8685;p80"/>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0"/>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0"/>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0"/>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0"/>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80"/>
          <p:cNvGrpSpPr/>
          <p:nvPr/>
        </p:nvGrpSpPr>
        <p:grpSpPr>
          <a:xfrm>
            <a:off x="7558383" y="3655259"/>
            <a:ext cx="307231" cy="349133"/>
            <a:chOff x="5736525" y="3963700"/>
            <a:chExt cx="259925" cy="295375"/>
          </a:xfrm>
        </p:grpSpPr>
        <p:sp>
          <p:nvSpPr>
            <p:cNvPr id="8691" name="Google Shape;8691;p80"/>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0"/>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0"/>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0"/>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0"/>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0"/>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0"/>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80"/>
          <p:cNvGrpSpPr/>
          <p:nvPr/>
        </p:nvGrpSpPr>
        <p:grpSpPr>
          <a:xfrm>
            <a:off x="6649963" y="4104585"/>
            <a:ext cx="351024" cy="350079"/>
            <a:chOff x="6553275" y="3604550"/>
            <a:chExt cx="296975" cy="296175"/>
          </a:xfrm>
        </p:grpSpPr>
        <p:sp>
          <p:nvSpPr>
            <p:cNvPr id="8699" name="Google Shape;8699;p80"/>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0"/>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0"/>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0"/>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0"/>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0"/>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5" name="Google Shape;8705;p80"/>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8706" name="Google Shape;8706;p80"/>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10"/>
        <p:cNvGrpSpPr/>
        <p:nvPr/>
      </p:nvGrpSpPr>
      <p:grpSpPr>
        <a:xfrm>
          <a:off x="0" y="0"/>
          <a:ext cx="0" cy="0"/>
          <a:chOff x="0" y="0"/>
          <a:chExt cx="0" cy="0"/>
        </a:xfrm>
      </p:grpSpPr>
      <p:grpSp>
        <p:nvGrpSpPr>
          <p:cNvPr id="8711" name="Google Shape;8711;p81"/>
          <p:cNvGrpSpPr/>
          <p:nvPr/>
        </p:nvGrpSpPr>
        <p:grpSpPr>
          <a:xfrm>
            <a:off x="877057" y="1380546"/>
            <a:ext cx="294401" cy="353645"/>
            <a:chOff x="-35814600" y="3202075"/>
            <a:chExt cx="242625" cy="291450"/>
          </a:xfrm>
        </p:grpSpPr>
        <p:sp>
          <p:nvSpPr>
            <p:cNvPr id="8712" name="Google Shape;8712;p81"/>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1"/>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1"/>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1"/>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1"/>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1"/>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1"/>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81"/>
          <p:cNvGrpSpPr/>
          <p:nvPr/>
        </p:nvGrpSpPr>
        <p:grpSpPr>
          <a:xfrm>
            <a:off x="847435" y="1821466"/>
            <a:ext cx="353645" cy="353888"/>
            <a:chOff x="-35839800" y="3561025"/>
            <a:chExt cx="291450" cy="291650"/>
          </a:xfrm>
        </p:grpSpPr>
        <p:sp>
          <p:nvSpPr>
            <p:cNvPr id="8720" name="Google Shape;8720;p81"/>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1"/>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1"/>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1"/>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1"/>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1"/>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1"/>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81"/>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8" name="Google Shape;8728;p81"/>
          <p:cNvGrpSpPr/>
          <p:nvPr/>
        </p:nvGrpSpPr>
        <p:grpSpPr>
          <a:xfrm>
            <a:off x="3084980" y="1380546"/>
            <a:ext cx="353645" cy="353645"/>
            <a:chOff x="-34003850" y="3227275"/>
            <a:chExt cx="291450" cy="291450"/>
          </a:xfrm>
        </p:grpSpPr>
        <p:sp>
          <p:nvSpPr>
            <p:cNvPr id="8729" name="Google Shape;8729;p81"/>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1"/>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1"/>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1"/>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1"/>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81"/>
          <p:cNvGrpSpPr/>
          <p:nvPr/>
        </p:nvGrpSpPr>
        <p:grpSpPr>
          <a:xfrm>
            <a:off x="3084510" y="1821238"/>
            <a:ext cx="354586" cy="354343"/>
            <a:chOff x="-34004625" y="3585850"/>
            <a:chExt cx="292225" cy="292025"/>
          </a:xfrm>
        </p:grpSpPr>
        <p:sp>
          <p:nvSpPr>
            <p:cNvPr id="8735" name="Google Shape;8735;p81"/>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1"/>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1"/>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1"/>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1"/>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81"/>
          <p:cNvGrpSpPr/>
          <p:nvPr/>
        </p:nvGrpSpPr>
        <p:grpSpPr>
          <a:xfrm>
            <a:off x="3084025" y="2256439"/>
            <a:ext cx="355557" cy="354616"/>
            <a:chOff x="-34005425" y="3945575"/>
            <a:chExt cx="293025" cy="292250"/>
          </a:xfrm>
        </p:grpSpPr>
        <p:sp>
          <p:nvSpPr>
            <p:cNvPr id="8741" name="Google Shape;8741;p81"/>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1"/>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1"/>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81"/>
          <p:cNvGrpSpPr/>
          <p:nvPr/>
        </p:nvGrpSpPr>
        <p:grpSpPr>
          <a:xfrm>
            <a:off x="1731124" y="2729615"/>
            <a:ext cx="358408" cy="355557"/>
            <a:chOff x="-32174975" y="3192625"/>
            <a:chExt cx="295375" cy="293025"/>
          </a:xfrm>
        </p:grpSpPr>
        <p:sp>
          <p:nvSpPr>
            <p:cNvPr id="8745" name="Google Shape;8745;p81"/>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1"/>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1"/>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1"/>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9" name="Google Shape;8749;p81"/>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1"/>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1" name="Google Shape;8751;p81"/>
          <p:cNvGrpSpPr/>
          <p:nvPr/>
        </p:nvGrpSpPr>
        <p:grpSpPr>
          <a:xfrm>
            <a:off x="3970274" y="2730570"/>
            <a:ext cx="354586" cy="353645"/>
            <a:chOff x="-30345325" y="3184750"/>
            <a:chExt cx="292225" cy="291450"/>
          </a:xfrm>
        </p:grpSpPr>
        <p:sp>
          <p:nvSpPr>
            <p:cNvPr id="8752" name="Google Shape;8752;p81"/>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1"/>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1"/>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1"/>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1"/>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1"/>
          <p:cNvGrpSpPr/>
          <p:nvPr/>
        </p:nvGrpSpPr>
        <p:grpSpPr>
          <a:xfrm>
            <a:off x="1295026" y="1380546"/>
            <a:ext cx="353645" cy="353645"/>
            <a:chOff x="-35481425" y="3202075"/>
            <a:chExt cx="291450" cy="291450"/>
          </a:xfrm>
        </p:grpSpPr>
        <p:sp>
          <p:nvSpPr>
            <p:cNvPr id="8758" name="Google Shape;8758;p81"/>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1"/>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1"/>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1"/>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1"/>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1"/>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1"/>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81"/>
          <p:cNvGrpSpPr/>
          <p:nvPr/>
        </p:nvGrpSpPr>
        <p:grpSpPr>
          <a:xfrm>
            <a:off x="1294556" y="1822072"/>
            <a:ext cx="354586" cy="352675"/>
            <a:chOff x="-35482200" y="3561225"/>
            <a:chExt cx="292225" cy="290650"/>
          </a:xfrm>
        </p:grpSpPr>
        <p:sp>
          <p:nvSpPr>
            <p:cNvPr id="8766" name="Google Shape;8766;p81"/>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1"/>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1"/>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81"/>
          <p:cNvGrpSpPr/>
          <p:nvPr/>
        </p:nvGrpSpPr>
        <p:grpSpPr>
          <a:xfrm>
            <a:off x="1295026" y="2256940"/>
            <a:ext cx="353645" cy="353615"/>
            <a:chOff x="-35481425" y="3919600"/>
            <a:chExt cx="291450" cy="291425"/>
          </a:xfrm>
        </p:grpSpPr>
        <p:sp>
          <p:nvSpPr>
            <p:cNvPr id="8770" name="Google Shape;8770;p81"/>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1"/>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1"/>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1"/>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1"/>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1"/>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1"/>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1"/>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81"/>
          <p:cNvGrpSpPr/>
          <p:nvPr/>
        </p:nvGrpSpPr>
        <p:grpSpPr>
          <a:xfrm>
            <a:off x="3530661" y="1381031"/>
            <a:ext cx="357468" cy="352675"/>
            <a:chOff x="-33645475" y="3228075"/>
            <a:chExt cx="294600" cy="290650"/>
          </a:xfrm>
        </p:grpSpPr>
        <p:sp>
          <p:nvSpPr>
            <p:cNvPr id="8779" name="Google Shape;8779;p81"/>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1"/>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1"/>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1"/>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1"/>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1"/>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1"/>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81"/>
          <p:cNvGrpSpPr/>
          <p:nvPr/>
        </p:nvGrpSpPr>
        <p:grpSpPr>
          <a:xfrm>
            <a:off x="3531631" y="1821116"/>
            <a:ext cx="355526" cy="354586"/>
            <a:chOff x="-33646250" y="3586425"/>
            <a:chExt cx="293000" cy="292225"/>
          </a:xfrm>
        </p:grpSpPr>
        <p:sp>
          <p:nvSpPr>
            <p:cNvPr id="8787" name="Google Shape;8787;p81"/>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1"/>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81"/>
          <p:cNvGrpSpPr/>
          <p:nvPr/>
        </p:nvGrpSpPr>
        <p:grpSpPr>
          <a:xfrm>
            <a:off x="3532101" y="2255969"/>
            <a:ext cx="354586" cy="355557"/>
            <a:chOff x="-33645475" y="3944800"/>
            <a:chExt cx="292225" cy="293025"/>
          </a:xfrm>
        </p:grpSpPr>
        <p:sp>
          <p:nvSpPr>
            <p:cNvPr id="8790" name="Google Shape;8790;p81"/>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1"/>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1"/>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1"/>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1"/>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1"/>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1"/>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1"/>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1"/>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1"/>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81"/>
          <p:cNvGrpSpPr/>
          <p:nvPr/>
        </p:nvGrpSpPr>
        <p:grpSpPr>
          <a:xfrm>
            <a:off x="2185320" y="2729706"/>
            <a:ext cx="352675" cy="355375"/>
            <a:chOff x="-31809525" y="3192625"/>
            <a:chExt cx="290650" cy="292875"/>
          </a:xfrm>
        </p:grpSpPr>
        <p:sp>
          <p:nvSpPr>
            <p:cNvPr id="8801" name="Google Shape;8801;p81"/>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1"/>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1"/>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1"/>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81"/>
          <p:cNvGrpSpPr/>
          <p:nvPr/>
        </p:nvGrpSpPr>
        <p:grpSpPr>
          <a:xfrm>
            <a:off x="2184835" y="3200258"/>
            <a:ext cx="353645" cy="355557"/>
            <a:chOff x="-31811100" y="3550975"/>
            <a:chExt cx="291450" cy="293025"/>
          </a:xfrm>
        </p:grpSpPr>
        <p:sp>
          <p:nvSpPr>
            <p:cNvPr id="8806" name="Google Shape;8806;p81"/>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1"/>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1"/>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1"/>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1"/>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1"/>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1"/>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1"/>
          <p:cNvGrpSpPr/>
          <p:nvPr/>
        </p:nvGrpSpPr>
        <p:grpSpPr>
          <a:xfrm>
            <a:off x="2178631" y="3664562"/>
            <a:ext cx="366052" cy="356831"/>
            <a:chOff x="-31817400" y="3910025"/>
            <a:chExt cx="301675" cy="294075"/>
          </a:xfrm>
        </p:grpSpPr>
        <p:sp>
          <p:nvSpPr>
            <p:cNvPr id="8814" name="Google Shape;8814;p81"/>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1"/>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1"/>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81"/>
          <p:cNvGrpSpPr/>
          <p:nvPr/>
        </p:nvGrpSpPr>
        <p:grpSpPr>
          <a:xfrm>
            <a:off x="3970259" y="3200743"/>
            <a:ext cx="354616" cy="354586"/>
            <a:chOff x="-30354000" y="3569100"/>
            <a:chExt cx="292250" cy="292225"/>
          </a:xfrm>
        </p:grpSpPr>
        <p:sp>
          <p:nvSpPr>
            <p:cNvPr id="8818" name="Google Shape;8818;p81"/>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1"/>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1"/>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1"/>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1"/>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1"/>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81"/>
          <p:cNvGrpSpPr/>
          <p:nvPr/>
        </p:nvGrpSpPr>
        <p:grpSpPr>
          <a:xfrm>
            <a:off x="1748837" y="1380546"/>
            <a:ext cx="342148" cy="353645"/>
            <a:chOff x="-35118325" y="3202075"/>
            <a:chExt cx="281975" cy="291450"/>
          </a:xfrm>
        </p:grpSpPr>
        <p:sp>
          <p:nvSpPr>
            <p:cNvPr id="8825" name="Google Shape;8825;p81"/>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1"/>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1"/>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1"/>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81"/>
          <p:cNvGrpSpPr/>
          <p:nvPr/>
        </p:nvGrpSpPr>
        <p:grpSpPr>
          <a:xfrm>
            <a:off x="1742618" y="1821799"/>
            <a:ext cx="354586" cy="353221"/>
            <a:chOff x="-35123050" y="3561225"/>
            <a:chExt cx="292225" cy="291100"/>
          </a:xfrm>
        </p:grpSpPr>
        <p:sp>
          <p:nvSpPr>
            <p:cNvPr id="8830" name="Google Shape;8830;p81"/>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1"/>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81"/>
          <p:cNvGrpSpPr/>
          <p:nvPr/>
        </p:nvGrpSpPr>
        <p:grpSpPr>
          <a:xfrm>
            <a:off x="1784677" y="2256940"/>
            <a:ext cx="270467" cy="353615"/>
            <a:chOff x="-35089175" y="3919600"/>
            <a:chExt cx="222900" cy="291425"/>
          </a:xfrm>
        </p:grpSpPr>
        <p:sp>
          <p:nvSpPr>
            <p:cNvPr id="8833" name="Google Shape;8833;p81"/>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1"/>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81"/>
          <p:cNvGrpSpPr/>
          <p:nvPr/>
        </p:nvGrpSpPr>
        <p:grpSpPr>
          <a:xfrm>
            <a:off x="3981673" y="1380303"/>
            <a:ext cx="336445" cy="354131"/>
            <a:chOff x="-33277650" y="3226875"/>
            <a:chExt cx="277275" cy="291850"/>
          </a:xfrm>
        </p:grpSpPr>
        <p:sp>
          <p:nvSpPr>
            <p:cNvPr id="8836" name="Google Shape;8836;p81"/>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1"/>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1"/>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1"/>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1"/>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1"/>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1"/>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81"/>
          <p:cNvGrpSpPr/>
          <p:nvPr/>
        </p:nvGrpSpPr>
        <p:grpSpPr>
          <a:xfrm>
            <a:off x="3973073" y="1821587"/>
            <a:ext cx="353645" cy="353645"/>
            <a:chOff x="-33286325" y="3586425"/>
            <a:chExt cx="291450" cy="291450"/>
          </a:xfrm>
        </p:grpSpPr>
        <p:sp>
          <p:nvSpPr>
            <p:cNvPr id="8844" name="Google Shape;8844;p81"/>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1"/>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1"/>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1"/>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1"/>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81"/>
          <p:cNvGrpSpPr/>
          <p:nvPr/>
        </p:nvGrpSpPr>
        <p:grpSpPr>
          <a:xfrm>
            <a:off x="3973073" y="2255969"/>
            <a:ext cx="353645" cy="355557"/>
            <a:chOff x="-33286325" y="3944800"/>
            <a:chExt cx="291450" cy="293025"/>
          </a:xfrm>
        </p:grpSpPr>
        <p:sp>
          <p:nvSpPr>
            <p:cNvPr id="8850" name="Google Shape;8850;p81"/>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1"/>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1"/>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1"/>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1"/>
          <p:cNvGrpSpPr/>
          <p:nvPr/>
        </p:nvGrpSpPr>
        <p:grpSpPr>
          <a:xfrm>
            <a:off x="2631470" y="2729129"/>
            <a:ext cx="353645" cy="356527"/>
            <a:chOff x="-31452725" y="3191825"/>
            <a:chExt cx="291450" cy="293825"/>
          </a:xfrm>
        </p:grpSpPr>
        <p:sp>
          <p:nvSpPr>
            <p:cNvPr id="8855" name="Google Shape;8855;p81"/>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1"/>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1"/>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1"/>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81"/>
          <p:cNvGrpSpPr/>
          <p:nvPr/>
        </p:nvGrpSpPr>
        <p:grpSpPr>
          <a:xfrm>
            <a:off x="2631000" y="3200744"/>
            <a:ext cx="354586" cy="354586"/>
            <a:chOff x="-31452725" y="3551775"/>
            <a:chExt cx="292225" cy="292225"/>
          </a:xfrm>
        </p:grpSpPr>
        <p:sp>
          <p:nvSpPr>
            <p:cNvPr id="8860" name="Google Shape;8860;p81"/>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1"/>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1"/>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1"/>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81"/>
          <p:cNvGrpSpPr/>
          <p:nvPr/>
        </p:nvGrpSpPr>
        <p:grpSpPr>
          <a:xfrm>
            <a:off x="2629559" y="3664729"/>
            <a:ext cx="357468" cy="356497"/>
            <a:chOff x="-31455100" y="3909350"/>
            <a:chExt cx="294600" cy="293800"/>
          </a:xfrm>
        </p:grpSpPr>
        <p:sp>
          <p:nvSpPr>
            <p:cNvPr id="8865" name="Google Shape;8865;p81"/>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1"/>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81"/>
          <p:cNvGrpSpPr/>
          <p:nvPr/>
        </p:nvGrpSpPr>
        <p:grpSpPr>
          <a:xfrm>
            <a:off x="3970744" y="3665684"/>
            <a:ext cx="353645" cy="354586"/>
            <a:chOff x="-30345325" y="3918800"/>
            <a:chExt cx="291450" cy="292225"/>
          </a:xfrm>
        </p:grpSpPr>
        <p:sp>
          <p:nvSpPr>
            <p:cNvPr id="8868" name="Google Shape;8868;p81"/>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1"/>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1"/>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1"/>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1"/>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81"/>
          <p:cNvGrpSpPr/>
          <p:nvPr/>
        </p:nvGrpSpPr>
        <p:grpSpPr>
          <a:xfrm>
            <a:off x="2190209" y="1821587"/>
            <a:ext cx="353645" cy="353645"/>
            <a:chOff x="-34763900" y="3561225"/>
            <a:chExt cx="291450" cy="291450"/>
          </a:xfrm>
        </p:grpSpPr>
        <p:sp>
          <p:nvSpPr>
            <p:cNvPr id="8874" name="Google Shape;8874;p81"/>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1"/>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1"/>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7" name="Google Shape;8877;p81"/>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8" name="Google Shape;8878;p81"/>
          <p:cNvGrpSpPr/>
          <p:nvPr/>
        </p:nvGrpSpPr>
        <p:grpSpPr>
          <a:xfrm>
            <a:off x="845106" y="2730099"/>
            <a:ext cx="354586" cy="354586"/>
            <a:chOff x="-32927950" y="3227275"/>
            <a:chExt cx="292225" cy="292225"/>
          </a:xfrm>
        </p:grpSpPr>
        <p:sp>
          <p:nvSpPr>
            <p:cNvPr id="8879" name="Google Shape;8879;p81"/>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1"/>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1"/>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1"/>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1"/>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81"/>
          <p:cNvGrpSpPr/>
          <p:nvPr/>
        </p:nvGrpSpPr>
        <p:grpSpPr>
          <a:xfrm>
            <a:off x="844621" y="3201213"/>
            <a:ext cx="355557" cy="353645"/>
            <a:chOff x="-32927950" y="3586425"/>
            <a:chExt cx="293025" cy="291450"/>
          </a:xfrm>
        </p:grpSpPr>
        <p:sp>
          <p:nvSpPr>
            <p:cNvPr id="8885" name="Google Shape;8885;p81"/>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1"/>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1"/>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1"/>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1"/>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81"/>
          <p:cNvGrpSpPr/>
          <p:nvPr/>
        </p:nvGrpSpPr>
        <p:grpSpPr>
          <a:xfrm>
            <a:off x="845106" y="3665198"/>
            <a:ext cx="354586" cy="355557"/>
            <a:chOff x="-32927950" y="3944800"/>
            <a:chExt cx="292225" cy="293025"/>
          </a:xfrm>
        </p:grpSpPr>
        <p:sp>
          <p:nvSpPr>
            <p:cNvPr id="8891" name="Google Shape;8891;p81"/>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1"/>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1"/>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1"/>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1"/>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1"/>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1"/>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1"/>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1"/>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81"/>
          <p:cNvGrpSpPr/>
          <p:nvPr/>
        </p:nvGrpSpPr>
        <p:grpSpPr>
          <a:xfrm>
            <a:off x="3073898" y="2730449"/>
            <a:ext cx="354586" cy="353888"/>
            <a:chOff x="-31094350" y="3194000"/>
            <a:chExt cx="292225" cy="291650"/>
          </a:xfrm>
        </p:grpSpPr>
        <p:sp>
          <p:nvSpPr>
            <p:cNvPr id="8901" name="Google Shape;8901;p81"/>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1"/>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1"/>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1"/>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1"/>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1"/>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1"/>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1"/>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1"/>
          <p:cNvGrpSpPr/>
          <p:nvPr/>
        </p:nvGrpSpPr>
        <p:grpSpPr>
          <a:xfrm>
            <a:off x="3074368" y="3200941"/>
            <a:ext cx="353645" cy="354191"/>
            <a:chOff x="-31093575" y="3552550"/>
            <a:chExt cx="291450" cy="291900"/>
          </a:xfrm>
        </p:grpSpPr>
        <p:sp>
          <p:nvSpPr>
            <p:cNvPr id="8910" name="Google Shape;8910;p81"/>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1"/>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1"/>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1"/>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81"/>
          <p:cNvGrpSpPr/>
          <p:nvPr/>
        </p:nvGrpSpPr>
        <p:grpSpPr>
          <a:xfrm>
            <a:off x="2200736" y="1380546"/>
            <a:ext cx="332593" cy="353645"/>
            <a:chOff x="-34755225" y="3202075"/>
            <a:chExt cx="274100" cy="291450"/>
          </a:xfrm>
        </p:grpSpPr>
        <p:sp>
          <p:nvSpPr>
            <p:cNvPr id="8915" name="Google Shape;8915;p81"/>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1"/>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1"/>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1"/>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1"/>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1"/>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1"/>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81"/>
          <p:cNvGrpSpPr/>
          <p:nvPr/>
        </p:nvGrpSpPr>
        <p:grpSpPr>
          <a:xfrm>
            <a:off x="3074368" y="3666169"/>
            <a:ext cx="353645" cy="353615"/>
            <a:chOff x="-31093575" y="3911725"/>
            <a:chExt cx="291450" cy="291425"/>
          </a:xfrm>
        </p:grpSpPr>
        <p:sp>
          <p:nvSpPr>
            <p:cNvPr id="8923" name="Google Shape;8923;p81"/>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1"/>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81"/>
          <p:cNvGrpSpPr/>
          <p:nvPr/>
        </p:nvGrpSpPr>
        <p:grpSpPr>
          <a:xfrm>
            <a:off x="2183798" y="4123136"/>
            <a:ext cx="356497" cy="354586"/>
            <a:chOff x="-29946000" y="3183175"/>
            <a:chExt cx="293800" cy="292225"/>
          </a:xfrm>
        </p:grpSpPr>
        <p:sp>
          <p:nvSpPr>
            <p:cNvPr id="8926" name="Google Shape;8926;p81"/>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1"/>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1"/>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1"/>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1"/>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1"/>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81"/>
          <p:cNvGrpSpPr/>
          <p:nvPr/>
        </p:nvGrpSpPr>
        <p:grpSpPr>
          <a:xfrm>
            <a:off x="2628330" y="1380289"/>
            <a:ext cx="358408" cy="354161"/>
            <a:chOff x="-34408675" y="3202075"/>
            <a:chExt cx="295375" cy="291875"/>
          </a:xfrm>
        </p:grpSpPr>
        <p:sp>
          <p:nvSpPr>
            <p:cNvPr id="8933" name="Google Shape;8933;p81"/>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1"/>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1"/>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1"/>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1"/>
          <p:cNvGrpSpPr/>
          <p:nvPr/>
        </p:nvGrpSpPr>
        <p:grpSpPr>
          <a:xfrm>
            <a:off x="2630241" y="1820283"/>
            <a:ext cx="354586" cy="356254"/>
            <a:chOff x="-34405525" y="3558075"/>
            <a:chExt cx="292225" cy="293600"/>
          </a:xfrm>
        </p:grpSpPr>
        <p:sp>
          <p:nvSpPr>
            <p:cNvPr id="8938" name="Google Shape;8938;p81"/>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1"/>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1"/>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81"/>
          <p:cNvGrpSpPr/>
          <p:nvPr/>
        </p:nvGrpSpPr>
        <p:grpSpPr>
          <a:xfrm>
            <a:off x="2629755" y="2256940"/>
            <a:ext cx="355557" cy="353615"/>
            <a:chOff x="-34406325" y="3919600"/>
            <a:chExt cx="293025" cy="291425"/>
          </a:xfrm>
        </p:grpSpPr>
        <p:sp>
          <p:nvSpPr>
            <p:cNvPr id="8942" name="Google Shape;8942;p81"/>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1"/>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1"/>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1"/>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1"/>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1"/>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1"/>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81"/>
          <p:cNvGrpSpPr/>
          <p:nvPr/>
        </p:nvGrpSpPr>
        <p:grpSpPr>
          <a:xfrm>
            <a:off x="1293653" y="2736303"/>
            <a:ext cx="353645" cy="342179"/>
            <a:chOff x="-32568800" y="3232000"/>
            <a:chExt cx="291450" cy="282000"/>
          </a:xfrm>
        </p:grpSpPr>
        <p:sp>
          <p:nvSpPr>
            <p:cNvPr id="8950" name="Google Shape;8950;p81"/>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1"/>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81"/>
          <p:cNvGrpSpPr/>
          <p:nvPr/>
        </p:nvGrpSpPr>
        <p:grpSpPr>
          <a:xfrm>
            <a:off x="1293183" y="3201213"/>
            <a:ext cx="354586" cy="353645"/>
            <a:chOff x="-32569575" y="3586425"/>
            <a:chExt cx="292225" cy="291450"/>
          </a:xfrm>
        </p:grpSpPr>
        <p:sp>
          <p:nvSpPr>
            <p:cNvPr id="8953" name="Google Shape;8953;p81"/>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1"/>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1"/>
          <p:cNvGrpSpPr/>
          <p:nvPr/>
        </p:nvGrpSpPr>
        <p:grpSpPr>
          <a:xfrm>
            <a:off x="1284098" y="3665805"/>
            <a:ext cx="372756" cy="354343"/>
            <a:chOff x="-32576675" y="3944600"/>
            <a:chExt cx="307200" cy="292025"/>
          </a:xfrm>
        </p:grpSpPr>
        <p:sp>
          <p:nvSpPr>
            <p:cNvPr id="8956" name="Google Shape;8956;p81"/>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1"/>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81"/>
          <p:cNvGrpSpPr/>
          <p:nvPr/>
        </p:nvGrpSpPr>
        <p:grpSpPr>
          <a:xfrm>
            <a:off x="3529065" y="2730100"/>
            <a:ext cx="354586" cy="354586"/>
            <a:chOff x="-30735200" y="3192625"/>
            <a:chExt cx="292225" cy="292225"/>
          </a:xfrm>
        </p:grpSpPr>
        <p:sp>
          <p:nvSpPr>
            <p:cNvPr id="8959" name="Google Shape;8959;p81"/>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1"/>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1"/>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1"/>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1"/>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1"/>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1"/>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81"/>
          <p:cNvGrpSpPr/>
          <p:nvPr/>
        </p:nvGrpSpPr>
        <p:grpSpPr>
          <a:xfrm>
            <a:off x="3529065" y="3201532"/>
            <a:ext cx="354586" cy="353008"/>
            <a:chOff x="-30735200" y="3552550"/>
            <a:chExt cx="292225" cy="290925"/>
          </a:xfrm>
        </p:grpSpPr>
        <p:sp>
          <p:nvSpPr>
            <p:cNvPr id="8967" name="Google Shape;8967;p81"/>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1"/>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81"/>
          <p:cNvGrpSpPr/>
          <p:nvPr/>
        </p:nvGrpSpPr>
        <p:grpSpPr>
          <a:xfrm>
            <a:off x="3529065" y="3666154"/>
            <a:ext cx="354586" cy="353645"/>
            <a:chOff x="-30735200" y="3910925"/>
            <a:chExt cx="292225" cy="291450"/>
          </a:xfrm>
        </p:grpSpPr>
        <p:sp>
          <p:nvSpPr>
            <p:cNvPr id="8970" name="Google Shape;8970;p81"/>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1"/>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2" name="Google Shape;8972;p81"/>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3" name="Google Shape;8973;p81"/>
          <p:cNvGrpSpPr/>
          <p:nvPr/>
        </p:nvGrpSpPr>
        <p:grpSpPr>
          <a:xfrm>
            <a:off x="4882910" y="1379021"/>
            <a:ext cx="358971" cy="359224"/>
            <a:chOff x="-57956275" y="3197925"/>
            <a:chExt cx="319000" cy="319225"/>
          </a:xfrm>
        </p:grpSpPr>
        <p:sp>
          <p:nvSpPr>
            <p:cNvPr id="8974" name="Google Shape;8974;p81"/>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1"/>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1"/>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1"/>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1"/>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1"/>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1"/>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81"/>
          <p:cNvGrpSpPr/>
          <p:nvPr/>
        </p:nvGrpSpPr>
        <p:grpSpPr>
          <a:xfrm>
            <a:off x="4905064" y="1835446"/>
            <a:ext cx="314662" cy="358971"/>
            <a:chOff x="-57940525" y="3590375"/>
            <a:chExt cx="279625" cy="319000"/>
          </a:xfrm>
        </p:grpSpPr>
        <p:sp>
          <p:nvSpPr>
            <p:cNvPr id="8982" name="Google Shape;8982;p81"/>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1"/>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1"/>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1"/>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1"/>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81"/>
          <p:cNvGrpSpPr/>
          <p:nvPr/>
        </p:nvGrpSpPr>
        <p:grpSpPr>
          <a:xfrm>
            <a:off x="4875945" y="2276817"/>
            <a:ext cx="358099" cy="358999"/>
            <a:chOff x="-57959425" y="3982600"/>
            <a:chExt cx="318225" cy="319025"/>
          </a:xfrm>
        </p:grpSpPr>
        <p:sp>
          <p:nvSpPr>
            <p:cNvPr id="8988" name="Google Shape;8988;p81"/>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1"/>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1"/>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1"/>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81"/>
          <p:cNvGrpSpPr/>
          <p:nvPr/>
        </p:nvGrpSpPr>
        <p:grpSpPr>
          <a:xfrm>
            <a:off x="7076112" y="1380146"/>
            <a:ext cx="357226" cy="357226"/>
            <a:chOff x="-55987225" y="3198925"/>
            <a:chExt cx="317450" cy="317450"/>
          </a:xfrm>
        </p:grpSpPr>
        <p:sp>
          <p:nvSpPr>
            <p:cNvPr id="8993" name="Google Shape;8993;p81"/>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1"/>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1"/>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1"/>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81"/>
          <p:cNvGrpSpPr/>
          <p:nvPr/>
        </p:nvGrpSpPr>
        <p:grpSpPr>
          <a:xfrm>
            <a:off x="7076112" y="1836178"/>
            <a:ext cx="357226" cy="357367"/>
            <a:chOff x="-55987225" y="3591025"/>
            <a:chExt cx="317450" cy="317575"/>
          </a:xfrm>
        </p:grpSpPr>
        <p:sp>
          <p:nvSpPr>
            <p:cNvPr id="8998" name="Google Shape;8998;p81"/>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1"/>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1"/>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1"/>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1"/>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81"/>
          <p:cNvGrpSpPr/>
          <p:nvPr/>
        </p:nvGrpSpPr>
        <p:grpSpPr>
          <a:xfrm>
            <a:off x="7090027" y="2276817"/>
            <a:ext cx="358999" cy="358999"/>
            <a:chOff x="-55988800" y="3982600"/>
            <a:chExt cx="319025" cy="319025"/>
          </a:xfrm>
        </p:grpSpPr>
        <p:sp>
          <p:nvSpPr>
            <p:cNvPr id="9004" name="Google Shape;9004;p81"/>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1"/>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1"/>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1"/>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1"/>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81"/>
          <p:cNvGrpSpPr/>
          <p:nvPr/>
        </p:nvGrpSpPr>
        <p:grpSpPr>
          <a:xfrm>
            <a:off x="5748546" y="2734774"/>
            <a:ext cx="356326" cy="358971"/>
            <a:chOff x="-54026025" y="3192625"/>
            <a:chExt cx="316650" cy="319000"/>
          </a:xfrm>
        </p:grpSpPr>
        <p:sp>
          <p:nvSpPr>
            <p:cNvPr id="9010" name="Google Shape;9010;p81"/>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1"/>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1"/>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1"/>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1"/>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1"/>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1"/>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1"/>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81"/>
          <p:cNvGrpSpPr/>
          <p:nvPr/>
        </p:nvGrpSpPr>
        <p:grpSpPr>
          <a:xfrm>
            <a:off x="5768492" y="3205748"/>
            <a:ext cx="316434" cy="358099"/>
            <a:chOff x="-54007925" y="3584850"/>
            <a:chExt cx="281200" cy="318225"/>
          </a:xfrm>
        </p:grpSpPr>
        <p:sp>
          <p:nvSpPr>
            <p:cNvPr id="9019" name="Google Shape;9019;p81"/>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1"/>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1"/>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1"/>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1"/>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1"/>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81"/>
          <p:cNvGrpSpPr/>
          <p:nvPr/>
        </p:nvGrpSpPr>
        <p:grpSpPr>
          <a:xfrm>
            <a:off x="5768492" y="3667633"/>
            <a:ext cx="316434" cy="358914"/>
            <a:chOff x="-54007925" y="3975575"/>
            <a:chExt cx="281200" cy="318950"/>
          </a:xfrm>
        </p:grpSpPr>
        <p:sp>
          <p:nvSpPr>
            <p:cNvPr id="9026" name="Google Shape;9026;p81"/>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1"/>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1"/>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1"/>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81"/>
          <p:cNvGrpSpPr/>
          <p:nvPr/>
        </p:nvGrpSpPr>
        <p:grpSpPr>
          <a:xfrm>
            <a:off x="8003359" y="2752104"/>
            <a:ext cx="274770" cy="358492"/>
            <a:chOff x="-52005775" y="3208025"/>
            <a:chExt cx="244175" cy="318575"/>
          </a:xfrm>
        </p:grpSpPr>
        <p:sp>
          <p:nvSpPr>
            <p:cNvPr id="9031" name="Google Shape;9031;p81"/>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1"/>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1"/>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1"/>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1"/>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1"/>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1"/>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1"/>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1"/>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1"/>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1"/>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81"/>
          <p:cNvGrpSpPr/>
          <p:nvPr/>
        </p:nvGrpSpPr>
        <p:grpSpPr>
          <a:xfrm>
            <a:off x="5309825" y="1380146"/>
            <a:ext cx="358099" cy="358099"/>
            <a:chOff x="-57568775" y="3198925"/>
            <a:chExt cx="318225" cy="318225"/>
          </a:xfrm>
        </p:grpSpPr>
        <p:sp>
          <p:nvSpPr>
            <p:cNvPr id="9043" name="Google Shape;9043;p81"/>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1"/>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1"/>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1"/>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1"/>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1"/>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81"/>
          <p:cNvGrpSpPr/>
          <p:nvPr/>
        </p:nvGrpSpPr>
        <p:grpSpPr>
          <a:xfrm>
            <a:off x="5331543" y="1835446"/>
            <a:ext cx="314662" cy="358099"/>
            <a:chOff x="-57549075" y="3590375"/>
            <a:chExt cx="279625" cy="318225"/>
          </a:xfrm>
        </p:grpSpPr>
        <p:sp>
          <p:nvSpPr>
            <p:cNvPr id="9050" name="Google Shape;9050;p81"/>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1"/>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1"/>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1"/>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81"/>
          <p:cNvGrpSpPr/>
          <p:nvPr/>
        </p:nvGrpSpPr>
        <p:grpSpPr>
          <a:xfrm>
            <a:off x="5323740" y="2276817"/>
            <a:ext cx="359871" cy="359871"/>
            <a:chOff x="-57570350" y="3982600"/>
            <a:chExt cx="319800" cy="319800"/>
          </a:xfrm>
        </p:grpSpPr>
        <p:sp>
          <p:nvSpPr>
            <p:cNvPr id="9055" name="Google Shape;9055;p81"/>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1"/>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1"/>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1"/>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1"/>
          <p:cNvGrpSpPr/>
          <p:nvPr/>
        </p:nvGrpSpPr>
        <p:grpSpPr>
          <a:xfrm>
            <a:off x="7538779" y="1379246"/>
            <a:ext cx="314662" cy="358999"/>
            <a:chOff x="-55576850" y="3198125"/>
            <a:chExt cx="279625" cy="319025"/>
          </a:xfrm>
        </p:grpSpPr>
        <p:sp>
          <p:nvSpPr>
            <p:cNvPr id="9060" name="Google Shape;9060;p81"/>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1"/>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1"/>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1"/>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81"/>
          <p:cNvGrpSpPr/>
          <p:nvPr/>
        </p:nvGrpSpPr>
        <p:grpSpPr>
          <a:xfrm>
            <a:off x="7516174" y="1835221"/>
            <a:ext cx="359871" cy="358324"/>
            <a:chOff x="-55596550" y="3590175"/>
            <a:chExt cx="319800" cy="318425"/>
          </a:xfrm>
        </p:grpSpPr>
        <p:sp>
          <p:nvSpPr>
            <p:cNvPr id="9065" name="Google Shape;9065;p81"/>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1"/>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1"/>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1"/>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1"/>
          <p:cNvGrpSpPr/>
          <p:nvPr/>
        </p:nvGrpSpPr>
        <p:grpSpPr>
          <a:xfrm>
            <a:off x="7531412" y="2276564"/>
            <a:ext cx="358999" cy="359252"/>
            <a:chOff x="-55595775" y="3982375"/>
            <a:chExt cx="319025" cy="319250"/>
          </a:xfrm>
        </p:grpSpPr>
        <p:sp>
          <p:nvSpPr>
            <p:cNvPr id="9070" name="Google Shape;9070;p81"/>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1"/>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1"/>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1"/>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1"/>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1"/>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81"/>
          <p:cNvGrpSpPr/>
          <p:nvPr/>
        </p:nvGrpSpPr>
        <p:grpSpPr>
          <a:xfrm>
            <a:off x="6188595" y="2734774"/>
            <a:ext cx="358999" cy="358099"/>
            <a:chOff x="-53635375" y="3192625"/>
            <a:chExt cx="319025" cy="318225"/>
          </a:xfrm>
        </p:grpSpPr>
        <p:sp>
          <p:nvSpPr>
            <p:cNvPr id="9077" name="Google Shape;9077;p81"/>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1"/>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1"/>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81"/>
          <p:cNvGrpSpPr/>
          <p:nvPr/>
        </p:nvGrpSpPr>
        <p:grpSpPr>
          <a:xfrm>
            <a:off x="6210763" y="3205748"/>
            <a:ext cx="314662" cy="358999"/>
            <a:chOff x="-53615675" y="3584850"/>
            <a:chExt cx="279625" cy="319025"/>
          </a:xfrm>
        </p:grpSpPr>
        <p:sp>
          <p:nvSpPr>
            <p:cNvPr id="9081" name="Google Shape;9081;p81"/>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1"/>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1"/>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81"/>
          <p:cNvGrpSpPr/>
          <p:nvPr/>
        </p:nvGrpSpPr>
        <p:grpSpPr>
          <a:xfrm>
            <a:off x="6188609" y="3668674"/>
            <a:ext cx="358971" cy="357874"/>
            <a:chOff x="-53634575" y="3976500"/>
            <a:chExt cx="319000" cy="318025"/>
          </a:xfrm>
        </p:grpSpPr>
        <p:sp>
          <p:nvSpPr>
            <p:cNvPr id="9085" name="Google Shape;9085;p81"/>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1"/>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1"/>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1"/>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1"/>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1"/>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1"/>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1"/>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81"/>
          <p:cNvGrpSpPr/>
          <p:nvPr/>
        </p:nvGrpSpPr>
        <p:grpSpPr>
          <a:xfrm>
            <a:off x="7983413" y="3211628"/>
            <a:ext cx="314662" cy="358436"/>
            <a:chOff x="-52023900" y="3590075"/>
            <a:chExt cx="279625" cy="318525"/>
          </a:xfrm>
        </p:grpSpPr>
        <p:sp>
          <p:nvSpPr>
            <p:cNvPr id="9094" name="Google Shape;9094;p81"/>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1"/>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1"/>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1"/>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1"/>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1"/>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1"/>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81"/>
          <p:cNvGrpSpPr/>
          <p:nvPr/>
        </p:nvGrpSpPr>
        <p:grpSpPr>
          <a:xfrm>
            <a:off x="5746654" y="1380146"/>
            <a:ext cx="358971" cy="358971"/>
            <a:chOff x="-57173375" y="3198925"/>
            <a:chExt cx="319000" cy="319000"/>
          </a:xfrm>
        </p:grpSpPr>
        <p:sp>
          <p:nvSpPr>
            <p:cNvPr id="9102" name="Google Shape;9102;p81"/>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1"/>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1"/>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1"/>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81"/>
          <p:cNvGrpSpPr/>
          <p:nvPr/>
        </p:nvGrpSpPr>
        <p:grpSpPr>
          <a:xfrm>
            <a:off x="5747541" y="1857587"/>
            <a:ext cx="357198" cy="314690"/>
            <a:chOff x="-57176525" y="3610050"/>
            <a:chExt cx="317425" cy="279650"/>
          </a:xfrm>
        </p:grpSpPr>
        <p:sp>
          <p:nvSpPr>
            <p:cNvPr id="9107" name="Google Shape;9107;p81"/>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1"/>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1"/>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1"/>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1"/>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81"/>
          <p:cNvGrpSpPr/>
          <p:nvPr/>
        </p:nvGrpSpPr>
        <p:grpSpPr>
          <a:xfrm>
            <a:off x="7957995" y="1380146"/>
            <a:ext cx="358099" cy="356326"/>
            <a:chOff x="-55202750" y="3198925"/>
            <a:chExt cx="318225" cy="316650"/>
          </a:xfrm>
        </p:grpSpPr>
        <p:sp>
          <p:nvSpPr>
            <p:cNvPr id="9113" name="Google Shape;9113;p81"/>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1"/>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81"/>
          <p:cNvGrpSpPr/>
          <p:nvPr/>
        </p:nvGrpSpPr>
        <p:grpSpPr>
          <a:xfrm>
            <a:off x="7968629" y="1835446"/>
            <a:ext cx="336830" cy="358099"/>
            <a:chOff x="-55194875" y="3590375"/>
            <a:chExt cx="299325" cy="318225"/>
          </a:xfrm>
        </p:grpSpPr>
        <p:sp>
          <p:nvSpPr>
            <p:cNvPr id="9116" name="Google Shape;9116;p81"/>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1"/>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1"/>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1"/>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1"/>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81"/>
          <p:cNvGrpSpPr/>
          <p:nvPr/>
        </p:nvGrpSpPr>
        <p:grpSpPr>
          <a:xfrm>
            <a:off x="7973247" y="2277717"/>
            <a:ext cx="357198" cy="357198"/>
            <a:chOff x="-55203525" y="3983400"/>
            <a:chExt cx="317425" cy="317425"/>
          </a:xfrm>
        </p:grpSpPr>
        <p:sp>
          <p:nvSpPr>
            <p:cNvPr id="9122" name="Google Shape;9122;p81"/>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1"/>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1"/>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1"/>
          <p:cNvGrpSpPr/>
          <p:nvPr/>
        </p:nvGrpSpPr>
        <p:grpSpPr>
          <a:xfrm>
            <a:off x="6639727" y="2734774"/>
            <a:ext cx="335930" cy="358971"/>
            <a:chOff x="-53232900" y="3192625"/>
            <a:chExt cx="298525" cy="319000"/>
          </a:xfrm>
        </p:grpSpPr>
        <p:sp>
          <p:nvSpPr>
            <p:cNvPr id="9126" name="Google Shape;9126;p81"/>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1"/>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1"/>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1"/>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1"/>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1"/>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1"/>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1"/>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81"/>
          <p:cNvGrpSpPr/>
          <p:nvPr/>
        </p:nvGrpSpPr>
        <p:grpSpPr>
          <a:xfrm>
            <a:off x="6629093" y="3205748"/>
            <a:ext cx="357198" cy="356326"/>
            <a:chOff x="-53242350" y="3584850"/>
            <a:chExt cx="317425" cy="316650"/>
          </a:xfrm>
        </p:grpSpPr>
        <p:sp>
          <p:nvSpPr>
            <p:cNvPr id="9135" name="Google Shape;9135;p81"/>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1"/>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1"/>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1"/>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1"/>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81"/>
          <p:cNvGrpSpPr/>
          <p:nvPr/>
        </p:nvGrpSpPr>
        <p:grpSpPr>
          <a:xfrm>
            <a:off x="6650362" y="3668449"/>
            <a:ext cx="314662" cy="358999"/>
            <a:chOff x="-53224225" y="3976300"/>
            <a:chExt cx="279625" cy="319025"/>
          </a:xfrm>
        </p:grpSpPr>
        <p:sp>
          <p:nvSpPr>
            <p:cNvPr id="9141" name="Google Shape;9141;p81"/>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1"/>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1"/>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1"/>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1"/>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1"/>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1"/>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81"/>
          <p:cNvGrpSpPr/>
          <p:nvPr/>
        </p:nvGrpSpPr>
        <p:grpSpPr>
          <a:xfrm>
            <a:off x="7961258" y="3676129"/>
            <a:ext cx="358971" cy="358408"/>
            <a:chOff x="-52043575" y="3983125"/>
            <a:chExt cx="319000" cy="318500"/>
          </a:xfrm>
        </p:grpSpPr>
        <p:sp>
          <p:nvSpPr>
            <p:cNvPr id="9149" name="Google Shape;9149;p81"/>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1"/>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1"/>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1"/>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1"/>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1"/>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1"/>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1"/>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1"/>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81"/>
          <p:cNvGrpSpPr/>
          <p:nvPr/>
        </p:nvGrpSpPr>
        <p:grpSpPr>
          <a:xfrm>
            <a:off x="6215199" y="1380146"/>
            <a:ext cx="314662" cy="358971"/>
            <a:chOff x="-56766175" y="3198925"/>
            <a:chExt cx="279625" cy="319000"/>
          </a:xfrm>
        </p:grpSpPr>
        <p:sp>
          <p:nvSpPr>
            <p:cNvPr id="9159" name="Google Shape;9159;p81"/>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1"/>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1"/>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1"/>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1"/>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1"/>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1"/>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81"/>
          <p:cNvGrpSpPr/>
          <p:nvPr/>
        </p:nvGrpSpPr>
        <p:grpSpPr>
          <a:xfrm>
            <a:off x="6214313" y="1835446"/>
            <a:ext cx="316434" cy="358099"/>
            <a:chOff x="-56766175" y="3590375"/>
            <a:chExt cx="281200" cy="318225"/>
          </a:xfrm>
        </p:grpSpPr>
        <p:sp>
          <p:nvSpPr>
            <p:cNvPr id="9167" name="Google Shape;9167;p81"/>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1"/>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1"/>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1"/>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81"/>
          <p:cNvGrpSpPr/>
          <p:nvPr/>
        </p:nvGrpSpPr>
        <p:grpSpPr>
          <a:xfrm>
            <a:off x="6251269" y="2276817"/>
            <a:ext cx="272126" cy="358099"/>
            <a:chOff x="-56747275" y="3982600"/>
            <a:chExt cx="241825" cy="318225"/>
          </a:xfrm>
        </p:grpSpPr>
        <p:sp>
          <p:nvSpPr>
            <p:cNvPr id="9172" name="Google Shape;9172;p81"/>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1"/>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1"/>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1"/>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1"/>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1"/>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1"/>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81"/>
          <p:cNvGrpSpPr/>
          <p:nvPr/>
        </p:nvGrpSpPr>
        <p:grpSpPr>
          <a:xfrm>
            <a:off x="4859020" y="3219055"/>
            <a:ext cx="358999" cy="342991"/>
            <a:chOff x="-54812875" y="3596675"/>
            <a:chExt cx="319025" cy="304800"/>
          </a:xfrm>
        </p:grpSpPr>
        <p:sp>
          <p:nvSpPr>
            <p:cNvPr id="9180" name="Google Shape;9180;p81"/>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1"/>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1"/>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1"/>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1"/>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1"/>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1"/>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81"/>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1"/>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9" name="Google Shape;9189;p81"/>
          <p:cNvGrpSpPr/>
          <p:nvPr/>
        </p:nvGrpSpPr>
        <p:grpSpPr>
          <a:xfrm>
            <a:off x="4881188" y="3675538"/>
            <a:ext cx="314662" cy="358099"/>
            <a:chOff x="-54793175" y="3982600"/>
            <a:chExt cx="279625" cy="318225"/>
          </a:xfrm>
        </p:grpSpPr>
        <p:sp>
          <p:nvSpPr>
            <p:cNvPr id="9190" name="Google Shape;9190;p81"/>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1"/>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1"/>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1"/>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1"/>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1"/>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1"/>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81"/>
          <p:cNvGrpSpPr/>
          <p:nvPr/>
        </p:nvGrpSpPr>
        <p:grpSpPr>
          <a:xfrm>
            <a:off x="7092647" y="2734774"/>
            <a:ext cx="314662" cy="358099"/>
            <a:chOff x="-52832000" y="3192625"/>
            <a:chExt cx="279625" cy="318225"/>
          </a:xfrm>
        </p:grpSpPr>
        <p:sp>
          <p:nvSpPr>
            <p:cNvPr id="9198" name="Google Shape;9198;p81"/>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1"/>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1"/>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1"/>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1"/>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1"/>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1"/>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1"/>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81"/>
          <p:cNvGrpSpPr/>
          <p:nvPr/>
        </p:nvGrpSpPr>
        <p:grpSpPr>
          <a:xfrm>
            <a:off x="5779179" y="2276142"/>
            <a:ext cx="323524" cy="358774"/>
            <a:chOff x="-57162350" y="3982000"/>
            <a:chExt cx="287500" cy="318825"/>
          </a:xfrm>
        </p:grpSpPr>
        <p:sp>
          <p:nvSpPr>
            <p:cNvPr id="9207" name="Google Shape;9207;p81"/>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1"/>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1"/>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1"/>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1"/>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1"/>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1"/>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1"/>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81"/>
          <p:cNvGrpSpPr/>
          <p:nvPr/>
        </p:nvGrpSpPr>
        <p:grpSpPr>
          <a:xfrm>
            <a:off x="7070492" y="3206648"/>
            <a:ext cx="358971" cy="357198"/>
            <a:chOff x="-52851675" y="3585650"/>
            <a:chExt cx="319000" cy="317425"/>
          </a:xfrm>
        </p:grpSpPr>
        <p:sp>
          <p:nvSpPr>
            <p:cNvPr id="9216" name="Google Shape;9216;p81"/>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1"/>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1"/>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1"/>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1"/>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1"/>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81"/>
          <p:cNvGrpSpPr/>
          <p:nvPr/>
        </p:nvGrpSpPr>
        <p:grpSpPr>
          <a:xfrm>
            <a:off x="7092647" y="3668449"/>
            <a:ext cx="314662" cy="358999"/>
            <a:chOff x="-52832000" y="3976300"/>
            <a:chExt cx="279625" cy="319025"/>
          </a:xfrm>
        </p:grpSpPr>
        <p:sp>
          <p:nvSpPr>
            <p:cNvPr id="9223" name="Google Shape;9223;p81"/>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1"/>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1"/>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1"/>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1"/>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81"/>
          <p:cNvGrpSpPr/>
          <p:nvPr/>
        </p:nvGrpSpPr>
        <p:grpSpPr>
          <a:xfrm>
            <a:off x="6209853" y="4123097"/>
            <a:ext cx="316434" cy="358099"/>
            <a:chOff x="-51633225" y="3198925"/>
            <a:chExt cx="281200" cy="318225"/>
          </a:xfrm>
        </p:grpSpPr>
        <p:sp>
          <p:nvSpPr>
            <p:cNvPr id="9229" name="Google Shape;9229;p81"/>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1"/>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1"/>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1"/>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1"/>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1"/>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1"/>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81"/>
          <p:cNvGrpSpPr/>
          <p:nvPr/>
        </p:nvGrpSpPr>
        <p:grpSpPr>
          <a:xfrm>
            <a:off x="6628676" y="1381018"/>
            <a:ext cx="365188" cy="357226"/>
            <a:chOff x="-56396775" y="3199700"/>
            <a:chExt cx="324525" cy="317450"/>
          </a:xfrm>
        </p:grpSpPr>
        <p:sp>
          <p:nvSpPr>
            <p:cNvPr id="9237" name="Google Shape;9237;p81"/>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1"/>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1"/>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1"/>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1"/>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1"/>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81"/>
          <p:cNvGrpSpPr/>
          <p:nvPr/>
        </p:nvGrpSpPr>
        <p:grpSpPr>
          <a:xfrm>
            <a:off x="6631771" y="1846953"/>
            <a:ext cx="358999" cy="335958"/>
            <a:chOff x="-56394425" y="3600600"/>
            <a:chExt cx="319025" cy="298550"/>
          </a:xfrm>
        </p:grpSpPr>
        <p:sp>
          <p:nvSpPr>
            <p:cNvPr id="9244" name="Google Shape;9244;p81"/>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1"/>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1"/>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81"/>
          <p:cNvGrpSpPr/>
          <p:nvPr/>
        </p:nvGrpSpPr>
        <p:grpSpPr>
          <a:xfrm>
            <a:off x="6662538" y="2277717"/>
            <a:ext cx="327068" cy="357198"/>
            <a:chOff x="-56379450" y="3983400"/>
            <a:chExt cx="290650" cy="317425"/>
          </a:xfrm>
        </p:grpSpPr>
        <p:sp>
          <p:nvSpPr>
            <p:cNvPr id="9248" name="Google Shape;9248;p81"/>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1"/>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1"/>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1"/>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1"/>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1"/>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1"/>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1"/>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81"/>
          <p:cNvGrpSpPr/>
          <p:nvPr/>
        </p:nvGrpSpPr>
        <p:grpSpPr>
          <a:xfrm>
            <a:off x="5326242" y="2741864"/>
            <a:ext cx="316434" cy="358971"/>
            <a:chOff x="-54401725" y="3198925"/>
            <a:chExt cx="281200" cy="319000"/>
          </a:xfrm>
        </p:grpSpPr>
        <p:sp>
          <p:nvSpPr>
            <p:cNvPr id="9257" name="Google Shape;9257;p81"/>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1"/>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1"/>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1"/>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1"/>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1"/>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1"/>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1"/>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1"/>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1"/>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1"/>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81"/>
          <p:cNvGrpSpPr/>
          <p:nvPr/>
        </p:nvGrpSpPr>
        <p:grpSpPr>
          <a:xfrm>
            <a:off x="5327128" y="3211965"/>
            <a:ext cx="314662" cy="358099"/>
            <a:chOff x="-54401725" y="3590375"/>
            <a:chExt cx="279625" cy="318225"/>
          </a:xfrm>
        </p:grpSpPr>
        <p:sp>
          <p:nvSpPr>
            <p:cNvPr id="9269" name="Google Shape;9269;p81"/>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1"/>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1"/>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1"/>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1"/>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1"/>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81"/>
          <p:cNvGrpSpPr/>
          <p:nvPr/>
        </p:nvGrpSpPr>
        <p:grpSpPr>
          <a:xfrm>
            <a:off x="5324920" y="3675538"/>
            <a:ext cx="319079" cy="358099"/>
            <a:chOff x="-54403300" y="3982600"/>
            <a:chExt cx="283550" cy="318225"/>
          </a:xfrm>
        </p:grpSpPr>
        <p:sp>
          <p:nvSpPr>
            <p:cNvPr id="9276" name="Google Shape;9276;p81"/>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1"/>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1"/>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1"/>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1"/>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81"/>
          <p:cNvGrpSpPr/>
          <p:nvPr/>
        </p:nvGrpSpPr>
        <p:grpSpPr>
          <a:xfrm>
            <a:off x="7512313" y="2736772"/>
            <a:ext cx="356298" cy="356973"/>
            <a:chOff x="-52458650" y="3194400"/>
            <a:chExt cx="316625" cy="317225"/>
          </a:xfrm>
        </p:grpSpPr>
        <p:sp>
          <p:nvSpPr>
            <p:cNvPr id="9282" name="Google Shape;9282;p81"/>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1"/>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1"/>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1"/>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1"/>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1"/>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1"/>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1"/>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81"/>
          <p:cNvGrpSpPr/>
          <p:nvPr/>
        </p:nvGrpSpPr>
        <p:grpSpPr>
          <a:xfrm>
            <a:off x="4881188" y="2741864"/>
            <a:ext cx="314662" cy="358971"/>
            <a:chOff x="-54793175" y="3198925"/>
            <a:chExt cx="279625" cy="319000"/>
          </a:xfrm>
        </p:grpSpPr>
        <p:sp>
          <p:nvSpPr>
            <p:cNvPr id="9291" name="Google Shape;9291;p81"/>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1"/>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1"/>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1"/>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1"/>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1"/>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1"/>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81"/>
          <p:cNvGrpSpPr/>
          <p:nvPr/>
        </p:nvGrpSpPr>
        <p:grpSpPr>
          <a:xfrm>
            <a:off x="7521611" y="3205748"/>
            <a:ext cx="337703" cy="357845"/>
            <a:chOff x="-52450000" y="3584850"/>
            <a:chExt cx="300100" cy="318000"/>
          </a:xfrm>
        </p:grpSpPr>
        <p:sp>
          <p:nvSpPr>
            <p:cNvPr id="9299" name="Google Shape;9299;p81"/>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1"/>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1"/>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1"/>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1"/>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1"/>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1"/>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81"/>
          <p:cNvGrpSpPr/>
          <p:nvPr/>
        </p:nvGrpSpPr>
        <p:grpSpPr>
          <a:xfrm>
            <a:off x="7533131" y="3670221"/>
            <a:ext cx="314662" cy="357226"/>
            <a:chOff x="-52440550" y="3977875"/>
            <a:chExt cx="279625" cy="317450"/>
          </a:xfrm>
        </p:grpSpPr>
        <p:sp>
          <p:nvSpPr>
            <p:cNvPr id="9307" name="Google Shape;9307;p81"/>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1"/>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1"/>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1"/>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1"/>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1"/>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1"/>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1"/>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81"/>
          <p:cNvGrpSpPr/>
          <p:nvPr/>
        </p:nvGrpSpPr>
        <p:grpSpPr>
          <a:xfrm>
            <a:off x="6645066" y="4126427"/>
            <a:ext cx="314662" cy="358999"/>
            <a:chOff x="-51623775" y="3584850"/>
            <a:chExt cx="279625" cy="319025"/>
          </a:xfrm>
        </p:grpSpPr>
        <p:sp>
          <p:nvSpPr>
            <p:cNvPr id="9316" name="Google Shape;9316;p81"/>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1"/>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1"/>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1"/>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1"/>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1"/>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1"/>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1"/>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1"/>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5" name="Google Shape;9325;p81"/>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9326" name="Google Shape;9326;p81"/>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30"/>
        <p:cNvGrpSpPr/>
        <p:nvPr/>
      </p:nvGrpSpPr>
      <p:grpSpPr>
        <a:xfrm>
          <a:off x="0" y="0"/>
          <a:ext cx="0" cy="0"/>
          <a:chOff x="0" y="0"/>
          <a:chExt cx="0" cy="0"/>
        </a:xfrm>
      </p:grpSpPr>
      <p:grpSp>
        <p:nvGrpSpPr>
          <p:cNvPr id="9331" name="Google Shape;9331;p82"/>
          <p:cNvGrpSpPr/>
          <p:nvPr/>
        </p:nvGrpSpPr>
        <p:grpSpPr>
          <a:xfrm>
            <a:off x="885675" y="1386849"/>
            <a:ext cx="276003" cy="357300"/>
            <a:chOff x="-50469125" y="3183175"/>
            <a:chExt cx="233150" cy="301825"/>
          </a:xfrm>
        </p:grpSpPr>
        <p:sp>
          <p:nvSpPr>
            <p:cNvPr id="9332" name="Google Shape;9332;p82"/>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2"/>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2"/>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82"/>
          <p:cNvGrpSpPr/>
          <p:nvPr/>
        </p:nvGrpSpPr>
        <p:grpSpPr>
          <a:xfrm>
            <a:off x="845574" y="1822251"/>
            <a:ext cx="356205" cy="355288"/>
            <a:chOff x="-50504575" y="3550975"/>
            <a:chExt cx="300900" cy="300125"/>
          </a:xfrm>
        </p:grpSpPr>
        <p:sp>
          <p:nvSpPr>
            <p:cNvPr id="9336" name="Google Shape;9336;p82"/>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2"/>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2"/>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2"/>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82"/>
          <p:cNvGrpSpPr/>
          <p:nvPr/>
        </p:nvGrpSpPr>
        <p:grpSpPr>
          <a:xfrm>
            <a:off x="845574" y="2260493"/>
            <a:ext cx="356205" cy="354341"/>
            <a:chOff x="-50503000" y="3921175"/>
            <a:chExt cx="300900" cy="299325"/>
          </a:xfrm>
        </p:grpSpPr>
        <p:sp>
          <p:nvSpPr>
            <p:cNvPr id="9341" name="Google Shape;9341;p82"/>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2"/>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2"/>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2"/>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2"/>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82"/>
          <p:cNvGrpSpPr/>
          <p:nvPr/>
        </p:nvGrpSpPr>
        <p:grpSpPr>
          <a:xfrm>
            <a:off x="3049627" y="1406411"/>
            <a:ext cx="355258" cy="356205"/>
            <a:chOff x="-48630025" y="3199700"/>
            <a:chExt cx="300100" cy="300900"/>
          </a:xfrm>
        </p:grpSpPr>
        <p:sp>
          <p:nvSpPr>
            <p:cNvPr id="9347" name="Google Shape;9347;p82"/>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2"/>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2"/>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82"/>
          <p:cNvGrpSpPr/>
          <p:nvPr/>
        </p:nvGrpSpPr>
        <p:grpSpPr>
          <a:xfrm>
            <a:off x="3049627" y="1843707"/>
            <a:ext cx="355258" cy="355258"/>
            <a:chOff x="-48630025" y="3569100"/>
            <a:chExt cx="300100" cy="300100"/>
          </a:xfrm>
        </p:grpSpPr>
        <p:sp>
          <p:nvSpPr>
            <p:cNvPr id="9351" name="Google Shape;9351;p82"/>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2"/>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2"/>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2"/>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2"/>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2"/>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2"/>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2"/>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2"/>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2"/>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82"/>
          <p:cNvGrpSpPr/>
          <p:nvPr/>
        </p:nvGrpSpPr>
        <p:grpSpPr>
          <a:xfrm>
            <a:off x="3050101" y="2281003"/>
            <a:ext cx="354311" cy="353394"/>
            <a:chOff x="-48629225" y="3938500"/>
            <a:chExt cx="299300" cy="298525"/>
          </a:xfrm>
        </p:grpSpPr>
        <p:sp>
          <p:nvSpPr>
            <p:cNvPr id="9362" name="Google Shape;9362;p82"/>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2"/>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2"/>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2"/>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82"/>
          <p:cNvGrpSpPr/>
          <p:nvPr/>
        </p:nvGrpSpPr>
        <p:grpSpPr>
          <a:xfrm>
            <a:off x="1785504" y="2752344"/>
            <a:ext cx="311458" cy="354341"/>
            <a:chOff x="-46762575" y="3200500"/>
            <a:chExt cx="263100" cy="299325"/>
          </a:xfrm>
        </p:grpSpPr>
        <p:sp>
          <p:nvSpPr>
            <p:cNvPr id="9367" name="Google Shape;9367;p82"/>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2"/>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2"/>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2"/>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2"/>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2"/>
          <p:cNvGrpSpPr/>
          <p:nvPr/>
        </p:nvGrpSpPr>
        <p:grpSpPr>
          <a:xfrm>
            <a:off x="1763589" y="3211066"/>
            <a:ext cx="355288" cy="312375"/>
            <a:chOff x="-46779900" y="3588000"/>
            <a:chExt cx="300125" cy="263875"/>
          </a:xfrm>
        </p:grpSpPr>
        <p:sp>
          <p:nvSpPr>
            <p:cNvPr id="9373" name="Google Shape;9373;p82"/>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2"/>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2"/>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2"/>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82"/>
          <p:cNvGrpSpPr/>
          <p:nvPr/>
        </p:nvGrpSpPr>
        <p:grpSpPr>
          <a:xfrm>
            <a:off x="1764062" y="3625988"/>
            <a:ext cx="354341" cy="353394"/>
            <a:chOff x="-46779100" y="3938500"/>
            <a:chExt cx="299325" cy="298525"/>
          </a:xfrm>
        </p:grpSpPr>
        <p:sp>
          <p:nvSpPr>
            <p:cNvPr id="9378" name="Google Shape;9378;p82"/>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2"/>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82"/>
          <p:cNvGrpSpPr/>
          <p:nvPr/>
        </p:nvGrpSpPr>
        <p:grpSpPr>
          <a:xfrm>
            <a:off x="3971800" y="2758855"/>
            <a:ext cx="355258" cy="355288"/>
            <a:chOff x="-44924250" y="3206000"/>
            <a:chExt cx="300100" cy="300125"/>
          </a:xfrm>
        </p:grpSpPr>
        <p:sp>
          <p:nvSpPr>
            <p:cNvPr id="9381" name="Google Shape;9381;p82"/>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2"/>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2"/>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2"/>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2"/>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82"/>
          <p:cNvGrpSpPr/>
          <p:nvPr/>
        </p:nvGrpSpPr>
        <p:grpSpPr>
          <a:xfrm>
            <a:off x="1286286" y="1386849"/>
            <a:ext cx="355258" cy="355258"/>
            <a:chOff x="-50134375" y="3183175"/>
            <a:chExt cx="300100" cy="300100"/>
          </a:xfrm>
        </p:grpSpPr>
        <p:sp>
          <p:nvSpPr>
            <p:cNvPr id="9387" name="Google Shape;9387;p82"/>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2"/>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2"/>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2"/>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2"/>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2"/>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2"/>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2"/>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2"/>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2"/>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82"/>
          <p:cNvGrpSpPr/>
          <p:nvPr/>
        </p:nvGrpSpPr>
        <p:grpSpPr>
          <a:xfrm>
            <a:off x="1286286" y="1822251"/>
            <a:ext cx="355258" cy="355288"/>
            <a:chOff x="-50134375" y="3550975"/>
            <a:chExt cx="300100" cy="300125"/>
          </a:xfrm>
        </p:grpSpPr>
        <p:sp>
          <p:nvSpPr>
            <p:cNvPr id="9398" name="Google Shape;9398;p82"/>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2"/>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82"/>
          <p:cNvGrpSpPr/>
          <p:nvPr/>
        </p:nvGrpSpPr>
        <p:grpSpPr>
          <a:xfrm>
            <a:off x="1286286" y="2259783"/>
            <a:ext cx="355258" cy="355051"/>
            <a:chOff x="-50134375" y="3920575"/>
            <a:chExt cx="300100" cy="299925"/>
          </a:xfrm>
        </p:grpSpPr>
        <p:sp>
          <p:nvSpPr>
            <p:cNvPr id="9401" name="Google Shape;9401;p82"/>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2"/>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2"/>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82"/>
          <p:cNvGrpSpPr/>
          <p:nvPr/>
        </p:nvGrpSpPr>
        <p:grpSpPr>
          <a:xfrm>
            <a:off x="3497010" y="1407358"/>
            <a:ext cx="357123" cy="355258"/>
            <a:chOff x="-48262200" y="3200500"/>
            <a:chExt cx="301675" cy="300100"/>
          </a:xfrm>
        </p:grpSpPr>
        <p:sp>
          <p:nvSpPr>
            <p:cNvPr id="9405" name="Google Shape;9405;p82"/>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2"/>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2"/>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2"/>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2"/>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2"/>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2"/>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2"/>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2"/>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82"/>
          <p:cNvGrpSpPr/>
          <p:nvPr/>
        </p:nvGrpSpPr>
        <p:grpSpPr>
          <a:xfrm>
            <a:off x="3526383" y="1844447"/>
            <a:ext cx="298377" cy="354519"/>
            <a:chOff x="-48233050" y="3569725"/>
            <a:chExt cx="252050" cy="299475"/>
          </a:xfrm>
        </p:grpSpPr>
        <p:sp>
          <p:nvSpPr>
            <p:cNvPr id="9415" name="Google Shape;9415;p82"/>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2"/>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2"/>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82"/>
          <p:cNvGrpSpPr/>
          <p:nvPr/>
        </p:nvGrpSpPr>
        <p:grpSpPr>
          <a:xfrm>
            <a:off x="3550148" y="2278191"/>
            <a:ext cx="250847" cy="358070"/>
            <a:chOff x="-48216525" y="3936125"/>
            <a:chExt cx="211900" cy="302475"/>
          </a:xfrm>
        </p:grpSpPr>
        <p:sp>
          <p:nvSpPr>
            <p:cNvPr id="9419" name="Google Shape;9419;p82"/>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2"/>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2"/>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2"/>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82"/>
          <p:cNvGrpSpPr/>
          <p:nvPr/>
        </p:nvGrpSpPr>
        <p:grpSpPr>
          <a:xfrm>
            <a:off x="2205866" y="2753261"/>
            <a:ext cx="355258" cy="355288"/>
            <a:chOff x="-46410500" y="3201275"/>
            <a:chExt cx="300100" cy="300125"/>
          </a:xfrm>
        </p:grpSpPr>
        <p:sp>
          <p:nvSpPr>
            <p:cNvPr id="9424" name="Google Shape;9424;p82"/>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2"/>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2"/>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2"/>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2"/>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82"/>
          <p:cNvGrpSpPr/>
          <p:nvPr/>
        </p:nvGrpSpPr>
        <p:grpSpPr>
          <a:xfrm>
            <a:off x="2205866" y="3188692"/>
            <a:ext cx="355258" cy="356205"/>
            <a:chOff x="-46409700" y="3569100"/>
            <a:chExt cx="300100" cy="300900"/>
          </a:xfrm>
        </p:grpSpPr>
        <p:sp>
          <p:nvSpPr>
            <p:cNvPr id="9430" name="Google Shape;9430;p82"/>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2"/>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2"/>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2"/>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2"/>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82"/>
          <p:cNvGrpSpPr/>
          <p:nvPr/>
        </p:nvGrpSpPr>
        <p:grpSpPr>
          <a:xfrm>
            <a:off x="2193747" y="3624124"/>
            <a:ext cx="379497" cy="358070"/>
            <a:chOff x="-46422300" y="3936925"/>
            <a:chExt cx="320575" cy="302475"/>
          </a:xfrm>
        </p:grpSpPr>
        <p:sp>
          <p:nvSpPr>
            <p:cNvPr id="9436" name="Google Shape;9436;p82"/>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2"/>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82"/>
          <p:cNvGrpSpPr/>
          <p:nvPr/>
        </p:nvGrpSpPr>
        <p:grpSpPr>
          <a:xfrm>
            <a:off x="3971326" y="3178452"/>
            <a:ext cx="356205" cy="355258"/>
            <a:chOff x="-44914800" y="3560450"/>
            <a:chExt cx="300900" cy="300100"/>
          </a:xfrm>
        </p:grpSpPr>
        <p:sp>
          <p:nvSpPr>
            <p:cNvPr id="9439" name="Google Shape;9439;p82"/>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2"/>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2"/>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2"/>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2"/>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2"/>
          <p:cNvGrpSpPr/>
          <p:nvPr/>
        </p:nvGrpSpPr>
        <p:grpSpPr>
          <a:xfrm>
            <a:off x="1726378" y="1387086"/>
            <a:ext cx="354311" cy="354104"/>
            <a:chOff x="-49764975" y="3183375"/>
            <a:chExt cx="299300" cy="299125"/>
          </a:xfrm>
        </p:grpSpPr>
        <p:sp>
          <p:nvSpPr>
            <p:cNvPr id="9445" name="Google Shape;9445;p82"/>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2"/>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2"/>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2"/>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2"/>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2"/>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2"/>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2"/>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2"/>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82"/>
          <p:cNvGrpSpPr/>
          <p:nvPr/>
        </p:nvGrpSpPr>
        <p:grpSpPr>
          <a:xfrm>
            <a:off x="1726378" y="1822547"/>
            <a:ext cx="354311" cy="355909"/>
            <a:chOff x="-49764975" y="3551225"/>
            <a:chExt cx="299300" cy="300650"/>
          </a:xfrm>
        </p:grpSpPr>
        <p:sp>
          <p:nvSpPr>
            <p:cNvPr id="9455" name="Google Shape;9455;p82"/>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2"/>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2"/>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2"/>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2"/>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2"/>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2"/>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2"/>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2"/>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2"/>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2"/>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82"/>
          <p:cNvGrpSpPr/>
          <p:nvPr/>
        </p:nvGrpSpPr>
        <p:grpSpPr>
          <a:xfrm>
            <a:off x="1724040" y="2259310"/>
            <a:ext cx="358987" cy="355525"/>
            <a:chOff x="-49766550" y="3920175"/>
            <a:chExt cx="303250" cy="300325"/>
          </a:xfrm>
        </p:grpSpPr>
        <p:sp>
          <p:nvSpPr>
            <p:cNvPr id="9467" name="Google Shape;9467;p82"/>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2"/>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2"/>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2"/>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82"/>
          <p:cNvGrpSpPr/>
          <p:nvPr/>
        </p:nvGrpSpPr>
        <p:grpSpPr>
          <a:xfrm>
            <a:off x="3939571" y="1407358"/>
            <a:ext cx="357123" cy="354341"/>
            <a:chOff x="-47892800" y="3200500"/>
            <a:chExt cx="301675" cy="299325"/>
          </a:xfrm>
        </p:grpSpPr>
        <p:sp>
          <p:nvSpPr>
            <p:cNvPr id="9472" name="Google Shape;9472;p82"/>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2"/>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2"/>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2"/>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2"/>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2"/>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2"/>
          <p:cNvGrpSpPr/>
          <p:nvPr/>
        </p:nvGrpSpPr>
        <p:grpSpPr>
          <a:xfrm>
            <a:off x="4003437" y="1843707"/>
            <a:ext cx="229391" cy="355258"/>
            <a:chOff x="-47839250" y="3569100"/>
            <a:chExt cx="193775" cy="300100"/>
          </a:xfrm>
        </p:grpSpPr>
        <p:sp>
          <p:nvSpPr>
            <p:cNvPr id="9479" name="Google Shape;9479;p82"/>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2"/>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2"/>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2"/>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2"/>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2"/>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2"/>
          <p:cNvGrpSpPr/>
          <p:nvPr/>
        </p:nvGrpSpPr>
        <p:grpSpPr>
          <a:xfrm>
            <a:off x="3940503" y="2280056"/>
            <a:ext cx="355258" cy="356205"/>
            <a:chOff x="-47892800" y="3937700"/>
            <a:chExt cx="300100" cy="300900"/>
          </a:xfrm>
        </p:grpSpPr>
        <p:sp>
          <p:nvSpPr>
            <p:cNvPr id="9486" name="Google Shape;9486;p82"/>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2"/>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2"/>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2"/>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2"/>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2"/>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2"/>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2"/>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82"/>
          <p:cNvGrpSpPr/>
          <p:nvPr/>
        </p:nvGrpSpPr>
        <p:grpSpPr>
          <a:xfrm>
            <a:off x="2645798" y="2773770"/>
            <a:ext cx="355258" cy="311458"/>
            <a:chOff x="-46042675" y="3218600"/>
            <a:chExt cx="300100" cy="263100"/>
          </a:xfrm>
        </p:grpSpPr>
        <p:sp>
          <p:nvSpPr>
            <p:cNvPr id="9495" name="Google Shape;9495;p82"/>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2"/>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2"/>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2"/>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2"/>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2"/>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82"/>
          <p:cNvGrpSpPr/>
          <p:nvPr/>
        </p:nvGrpSpPr>
        <p:grpSpPr>
          <a:xfrm>
            <a:off x="2645798" y="3188219"/>
            <a:ext cx="355258" cy="323118"/>
            <a:chOff x="-46042675" y="3568700"/>
            <a:chExt cx="300100" cy="272950"/>
          </a:xfrm>
        </p:grpSpPr>
        <p:sp>
          <p:nvSpPr>
            <p:cNvPr id="9502" name="Google Shape;9502;p82"/>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2"/>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2"/>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2"/>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82"/>
          <p:cNvGrpSpPr/>
          <p:nvPr/>
        </p:nvGrpSpPr>
        <p:grpSpPr>
          <a:xfrm>
            <a:off x="2687749" y="3625189"/>
            <a:ext cx="271357" cy="356057"/>
            <a:chOff x="-46007225" y="3937825"/>
            <a:chExt cx="229225" cy="300775"/>
          </a:xfrm>
        </p:grpSpPr>
        <p:sp>
          <p:nvSpPr>
            <p:cNvPr id="9507" name="Google Shape;9507;p82"/>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2"/>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2"/>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2"/>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2"/>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2"/>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2"/>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2"/>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2"/>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2"/>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82"/>
          <p:cNvGrpSpPr/>
          <p:nvPr/>
        </p:nvGrpSpPr>
        <p:grpSpPr>
          <a:xfrm>
            <a:off x="3993241" y="3615275"/>
            <a:ext cx="312375" cy="357596"/>
            <a:chOff x="-44895900" y="3929450"/>
            <a:chExt cx="263875" cy="302075"/>
          </a:xfrm>
        </p:grpSpPr>
        <p:sp>
          <p:nvSpPr>
            <p:cNvPr id="9518" name="Google Shape;9518;p82"/>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2"/>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2"/>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2"/>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2"/>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2"/>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82"/>
          <p:cNvGrpSpPr/>
          <p:nvPr/>
        </p:nvGrpSpPr>
        <p:grpSpPr>
          <a:xfrm>
            <a:off x="2167060" y="1398036"/>
            <a:ext cx="356205" cy="332885"/>
            <a:chOff x="-49397175" y="3192625"/>
            <a:chExt cx="300900" cy="281200"/>
          </a:xfrm>
        </p:grpSpPr>
        <p:sp>
          <p:nvSpPr>
            <p:cNvPr id="9525" name="Google Shape;9525;p82"/>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2"/>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2"/>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2"/>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2"/>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2"/>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2"/>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82"/>
          <p:cNvGrpSpPr/>
          <p:nvPr/>
        </p:nvGrpSpPr>
        <p:grpSpPr>
          <a:xfrm>
            <a:off x="2193163" y="1822251"/>
            <a:ext cx="304000" cy="356205"/>
            <a:chOff x="-49375900" y="3550975"/>
            <a:chExt cx="256800" cy="300900"/>
          </a:xfrm>
        </p:grpSpPr>
        <p:sp>
          <p:nvSpPr>
            <p:cNvPr id="9533" name="Google Shape;9533;p82"/>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2"/>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2"/>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2"/>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2"/>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2"/>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2"/>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2"/>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2"/>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2"/>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2"/>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82"/>
          <p:cNvGrpSpPr/>
          <p:nvPr/>
        </p:nvGrpSpPr>
        <p:grpSpPr>
          <a:xfrm>
            <a:off x="2188516" y="2259546"/>
            <a:ext cx="313293" cy="356205"/>
            <a:chOff x="-49378250" y="3920375"/>
            <a:chExt cx="264650" cy="300900"/>
          </a:xfrm>
        </p:grpSpPr>
        <p:sp>
          <p:nvSpPr>
            <p:cNvPr id="9545" name="Google Shape;9545;p82"/>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2"/>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2"/>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2"/>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2"/>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2"/>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2"/>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82"/>
          <p:cNvGrpSpPr/>
          <p:nvPr/>
        </p:nvGrpSpPr>
        <p:grpSpPr>
          <a:xfrm>
            <a:off x="907504" y="2752344"/>
            <a:ext cx="312375" cy="357123"/>
            <a:chOff x="-47505300" y="3200500"/>
            <a:chExt cx="263875" cy="301675"/>
          </a:xfrm>
        </p:grpSpPr>
        <p:sp>
          <p:nvSpPr>
            <p:cNvPr id="9553" name="Google Shape;9553;p82"/>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2"/>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2"/>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2"/>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2"/>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2"/>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2"/>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2"/>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2"/>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2"/>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2"/>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2"/>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2"/>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82"/>
          <p:cNvGrpSpPr/>
          <p:nvPr/>
        </p:nvGrpSpPr>
        <p:grpSpPr>
          <a:xfrm>
            <a:off x="885604" y="3188692"/>
            <a:ext cx="356176" cy="355051"/>
            <a:chOff x="-47524975" y="3569100"/>
            <a:chExt cx="300875" cy="299925"/>
          </a:xfrm>
        </p:grpSpPr>
        <p:sp>
          <p:nvSpPr>
            <p:cNvPr id="9567" name="Google Shape;9567;p82"/>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2"/>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2"/>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2"/>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2"/>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82"/>
          <p:cNvGrpSpPr/>
          <p:nvPr/>
        </p:nvGrpSpPr>
        <p:grpSpPr>
          <a:xfrm>
            <a:off x="886062" y="3667954"/>
            <a:ext cx="355258" cy="270410"/>
            <a:chOff x="-47523400" y="3973950"/>
            <a:chExt cx="300100" cy="228425"/>
          </a:xfrm>
        </p:grpSpPr>
        <p:sp>
          <p:nvSpPr>
            <p:cNvPr id="9573" name="Google Shape;9573;p82"/>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2"/>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2"/>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2"/>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2"/>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82"/>
          <p:cNvGrpSpPr/>
          <p:nvPr/>
        </p:nvGrpSpPr>
        <p:grpSpPr>
          <a:xfrm>
            <a:off x="3091183" y="2750953"/>
            <a:ext cx="354341" cy="357596"/>
            <a:chOff x="-45673275" y="3199325"/>
            <a:chExt cx="299325" cy="302075"/>
          </a:xfrm>
        </p:grpSpPr>
        <p:sp>
          <p:nvSpPr>
            <p:cNvPr id="9579" name="Google Shape;9579;p82"/>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2"/>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2"/>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82"/>
          <p:cNvGrpSpPr/>
          <p:nvPr/>
        </p:nvGrpSpPr>
        <p:grpSpPr>
          <a:xfrm>
            <a:off x="3090251" y="3209202"/>
            <a:ext cx="356205" cy="314240"/>
            <a:chOff x="-45674075" y="3586425"/>
            <a:chExt cx="300900" cy="265450"/>
          </a:xfrm>
        </p:grpSpPr>
        <p:sp>
          <p:nvSpPr>
            <p:cNvPr id="9583" name="Google Shape;9583;p82"/>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2"/>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82"/>
          <p:cNvGrpSpPr/>
          <p:nvPr/>
        </p:nvGrpSpPr>
        <p:grpSpPr>
          <a:xfrm>
            <a:off x="3091183" y="3625041"/>
            <a:ext cx="354341" cy="356205"/>
            <a:chOff x="-45673275" y="3937700"/>
            <a:chExt cx="299325" cy="300900"/>
          </a:xfrm>
        </p:grpSpPr>
        <p:sp>
          <p:nvSpPr>
            <p:cNvPr id="9586" name="Google Shape;9586;p82"/>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2"/>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2"/>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2"/>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2"/>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2"/>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82"/>
          <p:cNvGrpSpPr/>
          <p:nvPr/>
        </p:nvGrpSpPr>
        <p:grpSpPr>
          <a:xfrm>
            <a:off x="2205349" y="4117825"/>
            <a:ext cx="356205" cy="356205"/>
            <a:chOff x="-44512325" y="3176075"/>
            <a:chExt cx="300900" cy="300900"/>
          </a:xfrm>
        </p:grpSpPr>
        <p:sp>
          <p:nvSpPr>
            <p:cNvPr id="9593" name="Google Shape;9593;p82"/>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2"/>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2"/>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82"/>
          <p:cNvGrpSpPr/>
          <p:nvPr/>
        </p:nvGrpSpPr>
        <p:grpSpPr>
          <a:xfrm>
            <a:off x="2608689" y="1386849"/>
            <a:ext cx="354341" cy="354341"/>
            <a:chOff x="-49027775" y="3183175"/>
            <a:chExt cx="299325" cy="299325"/>
          </a:xfrm>
        </p:grpSpPr>
        <p:sp>
          <p:nvSpPr>
            <p:cNvPr id="9597" name="Google Shape;9597;p82"/>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2"/>
          <p:cNvGrpSpPr/>
          <p:nvPr/>
        </p:nvGrpSpPr>
        <p:grpSpPr>
          <a:xfrm>
            <a:off x="2608230" y="1822251"/>
            <a:ext cx="355258" cy="357152"/>
            <a:chOff x="-49027775" y="3550975"/>
            <a:chExt cx="300100" cy="301700"/>
          </a:xfrm>
        </p:grpSpPr>
        <p:sp>
          <p:nvSpPr>
            <p:cNvPr id="9602" name="Google Shape;9602;p82"/>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2"/>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2"/>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2"/>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2"/>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2"/>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2"/>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2"/>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2"/>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2"/>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2"/>
          <p:cNvGrpSpPr/>
          <p:nvPr/>
        </p:nvGrpSpPr>
        <p:grpSpPr>
          <a:xfrm>
            <a:off x="2606306" y="2259310"/>
            <a:ext cx="359106" cy="355525"/>
            <a:chOff x="-49031025" y="3920175"/>
            <a:chExt cx="303350" cy="300325"/>
          </a:xfrm>
        </p:grpSpPr>
        <p:sp>
          <p:nvSpPr>
            <p:cNvPr id="9613" name="Google Shape;9613;p82"/>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2"/>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2"/>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2"/>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2"/>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2"/>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82"/>
          <p:cNvGrpSpPr/>
          <p:nvPr/>
        </p:nvGrpSpPr>
        <p:grpSpPr>
          <a:xfrm>
            <a:off x="1322411" y="2752344"/>
            <a:ext cx="356176" cy="354341"/>
            <a:chOff x="-47155575" y="3200500"/>
            <a:chExt cx="300875" cy="299325"/>
          </a:xfrm>
        </p:grpSpPr>
        <p:sp>
          <p:nvSpPr>
            <p:cNvPr id="9620" name="Google Shape;9620;p82"/>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2"/>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2"/>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2"/>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2"/>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2"/>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2"/>
          <p:cNvGrpSpPr/>
          <p:nvPr/>
        </p:nvGrpSpPr>
        <p:grpSpPr>
          <a:xfrm>
            <a:off x="1322870" y="3188692"/>
            <a:ext cx="355258" cy="355258"/>
            <a:chOff x="-47154800" y="3569100"/>
            <a:chExt cx="300100" cy="300100"/>
          </a:xfrm>
        </p:grpSpPr>
        <p:sp>
          <p:nvSpPr>
            <p:cNvPr id="9627" name="Google Shape;9627;p82"/>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2"/>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2"/>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2"/>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2"/>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2"/>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82"/>
          <p:cNvGrpSpPr/>
          <p:nvPr/>
        </p:nvGrpSpPr>
        <p:grpSpPr>
          <a:xfrm>
            <a:off x="1323343" y="3626905"/>
            <a:ext cx="354311" cy="353423"/>
            <a:chOff x="-47154000" y="3939275"/>
            <a:chExt cx="299300" cy="298550"/>
          </a:xfrm>
        </p:grpSpPr>
        <p:sp>
          <p:nvSpPr>
            <p:cNvPr id="9634" name="Google Shape;9634;p82"/>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2"/>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2"/>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2"/>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82"/>
          <p:cNvGrpSpPr/>
          <p:nvPr/>
        </p:nvGrpSpPr>
        <p:grpSpPr>
          <a:xfrm>
            <a:off x="3548633" y="2752344"/>
            <a:ext cx="312375" cy="354341"/>
            <a:chOff x="-45286550" y="3200500"/>
            <a:chExt cx="263875" cy="299325"/>
          </a:xfrm>
        </p:grpSpPr>
        <p:sp>
          <p:nvSpPr>
            <p:cNvPr id="9639" name="Google Shape;9639;p82"/>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2"/>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2"/>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82"/>
          <p:cNvGrpSpPr/>
          <p:nvPr/>
        </p:nvGrpSpPr>
        <p:grpSpPr>
          <a:xfrm>
            <a:off x="3548633" y="3189639"/>
            <a:ext cx="312375" cy="354311"/>
            <a:chOff x="-45286550" y="3569900"/>
            <a:chExt cx="263875" cy="299300"/>
          </a:xfrm>
        </p:grpSpPr>
        <p:sp>
          <p:nvSpPr>
            <p:cNvPr id="9643" name="Google Shape;9643;p82"/>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2"/>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2"/>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2"/>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2"/>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2"/>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82"/>
          <p:cNvGrpSpPr/>
          <p:nvPr/>
        </p:nvGrpSpPr>
        <p:grpSpPr>
          <a:xfrm>
            <a:off x="3559820" y="3625988"/>
            <a:ext cx="290001" cy="355258"/>
            <a:chOff x="-45277900" y="3938500"/>
            <a:chExt cx="244975" cy="300100"/>
          </a:xfrm>
        </p:grpSpPr>
        <p:sp>
          <p:nvSpPr>
            <p:cNvPr id="9650" name="Google Shape;9650;p82"/>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2"/>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2"/>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2"/>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82"/>
          <p:cNvGrpSpPr/>
          <p:nvPr/>
        </p:nvGrpSpPr>
        <p:grpSpPr>
          <a:xfrm>
            <a:off x="2645769" y="4095090"/>
            <a:ext cx="355258" cy="355258"/>
            <a:chOff x="-44502875" y="3576975"/>
            <a:chExt cx="300100" cy="300100"/>
          </a:xfrm>
        </p:grpSpPr>
        <p:sp>
          <p:nvSpPr>
            <p:cNvPr id="9655" name="Google Shape;9655;p82"/>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2"/>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2"/>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82"/>
          <p:cNvGrpSpPr/>
          <p:nvPr/>
        </p:nvGrpSpPr>
        <p:grpSpPr>
          <a:xfrm>
            <a:off x="4858981" y="1820745"/>
            <a:ext cx="356196" cy="354670"/>
            <a:chOff x="-13946200" y="3647075"/>
            <a:chExt cx="353650" cy="352100"/>
          </a:xfrm>
        </p:grpSpPr>
        <p:sp>
          <p:nvSpPr>
            <p:cNvPr id="9659" name="Google Shape;9659;p8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82"/>
          <p:cNvGrpSpPr/>
          <p:nvPr/>
        </p:nvGrpSpPr>
        <p:grpSpPr>
          <a:xfrm>
            <a:off x="6642374" y="1380228"/>
            <a:ext cx="357002" cy="354267"/>
            <a:chOff x="-12163025" y="3214275"/>
            <a:chExt cx="354450" cy="351700"/>
          </a:xfrm>
        </p:grpSpPr>
        <p:sp>
          <p:nvSpPr>
            <p:cNvPr id="9666" name="Google Shape;9666;p8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82"/>
          <p:cNvGrpSpPr/>
          <p:nvPr/>
        </p:nvGrpSpPr>
        <p:grpSpPr>
          <a:xfrm>
            <a:off x="6643154" y="1819965"/>
            <a:ext cx="355441" cy="356232"/>
            <a:chOff x="-12160675" y="3647875"/>
            <a:chExt cx="352900" cy="353650"/>
          </a:xfrm>
        </p:grpSpPr>
        <p:sp>
          <p:nvSpPr>
            <p:cNvPr id="9670" name="Google Shape;9670;p8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2"/>
          <p:cNvGrpSpPr/>
          <p:nvPr/>
        </p:nvGrpSpPr>
        <p:grpSpPr>
          <a:xfrm>
            <a:off x="6653870" y="2264421"/>
            <a:ext cx="354635" cy="356232"/>
            <a:chOff x="-12160675" y="4081850"/>
            <a:chExt cx="352100" cy="353650"/>
          </a:xfrm>
        </p:grpSpPr>
        <p:sp>
          <p:nvSpPr>
            <p:cNvPr id="9678" name="Google Shape;9678;p8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82"/>
          <p:cNvGrpSpPr/>
          <p:nvPr/>
        </p:nvGrpSpPr>
        <p:grpSpPr>
          <a:xfrm>
            <a:off x="4858836" y="2738864"/>
            <a:ext cx="355416" cy="355652"/>
            <a:chOff x="-10391650" y="3180600"/>
            <a:chExt cx="352875" cy="353075"/>
          </a:xfrm>
        </p:grpSpPr>
        <p:sp>
          <p:nvSpPr>
            <p:cNvPr id="9685" name="Google Shape;9685;p8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82"/>
          <p:cNvGrpSpPr/>
          <p:nvPr/>
        </p:nvGrpSpPr>
        <p:grpSpPr>
          <a:xfrm>
            <a:off x="4858835" y="3215662"/>
            <a:ext cx="354635" cy="353890"/>
            <a:chOff x="-10390875" y="3616350"/>
            <a:chExt cx="352100" cy="351325"/>
          </a:xfrm>
        </p:grpSpPr>
        <p:sp>
          <p:nvSpPr>
            <p:cNvPr id="9692" name="Google Shape;9692;p8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82"/>
          <p:cNvGrpSpPr/>
          <p:nvPr/>
        </p:nvGrpSpPr>
        <p:grpSpPr>
          <a:xfrm>
            <a:off x="7525810" y="2740327"/>
            <a:ext cx="312585" cy="354670"/>
            <a:chOff x="-10370400" y="4049550"/>
            <a:chExt cx="310350" cy="352100"/>
          </a:xfrm>
        </p:grpSpPr>
        <p:sp>
          <p:nvSpPr>
            <p:cNvPr id="9696" name="Google Shape;9696;p8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2"/>
          <p:cNvGrpSpPr/>
          <p:nvPr/>
        </p:nvGrpSpPr>
        <p:grpSpPr>
          <a:xfrm>
            <a:off x="6630066" y="2739268"/>
            <a:ext cx="379236" cy="354847"/>
            <a:chOff x="-8674650" y="3210975"/>
            <a:chExt cx="376525" cy="352275"/>
          </a:xfrm>
        </p:grpSpPr>
        <p:sp>
          <p:nvSpPr>
            <p:cNvPr id="9702" name="Google Shape;9702;p8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82"/>
          <p:cNvGrpSpPr/>
          <p:nvPr/>
        </p:nvGrpSpPr>
        <p:grpSpPr>
          <a:xfrm>
            <a:off x="5301563" y="1820745"/>
            <a:ext cx="356221" cy="354670"/>
            <a:chOff x="-13512225" y="3647075"/>
            <a:chExt cx="353675" cy="352100"/>
          </a:xfrm>
        </p:grpSpPr>
        <p:sp>
          <p:nvSpPr>
            <p:cNvPr id="9709" name="Google Shape;9709;p8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82"/>
          <p:cNvGrpSpPr/>
          <p:nvPr/>
        </p:nvGrpSpPr>
        <p:grpSpPr>
          <a:xfrm>
            <a:off x="5311876" y="2264811"/>
            <a:ext cx="356221" cy="355451"/>
            <a:chOff x="-13512225" y="4080275"/>
            <a:chExt cx="353675" cy="352875"/>
          </a:xfrm>
        </p:grpSpPr>
        <p:sp>
          <p:nvSpPr>
            <p:cNvPr id="9720" name="Google Shape;9720;p8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82"/>
          <p:cNvGrpSpPr/>
          <p:nvPr/>
        </p:nvGrpSpPr>
        <p:grpSpPr>
          <a:xfrm>
            <a:off x="7084956" y="1412172"/>
            <a:ext cx="356196" cy="290379"/>
            <a:chOff x="-11728250" y="3245400"/>
            <a:chExt cx="353650" cy="288275"/>
          </a:xfrm>
        </p:grpSpPr>
        <p:sp>
          <p:nvSpPr>
            <p:cNvPr id="9732" name="Google Shape;9732;p8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82"/>
          <p:cNvGrpSpPr/>
          <p:nvPr/>
        </p:nvGrpSpPr>
        <p:grpSpPr>
          <a:xfrm>
            <a:off x="7117464" y="2264811"/>
            <a:ext cx="311804" cy="355451"/>
            <a:chOff x="-11703850" y="4081850"/>
            <a:chExt cx="309575" cy="352875"/>
          </a:xfrm>
        </p:grpSpPr>
        <p:sp>
          <p:nvSpPr>
            <p:cNvPr id="9738" name="Google Shape;9738;p8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82"/>
          <p:cNvGrpSpPr/>
          <p:nvPr/>
        </p:nvGrpSpPr>
        <p:grpSpPr>
          <a:xfrm>
            <a:off x="5306120" y="2738964"/>
            <a:ext cx="357002" cy="355451"/>
            <a:chOff x="-9958475" y="3180025"/>
            <a:chExt cx="354450" cy="352875"/>
          </a:xfrm>
        </p:grpSpPr>
        <p:sp>
          <p:nvSpPr>
            <p:cNvPr id="9747" name="Google Shape;9747;p8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82"/>
          <p:cNvGrpSpPr/>
          <p:nvPr/>
        </p:nvGrpSpPr>
        <p:grpSpPr>
          <a:xfrm>
            <a:off x="5315247" y="3214945"/>
            <a:ext cx="337966" cy="355325"/>
            <a:chOff x="-9949025" y="3615575"/>
            <a:chExt cx="335550" cy="352750"/>
          </a:xfrm>
        </p:grpSpPr>
        <p:sp>
          <p:nvSpPr>
            <p:cNvPr id="9751" name="Google Shape;9751;p8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82"/>
          <p:cNvGrpSpPr/>
          <p:nvPr/>
        </p:nvGrpSpPr>
        <p:grpSpPr>
          <a:xfrm>
            <a:off x="7950093" y="2738451"/>
            <a:ext cx="360175" cy="358423"/>
            <a:chOff x="-9961625" y="4048175"/>
            <a:chExt cx="357600" cy="355825"/>
          </a:xfrm>
        </p:grpSpPr>
        <p:sp>
          <p:nvSpPr>
            <p:cNvPr id="9755" name="Google Shape;9755;p8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82"/>
          <p:cNvGrpSpPr/>
          <p:nvPr/>
        </p:nvGrpSpPr>
        <p:grpSpPr>
          <a:xfrm>
            <a:off x="6636814" y="3213963"/>
            <a:ext cx="364959" cy="357289"/>
            <a:chOff x="-8680950" y="3624225"/>
            <a:chExt cx="362350" cy="354700"/>
          </a:xfrm>
        </p:grpSpPr>
        <p:sp>
          <p:nvSpPr>
            <p:cNvPr id="9762" name="Google Shape;9762;p8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82"/>
          <p:cNvGrpSpPr/>
          <p:nvPr/>
        </p:nvGrpSpPr>
        <p:grpSpPr>
          <a:xfrm>
            <a:off x="5773058" y="1379624"/>
            <a:ext cx="313365" cy="355476"/>
            <a:chOff x="-13056975" y="3212300"/>
            <a:chExt cx="311125" cy="352900"/>
          </a:xfrm>
        </p:grpSpPr>
        <p:sp>
          <p:nvSpPr>
            <p:cNvPr id="9769" name="Google Shape;9769;p8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2"/>
          <p:cNvGrpSpPr/>
          <p:nvPr/>
        </p:nvGrpSpPr>
        <p:grpSpPr>
          <a:xfrm>
            <a:off x="5750446" y="1820418"/>
            <a:ext cx="358588" cy="355325"/>
            <a:chOff x="-13077450" y="3647075"/>
            <a:chExt cx="356025" cy="352750"/>
          </a:xfrm>
        </p:grpSpPr>
        <p:sp>
          <p:nvSpPr>
            <p:cNvPr id="9774" name="Google Shape;9774;p8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82"/>
          <p:cNvGrpSpPr/>
          <p:nvPr/>
        </p:nvGrpSpPr>
        <p:grpSpPr>
          <a:xfrm>
            <a:off x="5761552" y="2264018"/>
            <a:ext cx="357002" cy="357037"/>
            <a:chOff x="-13079025" y="4079475"/>
            <a:chExt cx="354450" cy="354450"/>
          </a:xfrm>
        </p:grpSpPr>
        <p:sp>
          <p:nvSpPr>
            <p:cNvPr id="9778" name="Google Shape;9778;p8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2"/>
          <p:cNvGrpSpPr/>
          <p:nvPr/>
        </p:nvGrpSpPr>
        <p:grpSpPr>
          <a:xfrm>
            <a:off x="7534619" y="1380027"/>
            <a:ext cx="356221" cy="354670"/>
            <a:chOff x="-11292700" y="3213875"/>
            <a:chExt cx="353675" cy="352100"/>
          </a:xfrm>
        </p:grpSpPr>
        <p:sp>
          <p:nvSpPr>
            <p:cNvPr id="9783" name="Google Shape;9783;p8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82"/>
          <p:cNvGrpSpPr/>
          <p:nvPr/>
        </p:nvGrpSpPr>
        <p:grpSpPr>
          <a:xfrm>
            <a:off x="7528677" y="1819965"/>
            <a:ext cx="368106" cy="356232"/>
            <a:chOff x="-11299000" y="3647875"/>
            <a:chExt cx="365475" cy="353650"/>
          </a:xfrm>
        </p:grpSpPr>
        <p:sp>
          <p:nvSpPr>
            <p:cNvPr id="9791" name="Google Shape;9791;p8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82"/>
          <p:cNvGrpSpPr/>
          <p:nvPr/>
        </p:nvGrpSpPr>
        <p:grpSpPr>
          <a:xfrm>
            <a:off x="7544139" y="2275916"/>
            <a:ext cx="357808" cy="333240"/>
            <a:chOff x="-11295075" y="4092875"/>
            <a:chExt cx="355250" cy="330825"/>
          </a:xfrm>
        </p:grpSpPr>
        <p:sp>
          <p:nvSpPr>
            <p:cNvPr id="9798" name="Google Shape;9798;p8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2"/>
          <p:cNvGrpSpPr/>
          <p:nvPr/>
        </p:nvGrpSpPr>
        <p:grpSpPr>
          <a:xfrm>
            <a:off x="5769739" y="2738964"/>
            <a:ext cx="312585" cy="355451"/>
            <a:chOff x="-9500075" y="3180800"/>
            <a:chExt cx="310350" cy="352875"/>
          </a:xfrm>
        </p:grpSpPr>
        <p:sp>
          <p:nvSpPr>
            <p:cNvPr id="9804" name="Google Shape;9804;p8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2"/>
          <p:cNvGrpSpPr/>
          <p:nvPr/>
        </p:nvGrpSpPr>
        <p:grpSpPr>
          <a:xfrm>
            <a:off x="5747530" y="3214479"/>
            <a:ext cx="356221" cy="356257"/>
            <a:chOff x="-9523700" y="3614000"/>
            <a:chExt cx="353675" cy="353675"/>
          </a:xfrm>
        </p:grpSpPr>
        <p:sp>
          <p:nvSpPr>
            <p:cNvPr id="9814" name="Google Shape;9814;p8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82"/>
          <p:cNvGrpSpPr/>
          <p:nvPr/>
        </p:nvGrpSpPr>
        <p:grpSpPr>
          <a:xfrm>
            <a:off x="7532481" y="3237121"/>
            <a:ext cx="356221" cy="354670"/>
            <a:chOff x="-9523700" y="4049550"/>
            <a:chExt cx="353675" cy="352100"/>
          </a:xfrm>
        </p:grpSpPr>
        <p:sp>
          <p:nvSpPr>
            <p:cNvPr id="9824" name="Google Shape;9824;p8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82"/>
          <p:cNvGrpSpPr/>
          <p:nvPr/>
        </p:nvGrpSpPr>
        <p:grpSpPr>
          <a:xfrm>
            <a:off x="7088596" y="3237094"/>
            <a:ext cx="357002" cy="311029"/>
            <a:chOff x="-8209150" y="3659675"/>
            <a:chExt cx="354450" cy="308775"/>
          </a:xfrm>
        </p:grpSpPr>
        <p:sp>
          <p:nvSpPr>
            <p:cNvPr id="9832" name="Google Shape;9832;p8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82"/>
          <p:cNvGrpSpPr/>
          <p:nvPr/>
        </p:nvGrpSpPr>
        <p:grpSpPr>
          <a:xfrm>
            <a:off x="6202157" y="2266007"/>
            <a:ext cx="356221" cy="353059"/>
            <a:chOff x="-12643475" y="4081850"/>
            <a:chExt cx="353675" cy="350500"/>
          </a:xfrm>
        </p:grpSpPr>
        <p:sp>
          <p:nvSpPr>
            <p:cNvPr id="9839" name="Google Shape;9839;p8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82"/>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82"/>
          <p:cNvGrpSpPr/>
          <p:nvPr/>
        </p:nvGrpSpPr>
        <p:grpSpPr>
          <a:xfrm>
            <a:off x="7984757" y="2275916"/>
            <a:ext cx="356221" cy="333240"/>
            <a:chOff x="-10858725" y="4092875"/>
            <a:chExt cx="353675" cy="330825"/>
          </a:xfrm>
        </p:grpSpPr>
        <p:sp>
          <p:nvSpPr>
            <p:cNvPr id="9845" name="Google Shape;9845;p8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2"/>
          <p:cNvGrpSpPr/>
          <p:nvPr/>
        </p:nvGrpSpPr>
        <p:grpSpPr>
          <a:xfrm>
            <a:off x="6243280" y="3214882"/>
            <a:ext cx="252278" cy="355451"/>
            <a:chOff x="-9039300" y="3614000"/>
            <a:chExt cx="250475" cy="352875"/>
          </a:xfrm>
        </p:grpSpPr>
        <p:sp>
          <p:nvSpPr>
            <p:cNvPr id="9852" name="Google Shape;9852;p8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82"/>
          <p:cNvGrpSpPr/>
          <p:nvPr/>
        </p:nvGrpSpPr>
        <p:grpSpPr>
          <a:xfrm>
            <a:off x="7975246" y="3237121"/>
            <a:ext cx="354635" cy="354670"/>
            <a:chOff x="-9088150" y="4049550"/>
            <a:chExt cx="352100" cy="352100"/>
          </a:xfrm>
        </p:grpSpPr>
        <p:sp>
          <p:nvSpPr>
            <p:cNvPr id="9855" name="Google Shape;9855;p8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82"/>
          <p:cNvGrpSpPr/>
          <p:nvPr/>
        </p:nvGrpSpPr>
        <p:grpSpPr>
          <a:xfrm>
            <a:off x="7109610" y="2739354"/>
            <a:ext cx="315757" cy="354670"/>
            <a:chOff x="-8191825" y="3174500"/>
            <a:chExt cx="313500" cy="352100"/>
          </a:xfrm>
        </p:grpSpPr>
        <p:sp>
          <p:nvSpPr>
            <p:cNvPr id="9862" name="Google Shape;9862;p8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82"/>
          <p:cNvGrpSpPr/>
          <p:nvPr/>
        </p:nvGrpSpPr>
        <p:grpSpPr>
          <a:xfrm>
            <a:off x="4858968" y="1379875"/>
            <a:ext cx="356221" cy="354973"/>
            <a:chOff x="-13947000" y="3212800"/>
            <a:chExt cx="353675" cy="352400"/>
          </a:xfrm>
        </p:grpSpPr>
        <p:sp>
          <p:nvSpPr>
            <p:cNvPr id="9866" name="Google Shape;9866;p8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8" name="Google Shape;9868;p82"/>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9" name="Google Shape;9869;p82"/>
          <p:cNvGrpSpPr/>
          <p:nvPr/>
        </p:nvGrpSpPr>
        <p:grpSpPr>
          <a:xfrm>
            <a:off x="5301563" y="1379233"/>
            <a:ext cx="356221" cy="356257"/>
            <a:chOff x="-13512225" y="3211525"/>
            <a:chExt cx="353675" cy="353675"/>
          </a:xfrm>
        </p:grpSpPr>
        <p:sp>
          <p:nvSpPr>
            <p:cNvPr id="9870" name="Google Shape;9870;p8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2"/>
          <p:cNvGrpSpPr/>
          <p:nvPr/>
        </p:nvGrpSpPr>
        <p:grpSpPr>
          <a:xfrm>
            <a:off x="6191845" y="1379624"/>
            <a:ext cx="356221" cy="355476"/>
            <a:chOff x="-12643475" y="3212300"/>
            <a:chExt cx="353675" cy="352900"/>
          </a:xfrm>
        </p:grpSpPr>
        <p:sp>
          <p:nvSpPr>
            <p:cNvPr id="9876" name="Google Shape;9876;p8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82"/>
          <p:cNvGrpSpPr/>
          <p:nvPr/>
        </p:nvGrpSpPr>
        <p:grpSpPr>
          <a:xfrm>
            <a:off x="6191845" y="1831398"/>
            <a:ext cx="356221" cy="333366"/>
            <a:chOff x="-12643475" y="3657325"/>
            <a:chExt cx="353675" cy="330950"/>
          </a:xfrm>
        </p:grpSpPr>
        <p:sp>
          <p:nvSpPr>
            <p:cNvPr id="9886" name="Google Shape;9886;p8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82"/>
          <p:cNvGrpSpPr/>
          <p:nvPr/>
        </p:nvGrpSpPr>
        <p:grpSpPr>
          <a:xfrm>
            <a:off x="7974847" y="1380027"/>
            <a:ext cx="355416" cy="354670"/>
            <a:chOff x="-10857925" y="3213875"/>
            <a:chExt cx="352875" cy="352100"/>
          </a:xfrm>
        </p:grpSpPr>
        <p:sp>
          <p:nvSpPr>
            <p:cNvPr id="9893" name="Google Shape;9893;p8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82"/>
          <p:cNvGrpSpPr/>
          <p:nvPr/>
        </p:nvGrpSpPr>
        <p:grpSpPr>
          <a:xfrm>
            <a:off x="6191762" y="2739455"/>
            <a:ext cx="356096" cy="354469"/>
            <a:chOff x="-9089725" y="3180200"/>
            <a:chExt cx="353550" cy="351900"/>
          </a:xfrm>
        </p:grpSpPr>
        <p:sp>
          <p:nvSpPr>
            <p:cNvPr id="9904" name="Google Shape;9904;p8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82"/>
          <p:cNvGrpSpPr/>
          <p:nvPr/>
        </p:nvGrpSpPr>
        <p:grpSpPr>
          <a:xfrm>
            <a:off x="7083760" y="1819260"/>
            <a:ext cx="358588" cy="357642"/>
            <a:chOff x="7083760" y="1971660"/>
            <a:chExt cx="358588" cy="357642"/>
          </a:xfrm>
        </p:grpSpPr>
        <p:sp>
          <p:nvSpPr>
            <p:cNvPr id="9907" name="Google Shape;9907;p82"/>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2"/>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2"/>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2"/>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2"/>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2"/>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2"/>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2"/>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2"/>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2"/>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2"/>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2"/>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82"/>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920" name="Google Shape;9920;p82"/>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24"/>
        <p:cNvGrpSpPr/>
        <p:nvPr/>
      </p:nvGrpSpPr>
      <p:grpSpPr>
        <a:xfrm>
          <a:off x="0" y="0"/>
          <a:ext cx="0" cy="0"/>
          <a:chOff x="0" y="0"/>
          <a:chExt cx="0" cy="0"/>
        </a:xfrm>
      </p:grpSpPr>
      <p:sp>
        <p:nvSpPr>
          <p:cNvPr id="9925" name="Google Shape;9925;p83"/>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6" name="Google Shape;9926;p83"/>
          <p:cNvGrpSpPr/>
          <p:nvPr/>
        </p:nvGrpSpPr>
        <p:grpSpPr>
          <a:xfrm>
            <a:off x="748855" y="2243507"/>
            <a:ext cx="452798" cy="449473"/>
            <a:chOff x="-21322300" y="3693325"/>
            <a:chExt cx="306400" cy="304150"/>
          </a:xfrm>
        </p:grpSpPr>
        <p:sp>
          <p:nvSpPr>
            <p:cNvPr id="9927" name="Google Shape;9927;p83"/>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3"/>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3"/>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3"/>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83"/>
          <p:cNvGrpSpPr/>
          <p:nvPr/>
        </p:nvGrpSpPr>
        <p:grpSpPr>
          <a:xfrm>
            <a:off x="748263" y="2810244"/>
            <a:ext cx="453980" cy="422540"/>
            <a:chOff x="-21322300" y="4077125"/>
            <a:chExt cx="307200" cy="285925"/>
          </a:xfrm>
        </p:grpSpPr>
        <p:sp>
          <p:nvSpPr>
            <p:cNvPr id="9932" name="Google Shape;9932;p83"/>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3"/>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3"/>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3"/>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3"/>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3"/>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3"/>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3"/>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3"/>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3"/>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3"/>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3"/>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83"/>
          <p:cNvGrpSpPr/>
          <p:nvPr/>
        </p:nvGrpSpPr>
        <p:grpSpPr>
          <a:xfrm>
            <a:off x="3525440" y="1689128"/>
            <a:ext cx="451653" cy="450212"/>
            <a:chOff x="-19394200" y="3333800"/>
            <a:chExt cx="305625" cy="304650"/>
          </a:xfrm>
        </p:grpSpPr>
        <p:sp>
          <p:nvSpPr>
            <p:cNvPr id="9945" name="Google Shape;9945;p83"/>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3"/>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3"/>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3"/>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3"/>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3"/>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3"/>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3"/>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3"/>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83"/>
          <p:cNvGrpSpPr/>
          <p:nvPr/>
        </p:nvGrpSpPr>
        <p:grpSpPr>
          <a:xfrm>
            <a:off x="3524276" y="2243580"/>
            <a:ext cx="453980" cy="449325"/>
            <a:chOff x="-19396575" y="3708500"/>
            <a:chExt cx="307200" cy="304050"/>
          </a:xfrm>
        </p:grpSpPr>
        <p:sp>
          <p:nvSpPr>
            <p:cNvPr id="9955" name="Google Shape;9955;p83"/>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3"/>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3"/>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83"/>
          <p:cNvGrpSpPr/>
          <p:nvPr/>
        </p:nvGrpSpPr>
        <p:grpSpPr>
          <a:xfrm>
            <a:off x="3518457" y="2796461"/>
            <a:ext cx="465618" cy="450101"/>
            <a:chOff x="-19394200" y="4084200"/>
            <a:chExt cx="315075" cy="304575"/>
          </a:xfrm>
        </p:grpSpPr>
        <p:sp>
          <p:nvSpPr>
            <p:cNvPr id="9959" name="Google Shape;9959;p83"/>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3"/>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3"/>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3"/>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3"/>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3"/>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83"/>
          <p:cNvGrpSpPr/>
          <p:nvPr/>
        </p:nvGrpSpPr>
        <p:grpSpPr>
          <a:xfrm>
            <a:off x="6324167" y="1689001"/>
            <a:ext cx="400447" cy="450470"/>
            <a:chOff x="-17526750" y="3309200"/>
            <a:chExt cx="270975" cy="304825"/>
          </a:xfrm>
        </p:grpSpPr>
        <p:sp>
          <p:nvSpPr>
            <p:cNvPr id="9966" name="Google Shape;9966;p83"/>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3"/>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3"/>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3"/>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3"/>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83"/>
          <p:cNvGrpSpPr/>
          <p:nvPr/>
        </p:nvGrpSpPr>
        <p:grpSpPr>
          <a:xfrm>
            <a:off x="6300319" y="2244173"/>
            <a:ext cx="448143" cy="448143"/>
            <a:chOff x="-17542500" y="3684100"/>
            <a:chExt cx="303250" cy="303250"/>
          </a:xfrm>
        </p:grpSpPr>
        <p:sp>
          <p:nvSpPr>
            <p:cNvPr id="9972" name="Google Shape;9972;p83"/>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3"/>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3"/>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3"/>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3"/>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3"/>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3"/>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3"/>
          <p:cNvGrpSpPr/>
          <p:nvPr/>
        </p:nvGrpSpPr>
        <p:grpSpPr>
          <a:xfrm>
            <a:off x="6299728" y="2810817"/>
            <a:ext cx="449325" cy="421395"/>
            <a:chOff x="-17542500" y="4068450"/>
            <a:chExt cx="304050" cy="285150"/>
          </a:xfrm>
        </p:grpSpPr>
        <p:sp>
          <p:nvSpPr>
            <p:cNvPr id="9980" name="Google Shape;9980;p83"/>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3"/>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3"/>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3"/>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3"/>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3"/>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83"/>
          <p:cNvGrpSpPr/>
          <p:nvPr/>
        </p:nvGrpSpPr>
        <p:grpSpPr>
          <a:xfrm>
            <a:off x="3530150" y="3342211"/>
            <a:ext cx="343404" cy="449325"/>
            <a:chOff x="-15652200" y="3335975"/>
            <a:chExt cx="232375" cy="304050"/>
          </a:xfrm>
        </p:grpSpPr>
        <p:sp>
          <p:nvSpPr>
            <p:cNvPr id="9987" name="Google Shape;9987;p83"/>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3"/>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3"/>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3"/>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3"/>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3"/>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3"/>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3"/>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3"/>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83"/>
          <p:cNvGrpSpPr/>
          <p:nvPr/>
        </p:nvGrpSpPr>
        <p:grpSpPr>
          <a:xfrm>
            <a:off x="1304064" y="2243729"/>
            <a:ext cx="449325" cy="449030"/>
            <a:chOff x="-20945825" y="3692175"/>
            <a:chExt cx="304050" cy="303850"/>
          </a:xfrm>
        </p:grpSpPr>
        <p:sp>
          <p:nvSpPr>
            <p:cNvPr id="9997" name="Google Shape;9997;p83"/>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3"/>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3"/>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3"/>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83"/>
          <p:cNvGrpSpPr/>
          <p:nvPr/>
        </p:nvGrpSpPr>
        <p:grpSpPr>
          <a:xfrm>
            <a:off x="4110888" y="1689848"/>
            <a:ext cx="372516" cy="448771"/>
            <a:chOff x="-18994100" y="3334775"/>
            <a:chExt cx="252075" cy="303675"/>
          </a:xfrm>
        </p:grpSpPr>
        <p:sp>
          <p:nvSpPr>
            <p:cNvPr id="10002" name="Google Shape;10002;p83"/>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3"/>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3"/>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3"/>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83"/>
          <p:cNvGrpSpPr/>
          <p:nvPr/>
        </p:nvGrpSpPr>
        <p:grpSpPr>
          <a:xfrm>
            <a:off x="4125445" y="2244743"/>
            <a:ext cx="343404" cy="446998"/>
            <a:chOff x="-18983850" y="3710075"/>
            <a:chExt cx="232375" cy="302475"/>
          </a:xfrm>
        </p:grpSpPr>
        <p:sp>
          <p:nvSpPr>
            <p:cNvPr id="10007" name="Google Shape;10007;p83"/>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3"/>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3"/>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3"/>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83"/>
          <p:cNvGrpSpPr/>
          <p:nvPr/>
        </p:nvGrpSpPr>
        <p:grpSpPr>
          <a:xfrm>
            <a:off x="1303491" y="1689573"/>
            <a:ext cx="450470" cy="449325"/>
            <a:chOff x="-20946600" y="3317850"/>
            <a:chExt cx="304825" cy="304050"/>
          </a:xfrm>
        </p:grpSpPr>
        <p:sp>
          <p:nvSpPr>
            <p:cNvPr id="10012" name="Google Shape;10012;p8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83"/>
          <p:cNvGrpSpPr/>
          <p:nvPr/>
        </p:nvGrpSpPr>
        <p:grpSpPr>
          <a:xfrm>
            <a:off x="1329667" y="2797442"/>
            <a:ext cx="398119" cy="448143"/>
            <a:chOff x="-20930075" y="4066100"/>
            <a:chExt cx="269400" cy="303250"/>
          </a:xfrm>
        </p:grpSpPr>
        <p:sp>
          <p:nvSpPr>
            <p:cNvPr id="10016" name="Google Shape;10016;p8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83"/>
          <p:cNvGrpSpPr/>
          <p:nvPr/>
        </p:nvGrpSpPr>
        <p:grpSpPr>
          <a:xfrm>
            <a:off x="4071911" y="2797422"/>
            <a:ext cx="450470" cy="448180"/>
            <a:chOff x="-19020075" y="4084200"/>
            <a:chExt cx="304825" cy="303275"/>
          </a:xfrm>
        </p:grpSpPr>
        <p:sp>
          <p:nvSpPr>
            <p:cNvPr id="10019" name="Google Shape;10019;p83"/>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3"/>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3"/>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3"/>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3"/>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3"/>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3"/>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3"/>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3"/>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83"/>
          <p:cNvGrpSpPr/>
          <p:nvPr/>
        </p:nvGrpSpPr>
        <p:grpSpPr>
          <a:xfrm>
            <a:off x="6889176" y="1689001"/>
            <a:ext cx="396937" cy="450470"/>
            <a:chOff x="-17149475" y="3309200"/>
            <a:chExt cx="268600" cy="304825"/>
          </a:xfrm>
        </p:grpSpPr>
        <p:sp>
          <p:nvSpPr>
            <p:cNvPr id="10029" name="Google Shape;10029;p83"/>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3"/>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83"/>
          <p:cNvGrpSpPr/>
          <p:nvPr/>
        </p:nvGrpSpPr>
        <p:grpSpPr>
          <a:xfrm>
            <a:off x="6862982" y="2258120"/>
            <a:ext cx="449325" cy="420249"/>
            <a:chOff x="-17168375" y="3692750"/>
            <a:chExt cx="304050" cy="284375"/>
          </a:xfrm>
        </p:grpSpPr>
        <p:sp>
          <p:nvSpPr>
            <p:cNvPr id="10032" name="Google Shape;10032;p83"/>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3"/>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3"/>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3"/>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3"/>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3"/>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3"/>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83"/>
          <p:cNvGrpSpPr/>
          <p:nvPr/>
        </p:nvGrpSpPr>
        <p:grpSpPr>
          <a:xfrm>
            <a:off x="6859491" y="2796852"/>
            <a:ext cx="456308" cy="449325"/>
            <a:chOff x="-17170750" y="4058800"/>
            <a:chExt cx="308775" cy="304050"/>
          </a:xfrm>
        </p:grpSpPr>
        <p:sp>
          <p:nvSpPr>
            <p:cNvPr id="10040" name="Google Shape;10040;p83"/>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3"/>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3"/>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3"/>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3"/>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3"/>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3"/>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3"/>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3"/>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3"/>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3"/>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3"/>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3"/>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3"/>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3"/>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3"/>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3"/>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83"/>
          <p:cNvGrpSpPr/>
          <p:nvPr/>
        </p:nvGrpSpPr>
        <p:grpSpPr>
          <a:xfrm>
            <a:off x="5721388" y="3343358"/>
            <a:ext cx="450470" cy="446998"/>
            <a:chOff x="-15688425" y="3707725"/>
            <a:chExt cx="304825" cy="302475"/>
          </a:xfrm>
        </p:grpSpPr>
        <p:sp>
          <p:nvSpPr>
            <p:cNvPr id="10058" name="Google Shape;10058;p83"/>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3"/>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3"/>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3"/>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3"/>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3"/>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83"/>
          <p:cNvGrpSpPr/>
          <p:nvPr/>
        </p:nvGrpSpPr>
        <p:grpSpPr>
          <a:xfrm>
            <a:off x="1865544" y="1690441"/>
            <a:ext cx="451653" cy="447589"/>
            <a:chOff x="-20572500" y="3319025"/>
            <a:chExt cx="305625" cy="302875"/>
          </a:xfrm>
        </p:grpSpPr>
        <p:sp>
          <p:nvSpPr>
            <p:cNvPr id="10065" name="Google Shape;10065;p83"/>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3"/>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3"/>
          <p:cNvGrpSpPr/>
          <p:nvPr/>
        </p:nvGrpSpPr>
        <p:grpSpPr>
          <a:xfrm>
            <a:off x="1866708" y="2305410"/>
            <a:ext cx="449325" cy="325670"/>
            <a:chOff x="-20571700" y="3722875"/>
            <a:chExt cx="304050" cy="220375"/>
          </a:xfrm>
        </p:grpSpPr>
        <p:sp>
          <p:nvSpPr>
            <p:cNvPr id="10068" name="Google Shape;10068;p83"/>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3"/>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3"/>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3"/>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3"/>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3"/>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3"/>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83"/>
          <p:cNvGrpSpPr/>
          <p:nvPr/>
        </p:nvGrpSpPr>
        <p:grpSpPr>
          <a:xfrm>
            <a:off x="1866135" y="2796278"/>
            <a:ext cx="450470" cy="450470"/>
            <a:chOff x="-20571700" y="4066875"/>
            <a:chExt cx="304825" cy="304825"/>
          </a:xfrm>
        </p:grpSpPr>
        <p:sp>
          <p:nvSpPr>
            <p:cNvPr id="10076" name="Google Shape;10076;p83"/>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3"/>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3"/>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3"/>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3"/>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3"/>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83"/>
          <p:cNvGrpSpPr/>
          <p:nvPr/>
        </p:nvGrpSpPr>
        <p:grpSpPr>
          <a:xfrm>
            <a:off x="4632837" y="1688259"/>
            <a:ext cx="453980" cy="451948"/>
            <a:chOff x="-18645175" y="3334200"/>
            <a:chExt cx="307200" cy="305825"/>
          </a:xfrm>
        </p:grpSpPr>
        <p:sp>
          <p:nvSpPr>
            <p:cNvPr id="10083" name="Google Shape;10083;p83"/>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3"/>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3"/>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3"/>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3"/>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83"/>
          <p:cNvGrpSpPr/>
          <p:nvPr/>
        </p:nvGrpSpPr>
        <p:grpSpPr>
          <a:xfrm>
            <a:off x="4633429" y="2242989"/>
            <a:ext cx="452798" cy="450507"/>
            <a:chOff x="-18645175" y="3708500"/>
            <a:chExt cx="306400" cy="304850"/>
          </a:xfrm>
        </p:grpSpPr>
        <p:sp>
          <p:nvSpPr>
            <p:cNvPr id="10089" name="Google Shape;10089;p83"/>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3"/>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3"/>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3"/>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3"/>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3"/>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3"/>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83"/>
          <p:cNvGrpSpPr/>
          <p:nvPr/>
        </p:nvGrpSpPr>
        <p:grpSpPr>
          <a:xfrm>
            <a:off x="4631101" y="2795630"/>
            <a:ext cx="457453" cy="451763"/>
            <a:chOff x="-18647525" y="4082625"/>
            <a:chExt cx="309550" cy="305700"/>
          </a:xfrm>
        </p:grpSpPr>
        <p:sp>
          <p:nvSpPr>
            <p:cNvPr id="10097" name="Google Shape;10097;p83"/>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3"/>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3"/>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3"/>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3"/>
          <p:cNvGrpSpPr/>
          <p:nvPr/>
        </p:nvGrpSpPr>
        <p:grpSpPr>
          <a:xfrm>
            <a:off x="7441485" y="1689592"/>
            <a:ext cx="395755" cy="449288"/>
            <a:chOff x="-16775350" y="3309200"/>
            <a:chExt cx="267800" cy="304025"/>
          </a:xfrm>
        </p:grpSpPr>
        <p:sp>
          <p:nvSpPr>
            <p:cNvPr id="10102" name="Google Shape;10102;p83"/>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3"/>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3"/>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83"/>
          <p:cNvGrpSpPr/>
          <p:nvPr/>
        </p:nvGrpSpPr>
        <p:grpSpPr>
          <a:xfrm>
            <a:off x="7441485" y="2241827"/>
            <a:ext cx="395755" cy="452835"/>
            <a:chOff x="-16775350" y="3683300"/>
            <a:chExt cx="267800" cy="306425"/>
          </a:xfrm>
        </p:grpSpPr>
        <p:sp>
          <p:nvSpPr>
            <p:cNvPr id="10106" name="Google Shape;10106;p83"/>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3"/>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3"/>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83"/>
          <p:cNvGrpSpPr/>
          <p:nvPr/>
        </p:nvGrpSpPr>
        <p:grpSpPr>
          <a:xfrm>
            <a:off x="7413536" y="2796870"/>
            <a:ext cx="451653" cy="449288"/>
            <a:chOff x="-16794250" y="4058225"/>
            <a:chExt cx="305625" cy="304025"/>
          </a:xfrm>
        </p:grpSpPr>
        <p:sp>
          <p:nvSpPr>
            <p:cNvPr id="10110" name="Google Shape;10110;p83"/>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3"/>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3"/>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3"/>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3"/>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3"/>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3"/>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3"/>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3"/>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9" name="Google Shape;10119;p83"/>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0" name="Google Shape;10120;p83"/>
          <p:cNvGrpSpPr/>
          <p:nvPr/>
        </p:nvGrpSpPr>
        <p:grpSpPr>
          <a:xfrm>
            <a:off x="2414953" y="1689573"/>
            <a:ext cx="457453" cy="449325"/>
            <a:chOff x="-20199150" y="3317850"/>
            <a:chExt cx="309550" cy="304050"/>
          </a:xfrm>
        </p:grpSpPr>
        <p:sp>
          <p:nvSpPr>
            <p:cNvPr id="10121" name="Google Shape;10121;p83"/>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3"/>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3"/>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3"/>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3"/>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3"/>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3"/>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83"/>
          <p:cNvGrpSpPr/>
          <p:nvPr/>
        </p:nvGrpSpPr>
        <p:grpSpPr>
          <a:xfrm>
            <a:off x="2417281" y="2242861"/>
            <a:ext cx="452798" cy="450766"/>
            <a:chOff x="-20199150" y="3693150"/>
            <a:chExt cx="306400" cy="305025"/>
          </a:xfrm>
        </p:grpSpPr>
        <p:sp>
          <p:nvSpPr>
            <p:cNvPr id="10129" name="Google Shape;10129;p83"/>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3"/>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3"/>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3"/>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3"/>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3"/>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83"/>
          <p:cNvGrpSpPr/>
          <p:nvPr/>
        </p:nvGrpSpPr>
        <p:grpSpPr>
          <a:xfrm>
            <a:off x="2417854" y="2795687"/>
            <a:ext cx="451653" cy="451653"/>
            <a:chOff x="-20197575" y="4066875"/>
            <a:chExt cx="305625" cy="305625"/>
          </a:xfrm>
        </p:grpSpPr>
        <p:sp>
          <p:nvSpPr>
            <p:cNvPr id="10136" name="Google Shape;10136;p83"/>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3"/>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3"/>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3"/>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3"/>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3"/>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3"/>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3"/>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83"/>
          <p:cNvGrpSpPr/>
          <p:nvPr/>
        </p:nvGrpSpPr>
        <p:grpSpPr>
          <a:xfrm>
            <a:off x="5200071" y="1687520"/>
            <a:ext cx="449325" cy="453426"/>
            <a:chOff x="-18271050" y="3333200"/>
            <a:chExt cx="304050" cy="306825"/>
          </a:xfrm>
        </p:grpSpPr>
        <p:sp>
          <p:nvSpPr>
            <p:cNvPr id="10145" name="Google Shape;10145;p83"/>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3"/>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3"/>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3"/>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3"/>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3"/>
          <p:cNvGrpSpPr/>
          <p:nvPr/>
        </p:nvGrpSpPr>
        <p:grpSpPr>
          <a:xfrm>
            <a:off x="5200644" y="2244171"/>
            <a:ext cx="448180" cy="448143"/>
            <a:chOff x="-18270275" y="3710875"/>
            <a:chExt cx="303275" cy="303250"/>
          </a:xfrm>
        </p:grpSpPr>
        <p:sp>
          <p:nvSpPr>
            <p:cNvPr id="10151" name="Google Shape;10151;p83"/>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3"/>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3"/>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3"/>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3"/>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3"/>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83"/>
          <p:cNvGrpSpPr/>
          <p:nvPr/>
        </p:nvGrpSpPr>
        <p:grpSpPr>
          <a:xfrm>
            <a:off x="5254196" y="2797422"/>
            <a:ext cx="341076" cy="448180"/>
            <a:chOff x="-18234025" y="4084200"/>
            <a:chExt cx="230800" cy="303275"/>
          </a:xfrm>
        </p:grpSpPr>
        <p:sp>
          <p:nvSpPr>
            <p:cNvPr id="10158" name="Google Shape;10158;p83"/>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3"/>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3"/>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83"/>
          <p:cNvGrpSpPr/>
          <p:nvPr/>
        </p:nvGrpSpPr>
        <p:grpSpPr>
          <a:xfrm>
            <a:off x="2366751" y="3341641"/>
            <a:ext cx="449325" cy="450470"/>
            <a:chOff x="-16419350" y="3308400"/>
            <a:chExt cx="304050" cy="304825"/>
          </a:xfrm>
        </p:grpSpPr>
        <p:sp>
          <p:nvSpPr>
            <p:cNvPr id="10162" name="Google Shape;10162;p83"/>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3"/>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3"/>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3"/>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3"/>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3"/>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3"/>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83"/>
          <p:cNvGrpSpPr/>
          <p:nvPr/>
        </p:nvGrpSpPr>
        <p:grpSpPr>
          <a:xfrm>
            <a:off x="4638306" y="3340423"/>
            <a:ext cx="395755" cy="452872"/>
            <a:chOff x="-16401225" y="3683275"/>
            <a:chExt cx="267800" cy="306450"/>
          </a:xfrm>
        </p:grpSpPr>
        <p:sp>
          <p:nvSpPr>
            <p:cNvPr id="10170" name="Google Shape;10170;p83"/>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3"/>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3"/>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3"/>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3"/>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3"/>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3"/>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83"/>
          <p:cNvGrpSpPr/>
          <p:nvPr/>
        </p:nvGrpSpPr>
        <p:grpSpPr>
          <a:xfrm>
            <a:off x="8003755" y="2797062"/>
            <a:ext cx="450470" cy="448180"/>
            <a:chOff x="-16419350" y="4058200"/>
            <a:chExt cx="304825" cy="303275"/>
          </a:xfrm>
        </p:grpSpPr>
        <p:sp>
          <p:nvSpPr>
            <p:cNvPr id="10178" name="Google Shape;10178;p83"/>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3"/>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3"/>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3"/>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3"/>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3"/>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3"/>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83"/>
          <p:cNvGrpSpPr/>
          <p:nvPr/>
        </p:nvGrpSpPr>
        <p:grpSpPr>
          <a:xfrm>
            <a:off x="4030643" y="3343080"/>
            <a:ext cx="450507" cy="447589"/>
            <a:chOff x="-15296200" y="3326900"/>
            <a:chExt cx="304850" cy="302875"/>
          </a:xfrm>
        </p:grpSpPr>
        <p:sp>
          <p:nvSpPr>
            <p:cNvPr id="10186" name="Google Shape;10186;p83"/>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3"/>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3"/>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3"/>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3"/>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83"/>
          <p:cNvGrpSpPr/>
          <p:nvPr/>
        </p:nvGrpSpPr>
        <p:grpSpPr>
          <a:xfrm>
            <a:off x="2946296" y="1706881"/>
            <a:ext cx="486566" cy="414708"/>
            <a:chOff x="-19835275" y="3330250"/>
            <a:chExt cx="329250" cy="280625"/>
          </a:xfrm>
        </p:grpSpPr>
        <p:sp>
          <p:nvSpPr>
            <p:cNvPr id="10192" name="Google Shape;10192;p83"/>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3"/>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3"/>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83"/>
          <p:cNvGrpSpPr/>
          <p:nvPr/>
        </p:nvGrpSpPr>
        <p:grpSpPr>
          <a:xfrm>
            <a:off x="2964325" y="2243470"/>
            <a:ext cx="450507" cy="449547"/>
            <a:chOff x="-19822675" y="3692750"/>
            <a:chExt cx="304850" cy="304200"/>
          </a:xfrm>
        </p:grpSpPr>
        <p:sp>
          <p:nvSpPr>
            <p:cNvPr id="10196" name="Google Shape;10196;p83"/>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3"/>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3"/>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3"/>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3"/>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83"/>
          <p:cNvGrpSpPr/>
          <p:nvPr/>
        </p:nvGrpSpPr>
        <p:grpSpPr>
          <a:xfrm>
            <a:off x="2964916" y="2796278"/>
            <a:ext cx="449325" cy="450470"/>
            <a:chOff x="-19822675" y="4066875"/>
            <a:chExt cx="304050" cy="304825"/>
          </a:xfrm>
        </p:grpSpPr>
        <p:sp>
          <p:nvSpPr>
            <p:cNvPr id="10202" name="Google Shape;10202;p83"/>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3"/>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3"/>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3"/>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3"/>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3"/>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83"/>
          <p:cNvGrpSpPr/>
          <p:nvPr/>
        </p:nvGrpSpPr>
        <p:grpSpPr>
          <a:xfrm>
            <a:off x="5773985" y="1689571"/>
            <a:ext cx="399302" cy="449325"/>
            <a:chOff x="-17878825" y="3334400"/>
            <a:chExt cx="270200" cy="304050"/>
          </a:xfrm>
        </p:grpSpPr>
        <p:sp>
          <p:nvSpPr>
            <p:cNvPr id="10209" name="Google Shape;10209;p83"/>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3"/>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3"/>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3"/>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3"/>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3"/>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3"/>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83"/>
          <p:cNvGrpSpPr/>
          <p:nvPr/>
        </p:nvGrpSpPr>
        <p:grpSpPr>
          <a:xfrm>
            <a:off x="5747809" y="2242416"/>
            <a:ext cx="451653" cy="451653"/>
            <a:chOff x="-17896150" y="3709300"/>
            <a:chExt cx="305625" cy="305625"/>
          </a:xfrm>
        </p:grpSpPr>
        <p:sp>
          <p:nvSpPr>
            <p:cNvPr id="10217" name="Google Shape;10217;p83"/>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3"/>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3"/>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3"/>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83"/>
          <p:cNvGrpSpPr/>
          <p:nvPr/>
        </p:nvGrpSpPr>
        <p:grpSpPr>
          <a:xfrm>
            <a:off x="5775740" y="2795686"/>
            <a:ext cx="395792" cy="451653"/>
            <a:chOff x="-17878025" y="4082625"/>
            <a:chExt cx="267825" cy="305625"/>
          </a:xfrm>
        </p:grpSpPr>
        <p:sp>
          <p:nvSpPr>
            <p:cNvPr id="10222" name="Google Shape;10222;p83"/>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3"/>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3"/>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3"/>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3"/>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3"/>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3"/>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83"/>
          <p:cNvGrpSpPr/>
          <p:nvPr/>
        </p:nvGrpSpPr>
        <p:grpSpPr>
          <a:xfrm>
            <a:off x="2919632" y="3355015"/>
            <a:ext cx="450507" cy="423722"/>
            <a:chOff x="-16044450" y="3317850"/>
            <a:chExt cx="304850" cy="286725"/>
          </a:xfrm>
        </p:grpSpPr>
        <p:sp>
          <p:nvSpPr>
            <p:cNvPr id="10230" name="Google Shape;10230;p83"/>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3"/>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3"/>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3"/>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4" name="Google Shape;10234;p83"/>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5" name="Google Shape;10235;p83"/>
          <p:cNvGrpSpPr/>
          <p:nvPr/>
        </p:nvGrpSpPr>
        <p:grpSpPr>
          <a:xfrm>
            <a:off x="8042149" y="2243724"/>
            <a:ext cx="373662" cy="449030"/>
            <a:chOff x="-16018450" y="4058400"/>
            <a:chExt cx="252850" cy="303850"/>
          </a:xfrm>
        </p:grpSpPr>
        <p:sp>
          <p:nvSpPr>
            <p:cNvPr id="10236" name="Google Shape;10236;p83"/>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3"/>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3"/>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3"/>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83"/>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3"/>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5"/>
        <p:cNvGrpSpPr/>
        <p:nvPr/>
      </p:nvGrpSpPr>
      <p:grpSpPr>
        <a:xfrm>
          <a:off x="0" y="0"/>
          <a:ext cx="0" cy="0"/>
          <a:chOff x="0" y="0"/>
          <a:chExt cx="0" cy="0"/>
        </a:xfrm>
      </p:grpSpPr>
      <p:grpSp>
        <p:nvGrpSpPr>
          <p:cNvPr id="10246" name="Google Shape;10246;p84"/>
          <p:cNvGrpSpPr/>
          <p:nvPr/>
        </p:nvGrpSpPr>
        <p:grpSpPr>
          <a:xfrm>
            <a:off x="845901" y="1689241"/>
            <a:ext cx="442337" cy="419623"/>
            <a:chOff x="-6696925" y="3272575"/>
            <a:chExt cx="307200" cy="291425"/>
          </a:xfrm>
        </p:grpSpPr>
        <p:sp>
          <p:nvSpPr>
            <p:cNvPr id="10247" name="Google Shape;10247;p8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84"/>
          <p:cNvGrpSpPr/>
          <p:nvPr/>
        </p:nvGrpSpPr>
        <p:grpSpPr>
          <a:xfrm>
            <a:off x="845884" y="2204636"/>
            <a:ext cx="442373" cy="420775"/>
            <a:chOff x="-6690625" y="3631325"/>
            <a:chExt cx="307225" cy="292225"/>
          </a:xfrm>
        </p:grpSpPr>
        <p:sp>
          <p:nvSpPr>
            <p:cNvPr id="10250" name="Google Shape;10250;p8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4"/>
          <p:cNvGrpSpPr/>
          <p:nvPr/>
        </p:nvGrpSpPr>
        <p:grpSpPr>
          <a:xfrm>
            <a:off x="868005" y="2756972"/>
            <a:ext cx="421927" cy="419371"/>
            <a:chOff x="-6689825" y="3992050"/>
            <a:chExt cx="293025" cy="291250"/>
          </a:xfrm>
        </p:grpSpPr>
        <p:sp>
          <p:nvSpPr>
            <p:cNvPr id="10256" name="Google Shape;10256;p8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84"/>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84"/>
          <p:cNvGrpSpPr/>
          <p:nvPr/>
        </p:nvGrpSpPr>
        <p:grpSpPr>
          <a:xfrm>
            <a:off x="3551317" y="2205192"/>
            <a:ext cx="423043" cy="419659"/>
            <a:chOff x="-4837325" y="3612425"/>
            <a:chExt cx="293800" cy="291450"/>
          </a:xfrm>
        </p:grpSpPr>
        <p:sp>
          <p:nvSpPr>
            <p:cNvPr id="10270" name="Google Shape;10270;p8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4"/>
          <p:cNvGrpSpPr/>
          <p:nvPr/>
        </p:nvGrpSpPr>
        <p:grpSpPr>
          <a:xfrm>
            <a:off x="3564349" y="2756826"/>
            <a:ext cx="420775" cy="419659"/>
            <a:chOff x="-4837325" y="3971575"/>
            <a:chExt cx="292225" cy="291450"/>
          </a:xfrm>
        </p:grpSpPr>
        <p:sp>
          <p:nvSpPr>
            <p:cNvPr id="10274" name="Google Shape;10274;p8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84"/>
          <p:cNvGrpSpPr/>
          <p:nvPr/>
        </p:nvGrpSpPr>
        <p:grpSpPr>
          <a:xfrm>
            <a:off x="6256364" y="1714185"/>
            <a:ext cx="430998" cy="369730"/>
            <a:chOff x="-3037625" y="3254850"/>
            <a:chExt cx="299325" cy="256775"/>
          </a:xfrm>
        </p:grpSpPr>
        <p:sp>
          <p:nvSpPr>
            <p:cNvPr id="10281" name="Google Shape;10281;p8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84"/>
          <p:cNvGrpSpPr/>
          <p:nvPr/>
        </p:nvGrpSpPr>
        <p:grpSpPr>
          <a:xfrm>
            <a:off x="6260324" y="2204615"/>
            <a:ext cx="423079" cy="420811"/>
            <a:chOff x="-3031325" y="3597450"/>
            <a:chExt cx="293825" cy="292250"/>
          </a:xfrm>
        </p:grpSpPr>
        <p:sp>
          <p:nvSpPr>
            <p:cNvPr id="10286" name="Google Shape;10286;p8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84"/>
          <p:cNvGrpSpPr/>
          <p:nvPr/>
        </p:nvGrpSpPr>
        <p:grpSpPr>
          <a:xfrm>
            <a:off x="6272798" y="2781214"/>
            <a:ext cx="421927" cy="370882"/>
            <a:chOff x="-3030525" y="3973150"/>
            <a:chExt cx="293025" cy="257575"/>
          </a:xfrm>
        </p:grpSpPr>
        <p:sp>
          <p:nvSpPr>
            <p:cNvPr id="10291" name="Google Shape;10291;p8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84"/>
          <p:cNvGrpSpPr/>
          <p:nvPr/>
        </p:nvGrpSpPr>
        <p:grpSpPr>
          <a:xfrm>
            <a:off x="1374391" y="3369426"/>
            <a:ext cx="421927" cy="297195"/>
            <a:chOff x="-1199300" y="3279250"/>
            <a:chExt cx="293025" cy="206400"/>
          </a:xfrm>
        </p:grpSpPr>
        <p:sp>
          <p:nvSpPr>
            <p:cNvPr id="10294" name="Google Shape;10294;p8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84"/>
          <p:cNvGrpSpPr/>
          <p:nvPr/>
        </p:nvGrpSpPr>
        <p:grpSpPr>
          <a:xfrm>
            <a:off x="1381477" y="1688773"/>
            <a:ext cx="444605" cy="420559"/>
            <a:chOff x="-6338550" y="3272950"/>
            <a:chExt cx="308775" cy="292075"/>
          </a:xfrm>
        </p:grpSpPr>
        <p:sp>
          <p:nvSpPr>
            <p:cNvPr id="10299" name="Google Shape;10299;p8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84"/>
          <p:cNvGrpSpPr/>
          <p:nvPr/>
        </p:nvGrpSpPr>
        <p:grpSpPr>
          <a:xfrm>
            <a:off x="1392817" y="2205194"/>
            <a:ext cx="421927" cy="419659"/>
            <a:chOff x="-6329100" y="3632100"/>
            <a:chExt cx="293025" cy="291450"/>
          </a:xfrm>
        </p:grpSpPr>
        <p:sp>
          <p:nvSpPr>
            <p:cNvPr id="10303" name="Google Shape;10303;p8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4"/>
          <p:cNvGrpSpPr/>
          <p:nvPr/>
        </p:nvGrpSpPr>
        <p:grpSpPr>
          <a:xfrm>
            <a:off x="1405867" y="2756828"/>
            <a:ext cx="419623" cy="419659"/>
            <a:chOff x="-6329875" y="3992050"/>
            <a:chExt cx="291425" cy="291450"/>
          </a:xfrm>
        </p:grpSpPr>
        <p:sp>
          <p:nvSpPr>
            <p:cNvPr id="10307" name="Google Shape;10307;p8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84"/>
          <p:cNvGrpSpPr/>
          <p:nvPr/>
        </p:nvGrpSpPr>
        <p:grpSpPr>
          <a:xfrm>
            <a:off x="4092004" y="1687530"/>
            <a:ext cx="423079" cy="423043"/>
            <a:chOff x="-4478975" y="3251700"/>
            <a:chExt cx="293825" cy="293800"/>
          </a:xfrm>
        </p:grpSpPr>
        <p:sp>
          <p:nvSpPr>
            <p:cNvPr id="10312" name="Google Shape;10312;p8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84"/>
          <p:cNvGrpSpPr/>
          <p:nvPr/>
        </p:nvGrpSpPr>
        <p:grpSpPr>
          <a:xfrm>
            <a:off x="4092004" y="2205192"/>
            <a:ext cx="423079" cy="419659"/>
            <a:chOff x="-4475825" y="3612425"/>
            <a:chExt cx="293825" cy="291450"/>
          </a:xfrm>
        </p:grpSpPr>
        <p:sp>
          <p:nvSpPr>
            <p:cNvPr id="10316" name="Google Shape;10316;p8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4"/>
          <p:cNvGrpSpPr/>
          <p:nvPr/>
        </p:nvGrpSpPr>
        <p:grpSpPr>
          <a:xfrm>
            <a:off x="4101077" y="2756844"/>
            <a:ext cx="428730" cy="419623"/>
            <a:chOff x="-4480550" y="3970800"/>
            <a:chExt cx="297750" cy="291425"/>
          </a:xfrm>
        </p:grpSpPr>
        <p:sp>
          <p:nvSpPr>
            <p:cNvPr id="10320" name="Google Shape;10320;p8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84"/>
          <p:cNvGrpSpPr/>
          <p:nvPr/>
        </p:nvGrpSpPr>
        <p:grpSpPr>
          <a:xfrm>
            <a:off x="6804910" y="1689221"/>
            <a:ext cx="415123" cy="419659"/>
            <a:chOff x="-2668225" y="3239075"/>
            <a:chExt cx="288300" cy="291450"/>
          </a:xfrm>
        </p:grpSpPr>
        <p:sp>
          <p:nvSpPr>
            <p:cNvPr id="10323" name="Google Shape;10323;p8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84"/>
          <p:cNvGrpSpPr/>
          <p:nvPr/>
        </p:nvGrpSpPr>
        <p:grpSpPr>
          <a:xfrm>
            <a:off x="6802066" y="2205191"/>
            <a:ext cx="420811" cy="419659"/>
            <a:chOff x="-2671375" y="3597450"/>
            <a:chExt cx="292250" cy="291450"/>
          </a:xfrm>
        </p:grpSpPr>
        <p:sp>
          <p:nvSpPr>
            <p:cNvPr id="10329" name="Google Shape;10329;p8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84"/>
          <p:cNvGrpSpPr/>
          <p:nvPr/>
        </p:nvGrpSpPr>
        <p:grpSpPr>
          <a:xfrm>
            <a:off x="6812849" y="2755691"/>
            <a:ext cx="423043" cy="421927"/>
            <a:chOff x="-2670575" y="3956600"/>
            <a:chExt cx="293800" cy="293025"/>
          </a:xfrm>
        </p:grpSpPr>
        <p:sp>
          <p:nvSpPr>
            <p:cNvPr id="10332" name="Google Shape;10332;p8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84"/>
          <p:cNvGrpSpPr/>
          <p:nvPr/>
        </p:nvGrpSpPr>
        <p:grpSpPr>
          <a:xfrm>
            <a:off x="3070370" y="3311947"/>
            <a:ext cx="426462" cy="418363"/>
            <a:chOff x="-1183550" y="3586525"/>
            <a:chExt cx="296175" cy="290550"/>
          </a:xfrm>
        </p:grpSpPr>
        <p:sp>
          <p:nvSpPr>
            <p:cNvPr id="10337" name="Google Shape;10337;p8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84"/>
          <p:cNvGrpSpPr/>
          <p:nvPr/>
        </p:nvGrpSpPr>
        <p:grpSpPr>
          <a:xfrm>
            <a:off x="1933980" y="1689799"/>
            <a:ext cx="420811" cy="418507"/>
            <a:chOff x="-5971525" y="3273750"/>
            <a:chExt cx="292250" cy="290650"/>
          </a:xfrm>
        </p:grpSpPr>
        <p:sp>
          <p:nvSpPr>
            <p:cNvPr id="10347" name="Google Shape;10347;p8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84"/>
          <p:cNvGrpSpPr/>
          <p:nvPr/>
        </p:nvGrpSpPr>
        <p:grpSpPr>
          <a:xfrm>
            <a:off x="1928310" y="2203826"/>
            <a:ext cx="432150" cy="422395"/>
            <a:chOff x="-5974675" y="3632100"/>
            <a:chExt cx="300125" cy="293350"/>
          </a:xfrm>
        </p:grpSpPr>
        <p:sp>
          <p:nvSpPr>
            <p:cNvPr id="10350" name="Google Shape;10350;p8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84"/>
          <p:cNvGrpSpPr/>
          <p:nvPr/>
        </p:nvGrpSpPr>
        <p:grpSpPr>
          <a:xfrm>
            <a:off x="1958351" y="2755694"/>
            <a:ext cx="395865" cy="421927"/>
            <a:chOff x="-5971525" y="3990475"/>
            <a:chExt cx="274925" cy="293025"/>
          </a:xfrm>
        </p:grpSpPr>
        <p:sp>
          <p:nvSpPr>
            <p:cNvPr id="10354" name="Google Shape;10354;p8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4"/>
          <p:cNvGrpSpPr/>
          <p:nvPr/>
        </p:nvGrpSpPr>
        <p:grpSpPr>
          <a:xfrm>
            <a:off x="4631558" y="1689798"/>
            <a:ext cx="420775" cy="418507"/>
            <a:chOff x="-4118225" y="3253275"/>
            <a:chExt cx="292225" cy="290650"/>
          </a:xfrm>
        </p:grpSpPr>
        <p:sp>
          <p:nvSpPr>
            <p:cNvPr id="10359" name="Google Shape;10359;p8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84"/>
          <p:cNvGrpSpPr/>
          <p:nvPr/>
        </p:nvGrpSpPr>
        <p:grpSpPr>
          <a:xfrm>
            <a:off x="4682008" y="2204922"/>
            <a:ext cx="319874" cy="420199"/>
            <a:chOff x="-4082800" y="3612425"/>
            <a:chExt cx="222150" cy="291825"/>
          </a:xfrm>
        </p:grpSpPr>
        <p:sp>
          <p:nvSpPr>
            <p:cNvPr id="10362" name="Google Shape;10362;p8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84"/>
          <p:cNvGrpSpPr/>
          <p:nvPr/>
        </p:nvGrpSpPr>
        <p:grpSpPr>
          <a:xfrm>
            <a:off x="4643456" y="2769876"/>
            <a:ext cx="420775" cy="393561"/>
            <a:chOff x="-4118225" y="3990475"/>
            <a:chExt cx="292225" cy="273325"/>
          </a:xfrm>
        </p:grpSpPr>
        <p:sp>
          <p:nvSpPr>
            <p:cNvPr id="10366" name="Google Shape;10366;p8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84"/>
          <p:cNvGrpSpPr/>
          <p:nvPr/>
        </p:nvGrpSpPr>
        <p:grpSpPr>
          <a:xfrm>
            <a:off x="7354110" y="1688087"/>
            <a:ext cx="394713" cy="421927"/>
            <a:chOff x="-2312225" y="3238300"/>
            <a:chExt cx="274125" cy="293025"/>
          </a:xfrm>
        </p:grpSpPr>
        <p:sp>
          <p:nvSpPr>
            <p:cNvPr id="10371" name="Google Shape;10371;p8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84"/>
          <p:cNvGrpSpPr/>
          <p:nvPr/>
        </p:nvGrpSpPr>
        <p:grpSpPr>
          <a:xfrm>
            <a:off x="7351827" y="2756825"/>
            <a:ext cx="423079" cy="419659"/>
            <a:chOff x="-2310650" y="3958175"/>
            <a:chExt cx="293825" cy="291450"/>
          </a:xfrm>
        </p:grpSpPr>
        <p:sp>
          <p:nvSpPr>
            <p:cNvPr id="10374" name="Google Shape;10374;p8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84"/>
          <p:cNvGrpSpPr/>
          <p:nvPr/>
        </p:nvGrpSpPr>
        <p:grpSpPr>
          <a:xfrm>
            <a:off x="4718688" y="3308459"/>
            <a:ext cx="424159" cy="419659"/>
            <a:chOff x="-1182750" y="3962900"/>
            <a:chExt cx="294575" cy="291450"/>
          </a:xfrm>
        </p:grpSpPr>
        <p:sp>
          <p:nvSpPr>
            <p:cNvPr id="10377" name="Google Shape;10377;p8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84"/>
          <p:cNvGrpSpPr/>
          <p:nvPr/>
        </p:nvGrpSpPr>
        <p:grpSpPr>
          <a:xfrm>
            <a:off x="2471824" y="1689223"/>
            <a:ext cx="424195" cy="419659"/>
            <a:chOff x="-5611575" y="3272950"/>
            <a:chExt cx="294600" cy="291450"/>
          </a:xfrm>
        </p:grpSpPr>
        <p:sp>
          <p:nvSpPr>
            <p:cNvPr id="10385" name="Google Shape;10385;p8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84"/>
          <p:cNvGrpSpPr/>
          <p:nvPr/>
        </p:nvGrpSpPr>
        <p:grpSpPr>
          <a:xfrm>
            <a:off x="2471824" y="2205770"/>
            <a:ext cx="424195" cy="418507"/>
            <a:chOff x="-5613150" y="3632900"/>
            <a:chExt cx="294600" cy="290650"/>
          </a:xfrm>
        </p:grpSpPr>
        <p:sp>
          <p:nvSpPr>
            <p:cNvPr id="10391" name="Google Shape;10391;p8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84"/>
          <p:cNvGrpSpPr/>
          <p:nvPr/>
        </p:nvGrpSpPr>
        <p:grpSpPr>
          <a:xfrm>
            <a:off x="7341062" y="2153586"/>
            <a:ext cx="420811" cy="522864"/>
            <a:chOff x="-2310650" y="3525775"/>
            <a:chExt cx="292250" cy="363125"/>
          </a:xfrm>
        </p:grpSpPr>
        <p:sp>
          <p:nvSpPr>
            <p:cNvPr id="10394" name="Google Shape;10394;p8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84"/>
          <p:cNvGrpSpPr/>
          <p:nvPr/>
        </p:nvGrpSpPr>
        <p:grpSpPr>
          <a:xfrm>
            <a:off x="2483722" y="2756270"/>
            <a:ext cx="424195" cy="420775"/>
            <a:chOff x="-5613150" y="3991275"/>
            <a:chExt cx="294600" cy="292225"/>
          </a:xfrm>
        </p:grpSpPr>
        <p:sp>
          <p:nvSpPr>
            <p:cNvPr id="10399" name="Google Shape;10399;p8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84"/>
          <p:cNvGrpSpPr/>
          <p:nvPr/>
        </p:nvGrpSpPr>
        <p:grpSpPr>
          <a:xfrm>
            <a:off x="5155210" y="1689438"/>
            <a:ext cx="434634" cy="419227"/>
            <a:chOff x="-3768700" y="3253275"/>
            <a:chExt cx="301850" cy="291150"/>
          </a:xfrm>
        </p:grpSpPr>
        <p:sp>
          <p:nvSpPr>
            <p:cNvPr id="10409" name="Google Shape;10409;p8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84"/>
          <p:cNvGrpSpPr/>
          <p:nvPr/>
        </p:nvGrpSpPr>
        <p:grpSpPr>
          <a:xfrm>
            <a:off x="5159293" y="2217090"/>
            <a:ext cx="426462" cy="395865"/>
            <a:chOff x="-3808700" y="3628950"/>
            <a:chExt cx="296175" cy="274925"/>
          </a:xfrm>
        </p:grpSpPr>
        <p:sp>
          <p:nvSpPr>
            <p:cNvPr id="10413" name="Google Shape;10413;p8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84"/>
          <p:cNvGrpSpPr/>
          <p:nvPr/>
        </p:nvGrpSpPr>
        <p:grpSpPr>
          <a:xfrm>
            <a:off x="5224504" y="2756412"/>
            <a:ext cx="419443" cy="420487"/>
            <a:chOff x="-3771675" y="3971775"/>
            <a:chExt cx="291300" cy="292025"/>
          </a:xfrm>
        </p:grpSpPr>
        <p:sp>
          <p:nvSpPr>
            <p:cNvPr id="10417" name="Google Shape;10417;p8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84"/>
          <p:cNvGrpSpPr/>
          <p:nvPr/>
        </p:nvGrpSpPr>
        <p:grpSpPr>
          <a:xfrm>
            <a:off x="7885948" y="1716461"/>
            <a:ext cx="420271" cy="320774"/>
            <a:chOff x="-1951475" y="3273100"/>
            <a:chExt cx="291875" cy="222775"/>
          </a:xfrm>
        </p:grpSpPr>
        <p:sp>
          <p:nvSpPr>
            <p:cNvPr id="10423" name="Google Shape;10423;p8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84"/>
          <p:cNvGrpSpPr/>
          <p:nvPr/>
        </p:nvGrpSpPr>
        <p:grpSpPr>
          <a:xfrm>
            <a:off x="7883429" y="2205191"/>
            <a:ext cx="425310" cy="419659"/>
            <a:chOff x="-1951475" y="3597450"/>
            <a:chExt cx="295375" cy="291450"/>
          </a:xfrm>
        </p:grpSpPr>
        <p:sp>
          <p:nvSpPr>
            <p:cNvPr id="10427" name="Google Shape;10427;p8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84"/>
          <p:cNvGrpSpPr/>
          <p:nvPr/>
        </p:nvGrpSpPr>
        <p:grpSpPr>
          <a:xfrm>
            <a:off x="7885680" y="2756825"/>
            <a:ext cx="444605" cy="419659"/>
            <a:chOff x="-1960150" y="3956600"/>
            <a:chExt cx="308775" cy="291450"/>
          </a:xfrm>
        </p:grpSpPr>
        <p:sp>
          <p:nvSpPr>
            <p:cNvPr id="10432" name="Google Shape;10432;p8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84"/>
          <p:cNvGrpSpPr/>
          <p:nvPr/>
        </p:nvGrpSpPr>
        <p:grpSpPr>
          <a:xfrm>
            <a:off x="1939718" y="3307636"/>
            <a:ext cx="420775" cy="420775"/>
            <a:chOff x="-804700" y="3226500"/>
            <a:chExt cx="292225" cy="292225"/>
          </a:xfrm>
        </p:grpSpPr>
        <p:sp>
          <p:nvSpPr>
            <p:cNvPr id="10435" name="Google Shape;10435;p8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84"/>
          <p:cNvGrpSpPr/>
          <p:nvPr/>
        </p:nvGrpSpPr>
        <p:grpSpPr>
          <a:xfrm>
            <a:off x="3019809" y="1688647"/>
            <a:ext cx="420775" cy="420811"/>
            <a:chOff x="-5251625" y="3272950"/>
            <a:chExt cx="292225" cy="292250"/>
          </a:xfrm>
        </p:grpSpPr>
        <p:sp>
          <p:nvSpPr>
            <p:cNvPr id="10443" name="Google Shape;10443;p8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84"/>
          <p:cNvGrpSpPr/>
          <p:nvPr/>
        </p:nvGrpSpPr>
        <p:grpSpPr>
          <a:xfrm>
            <a:off x="3016407" y="2204348"/>
            <a:ext cx="427578" cy="421351"/>
            <a:chOff x="-5254775" y="3631325"/>
            <a:chExt cx="296950" cy="292625"/>
          </a:xfrm>
        </p:grpSpPr>
        <p:sp>
          <p:nvSpPr>
            <p:cNvPr id="10447" name="Google Shape;10447;p8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84"/>
          <p:cNvGrpSpPr/>
          <p:nvPr/>
        </p:nvGrpSpPr>
        <p:grpSpPr>
          <a:xfrm>
            <a:off x="3032265" y="2756270"/>
            <a:ext cx="419659" cy="420775"/>
            <a:chOff x="-5251625" y="3991275"/>
            <a:chExt cx="291450" cy="292225"/>
          </a:xfrm>
        </p:grpSpPr>
        <p:sp>
          <p:nvSpPr>
            <p:cNvPr id="10455" name="Google Shape;10455;p8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84"/>
          <p:cNvGrpSpPr/>
          <p:nvPr/>
        </p:nvGrpSpPr>
        <p:grpSpPr>
          <a:xfrm>
            <a:off x="5772848" y="1689240"/>
            <a:ext cx="319874" cy="419623"/>
            <a:chOff x="-3365275" y="3253275"/>
            <a:chExt cx="222150" cy="291425"/>
          </a:xfrm>
        </p:grpSpPr>
        <p:sp>
          <p:nvSpPr>
            <p:cNvPr id="10461" name="Google Shape;10461;p8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84"/>
          <p:cNvGrpSpPr/>
          <p:nvPr/>
        </p:nvGrpSpPr>
        <p:grpSpPr>
          <a:xfrm>
            <a:off x="5746786" y="2204058"/>
            <a:ext cx="371998" cy="421927"/>
            <a:chOff x="-3383375" y="3611625"/>
            <a:chExt cx="258350" cy="293025"/>
          </a:xfrm>
        </p:grpSpPr>
        <p:sp>
          <p:nvSpPr>
            <p:cNvPr id="10464" name="Google Shape;10464;p8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84"/>
          <p:cNvGrpSpPr/>
          <p:nvPr/>
        </p:nvGrpSpPr>
        <p:grpSpPr>
          <a:xfrm>
            <a:off x="5809135" y="2756826"/>
            <a:ext cx="271097" cy="419659"/>
            <a:chOff x="-3347950" y="3971575"/>
            <a:chExt cx="188275" cy="291450"/>
          </a:xfrm>
        </p:grpSpPr>
        <p:sp>
          <p:nvSpPr>
            <p:cNvPr id="10467" name="Google Shape;10467;p8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84"/>
          <p:cNvGrpSpPr/>
          <p:nvPr/>
        </p:nvGrpSpPr>
        <p:grpSpPr>
          <a:xfrm>
            <a:off x="858994" y="3307061"/>
            <a:ext cx="371998" cy="421927"/>
            <a:chOff x="-1575775" y="3238300"/>
            <a:chExt cx="258350" cy="293025"/>
          </a:xfrm>
        </p:grpSpPr>
        <p:sp>
          <p:nvSpPr>
            <p:cNvPr id="10471" name="Google Shape;10471;p8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84"/>
          <p:cNvGrpSpPr/>
          <p:nvPr/>
        </p:nvGrpSpPr>
        <p:grpSpPr>
          <a:xfrm>
            <a:off x="2503892" y="3309051"/>
            <a:ext cx="423079" cy="424159"/>
            <a:chOff x="-1591550" y="3597475"/>
            <a:chExt cx="293825" cy="294575"/>
          </a:xfrm>
        </p:grpSpPr>
        <p:sp>
          <p:nvSpPr>
            <p:cNvPr id="10477" name="Google Shape;10477;p8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84"/>
          <p:cNvGrpSpPr/>
          <p:nvPr/>
        </p:nvGrpSpPr>
        <p:grpSpPr>
          <a:xfrm>
            <a:off x="4153362" y="3318663"/>
            <a:ext cx="421927" cy="399248"/>
            <a:chOff x="-1592325" y="3957400"/>
            <a:chExt cx="293025" cy="277275"/>
          </a:xfrm>
        </p:grpSpPr>
        <p:sp>
          <p:nvSpPr>
            <p:cNvPr id="10481" name="Google Shape;10481;p8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84"/>
          <p:cNvGrpSpPr/>
          <p:nvPr/>
        </p:nvGrpSpPr>
        <p:grpSpPr>
          <a:xfrm>
            <a:off x="3640232" y="3310744"/>
            <a:ext cx="369730" cy="420775"/>
            <a:chOff x="-778700" y="3612425"/>
            <a:chExt cx="256775" cy="292225"/>
          </a:xfrm>
        </p:grpSpPr>
        <p:sp>
          <p:nvSpPr>
            <p:cNvPr id="10486" name="Google Shape;10486;p8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84"/>
          <p:cNvGrpSpPr/>
          <p:nvPr/>
        </p:nvGrpSpPr>
        <p:grpSpPr>
          <a:xfrm>
            <a:off x="6111733" y="3828305"/>
            <a:ext cx="340731" cy="387641"/>
            <a:chOff x="7728464" y="1561258"/>
            <a:chExt cx="349719" cy="397866"/>
          </a:xfrm>
        </p:grpSpPr>
        <p:sp>
          <p:nvSpPr>
            <p:cNvPr id="10493" name="Google Shape;10493;p8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84"/>
          <p:cNvGrpSpPr/>
          <p:nvPr/>
        </p:nvGrpSpPr>
        <p:grpSpPr>
          <a:xfrm>
            <a:off x="4034702" y="3828305"/>
            <a:ext cx="387681" cy="387641"/>
            <a:chOff x="5611350" y="1561258"/>
            <a:chExt cx="397907" cy="397866"/>
          </a:xfrm>
        </p:grpSpPr>
        <p:sp>
          <p:nvSpPr>
            <p:cNvPr id="10496" name="Google Shape;10496;p8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84"/>
          <p:cNvGrpSpPr/>
          <p:nvPr/>
        </p:nvGrpSpPr>
        <p:grpSpPr>
          <a:xfrm>
            <a:off x="4553987" y="3925571"/>
            <a:ext cx="387610" cy="193109"/>
            <a:chOff x="6140660" y="1661097"/>
            <a:chExt cx="397835" cy="198202"/>
          </a:xfrm>
        </p:grpSpPr>
        <p:sp>
          <p:nvSpPr>
            <p:cNvPr id="10501" name="Google Shape;10501;p8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84"/>
          <p:cNvGrpSpPr/>
          <p:nvPr/>
        </p:nvGrpSpPr>
        <p:grpSpPr>
          <a:xfrm>
            <a:off x="5073202" y="3828305"/>
            <a:ext cx="387681" cy="387641"/>
            <a:chOff x="6669907" y="1561258"/>
            <a:chExt cx="397907" cy="397866"/>
          </a:xfrm>
        </p:grpSpPr>
        <p:sp>
          <p:nvSpPr>
            <p:cNvPr id="10506" name="Google Shape;10506;p8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84"/>
          <p:cNvGrpSpPr/>
          <p:nvPr/>
        </p:nvGrpSpPr>
        <p:grpSpPr>
          <a:xfrm>
            <a:off x="1958433" y="3885842"/>
            <a:ext cx="387681" cy="272572"/>
            <a:chOff x="3386036" y="1746339"/>
            <a:chExt cx="397907" cy="279762"/>
          </a:xfrm>
        </p:grpSpPr>
        <p:sp>
          <p:nvSpPr>
            <p:cNvPr id="10512" name="Google Shape;10512;p8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84"/>
          <p:cNvGrpSpPr/>
          <p:nvPr/>
        </p:nvGrpSpPr>
        <p:grpSpPr>
          <a:xfrm>
            <a:off x="2996130" y="3828288"/>
            <a:ext cx="387681" cy="387681"/>
            <a:chOff x="4417380" y="1687279"/>
            <a:chExt cx="397907" cy="397907"/>
          </a:xfrm>
        </p:grpSpPr>
        <p:sp>
          <p:nvSpPr>
            <p:cNvPr id="10515" name="Google Shape;10515;p8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84"/>
          <p:cNvGrpSpPr/>
          <p:nvPr/>
        </p:nvGrpSpPr>
        <p:grpSpPr>
          <a:xfrm>
            <a:off x="7942611" y="3308537"/>
            <a:ext cx="387661" cy="387661"/>
            <a:chOff x="2869999" y="1687279"/>
            <a:chExt cx="397887" cy="397887"/>
          </a:xfrm>
        </p:grpSpPr>
        <p:sp>
          <p:nvSpPr>
            <p:cNvPr id="10518" name="Google Shape;10518;p8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4"/>
          <p:cNvGrpSpPr/>
          <p:nvPr/>
        </p:nvGrpSpPr>
        <p:grpSpPr>
          <a:xfrm>
            <a:off x="2477718" y="3828664"/>
            <a:ext cx="386807" cy="386929"/>
            <a:chOff x="3902887" y="1687655"/>
            <a:chExt cx="397010" cy="397135"/>
          </a:xfrm>
        </p:grpSpPr>
        <p:sp>
          <p:nvSpPr>
            <p:cNvPr id="10521" name="Google Shape;10521;p8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4"/>
          <p:cNvGrpSpPr/>
          <p:nvPr/>
        </p:nvGrpSpPr>
        <p:grpSpPr>
          <a:xfrm>
            <a:off x="3515416" y="3828344"/>
            <a:ext cx="387681" cy="387681"/>
            <a:chOff x="4933458" y="1687279"/>
            <a:chExt cx="397907" cy="397907"/>
          </a:xfrm>
        </p:grpSpPr>
        <p:sp>
          <p:nvSpPr>
            <p:cNvPr id="10524" name="Google Shape;10524;p8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84"/>
          <p:cNvGrpSpPr/>
          <p:nvPr/>
        </p:nvGrpSpPr>
        <p:grpSpPr>
          <a:xfrm>
            <a:off x="5289671" y="3308775"/>
            <a:ext cx="387681" cy="387661"/>
            <a:chOff x="266768" y="1721375"/>
            <a:chExt cx="397907" cy="397887"/>
          </a:xfrm>
        </p:grpSpPr>
        <p:sp>
          <p:nvSpPr>
            <p:cNvPr id="10527" name="Google Shape;10527;p8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4"/>
          <p:cNvGrpSpPr/>
          <p:nvPr/>
        </p:nvGrpSpPr>
        <p:grpSpPr>
          <a:xfrm>
            <a:off x="7411672" y="3308924"/>
            <a:ext cx="387539" cy="386888"/>
            <a:chOff x="2408992" y="1722875"/>
            <a:chExt cx="397761" cy="397093"/>
          </a:xfrm>
        </p:grpSpPr>
        <p:sp>
          <p:nvSpPr>
            <p:cNvPr id="10530" name="Google Shape;10530;p8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4"/>
          <p:cNvGrpSpPr/>
          <p:nvPr/>
        </p:nvGrpSpPr>
        <p:grpSpPr>
          <a:xfrm>
            <a:off x="5592488" y="3828305"/>
            <a:ext cx="387641" cy="387641"/>
            <a:chOff x="7199196" y="1561258"/>
            <a:chExt cx="397866" cy="397866"/>
          </a:xfrm>
        </p:grpSpPr>
        <p:sp>
          <p:nvSpPr>
            <p:cNvPr id="10533" name="Google Shape;10533;p8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6" name="Google Shape;10536;p84"/>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0537" name="Google Shape;10537;p84"/>
          <p:cNvGrpSpPr/>
          <p:nvPr/>
        </p:nvGrpSpPr>
        <p:grpSpPr>
          <a:xfrm>
            <a:off x="6348367" y="3308537"/>
            <a:ext cx="387661" cy="387661"/>
            <a:chOff x="1379798" y="1723250"/>
            <a:chExt cx="397887" cy="397887"/>
          </a:xfrm>
        </p:grpSpPr>
        <p:sp>
          <p:nvSpPr>
            <p:cNvPr id="10538" name="Google Shape;10538;p8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84"/>
          <p:cNvGrpSpPr/>
          <p:nvPr/>
        </p:nvGrpSpPr>
        <p:grpSpPr>
          <a:xfrm>
            <a:off x="5817327" y="3308537"/>
            <a:ext cx="387641" cy="387661"/>
            <a:chOff x="864491" y="1723250"/>
            <a:chExt cx="397866" cy="397887"/>
          </a:xfrm>
        </p:grpSpPr>
        <p:sp>
          <p:nvSpPr>
            <p:cNvPr id="10543" name="Google Shape;10543;p8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6" name="Google Shape;10546;p84"/>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7" name="Google Shape;10547;p84"/>
          <p:cNvGrpSpPr/>
          <p:nvPr/>
        </p:nvGrpSpPr>
        <p:grpSpPr>
          <a:xfrm>
            <a:off x="6584154" y="3827060"/>
            <a:ext cx="388966" cy="388966"/>
            <a:chOff x="1190625" y="238125"/>
            <a:chExt cx="5235075" cy="5235075"/>
          </a:xfrm>
        </p:grpSpPr>
        <p:sp>
          <p:nvSpPr>
            <p:cNvPr id="10548" name="Google Shape;10548;p84"/>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4"/>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53"/>
        <p:cNvGrpSpPr/>
        <p:nvPr/>
      </p:nvGrpSpPr>
      <p:grpSpPr>
        <a:xfrm>
          <a:off x="0" y="0"/>
          <a:ext cx="0" cy="0"/>
          <a:chOff x="0" y="0"/>
          <a:chExt cx="0" cy="0"/>
        </a:xfrm>
      </p:grpSpPr>
      <p:pic>
        <p:nvPicPr>
          <p:cNvPr id="10554" name="Google Shape;10554;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39"/>
          <p:cNvSpPr/>
          <p:nvPr/>
        </p:nvSpPr>
        <p:spPr>
          <a:xfrm>
            <a:off x="4198875" y="4087224"/>
            <a:ext cx="4179300" cy="37230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7" name="Google Shape;597;p39"/>
          <p:cNvCxnSpPr/>
          <p:nvPr/>
        </p:nvCxnSpPr>
        <p:spPr>
          <a:xfrm>
            <a:off x="4279125" y="3861673"/>
            <a:ext cx="4018800" cy="0"/>
          </a:xfrm>
          <a:prstGeom prst="straightConnector1">
            <a:avLst/>
          </a:prstGeom>
          <a:noFill/>
          <a:ln w="19050" cap="flat" cmpd="sng">
            <a:solidFill>
              <a:schemeClr val="lt1"/>
            </a:solidFill>
            <a:prstDash val="solid"/>
            <a:round/>
            <a:headEnd type="none" w="med" len="med"/>
            <a:tailEnd type="none" w="med" len="med"/>
          </a:ln>
        </p:spPr>
      </p:cxnSp>
      <p:sp>
        <p:nvSpPr>
          <p:cNvPr id="598" name="Google Shape;598;p39"/>
          <p:cNvSpPr/>
          <p:nvPr/>
        </p:nvSpPr>
        <p:spPr>
          <a:xfrm>
            <a:off x="5617725" y="683976"/>
            <a:ext cx="1341600" cy="1341600"/>
          </a:xfrm>
          <a:prstGeom prst="ellipse">
            <a:avLst/>
          </a:prstGeom>
          <a:gradFill>
            <a:gsLst>
              <a:gs pos="0">
                <a:schemeClr val="accent6"/>
              </a:gs>
              <a:gs pos="100000">
                <a:schemeClr val="accent2"/>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9" name="Google Shape;599;p39"/>
          <p:cNvSpPr txBox="1">
            <a:spLocks noGrp="1"/>
          </p:cNvSpPr>
          <p:nvPr>
            <p:ph type="title"/>
          </p:nvPr>
        </p:nvSpPr>
        <p:spPr>
          <a:xfrm>
            <a:off x="4291725" y="2181200"/>
            <a:ext cx="3993600" cy="153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VS </a:t>
            </a:r>
            <a:r>
              <a:rPr lang="en">
                <a:solidFill>
                  <a:schemeClr val="accent6"/>
                </a:solidFill>
              </a:rPr>
              <a:t>SOLUTION</a:t>
            </a:r>
            <a:endParaRPr>
              <a:solidFill>
                <a:schemeClr val="accent6"/>
              </a:solidFill>
            </a:endParaRPr>
          </a:p>
        </p:txBody>
      </p:sp>
      <p:sp>
        <p:nvSpPr>
          <p:cNvPr id="600" name="Google Shape;600;p39"/>
          <p:cNvSpPr txBox="1">
            <a:spLocks noGrp="1"/>
          </p:cNvSpPr>
          <p:nvPr>
            <p:ph type="title" idx="2"/>
          </p:nvPr>
        </p:nvSpPr>
        <p:spPr>
          <a:xfrm>
            <a:off x="5517675" y="972501"/>
            <a:ext cx="1541700" cy="82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01" name="Google Shape;601;p39"/>
          <p:cNvSpPr txBox="1">
            <a:spLocks noGrp="1"/>
          </p:cNvSpPr>
          <p:nvPr>
            <p:ph type="subTitle" idx="1"/>
          </p:nvPr>
        </p:nvSpPr>
        <p:spPr>
          <a:xfrm>
            <a:off x="4291725" y="4063975"/>
            <a:ext cx="3993600" cy="40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602" name="Google Shape;602;p39"/>
          <p:cNvSpPr/>
          <p:nvPr/>
        </p:nvSpPr>
        <p:spPr>
          <a:xfrm>
            <a:off x="-1114100" y="-99402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 name="Google Shape;603;p39"/>
          <p:cNvGrpSpPr/>
          <p:nvPr/>
        </p:nvGrpSpPr>
        <p:grpSpPr>
          <a:xfrm>
            <a:off x="1372352" y="897628"/>
            <a:ext cx="1999504" cy="3469157"/>
            <a:chOff x="838950" y="1315776"/>
            <a:chExt cx="1890248" cy="3279597"/>
          </a:xfrm>
        </p:grpSpPr>
        <p:sp>
          <p:nvSpPr>
            <p:cNvPr id="604" name="Google Shape;604;p39"/>
            <p:cNvSpPr/>
            <p:nvPr/>
          </p:nvSpPr>
          <p:spPr>
            <a:xfrm>
              <a:off x="1812359" y="3915951"/>
              <a:ext cx="503435" cy="652355"/>
            </a:xfrm>
            <a:custGeom>
              <a:avLst/>
              <a:gdLst/>
              <a:ahLst/>
              <a:cxnLst/>
              <a:rect l="l" t="t" r="r" b="b"/>
              <a:pathLst>
                <a:path w="4557" h="5905" extrusionOk="0">
                  <a:moveTo>
                    <a:pt x="1348" y="1"/>
                  </a:moveTo>
                  <a:lnTo>
                    <a:pt x="3097" y="1"/>
                  </a:lnTo>
                  <a:cubicBezTo>
                    <a:pt x="3097" y="1"/>
                    <a:pt x="4556" y="636"/>
                    <a:pt x="4556" y="3053"/>
                  </a:cubicBezTo>
                  <a:cubicBezTo>
                    <a:pt x="4556" y="5459"/>
                    <a:pt x="3019" y="5905"/>
                    <a:pt x="3019" y="5905"/>
                  </a:cubicBezTo>
                  <a:lnTo>
                    <a:pt x="1348" y="5905"/>
                  </a:lnTo>
                  <a:cubicBezTo>
                    <a:pt x="1348" y="5905"/>
                    <a:pt x="0" y="5359"/>
                    <a:pt x="0" y="2741"/>
                  </a:cubicBezTo>
                  <a:cubicBezTo>
                    <a:pt x="0" y="302"/>
                    <a:pt x="1348" y="1"/>
                    <a:pt x="1348"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5" name="Google Shape;605;p39"/>
            <p:cNvSpPr/>
            <p:nvPr/>
          </p:nvSpPr>
          <p:spPr>
            <a:xfrm>
              <a:off x="1929243" y="2136506"/>
              <a:ext cx="588279" cy="1121211"/>
            </a:xfrm>
            <a:custGeom>
              <a:avLst/>
              <a:gdLst/>
              <a:ahLst/>
              <a:cxnLst/>
              <a:rect l="l" t="t" r="r" b="b"/>
              <a:pathLst>
                <a:path w="5325" h="10149" extrusionOk="0">
                  <a:moveTo>
                    <a:pt x="0" y="324"/>
                  </a:moveTo>
                  <a:cubicBezTo>
                    <a:pt x="0" y="324"/>
                    <a:pt x="1070" y="1"/>
                    <a:pt x="1449" y="1104"/>
                  </a:cubicBezTo>
                  <a:cubicBezTo>
                    <a:pt x="1816" y="2206"/>
                    <a:pt x="1927" y="5793"/>
                    <a:pt x="2206" y="6618"/>
                  </a:cubicBezTo>
                  <a:cubicBezTo>
                    <a:pt x="2484" y="7442"/>
                    <a:pt x="5325" y="9347"/>
                    <a:pt x="5325" y="9347"/>
                  </a:cubicBezTo>
                  <a:lnTo>
                    <a:pt x="4545" y="10149"/>
                  </a:lnTo>
                  <a:cubicBezTo>
                    <a:pt x="4545" y="10149"/>
                    <a:pt x="958" y="7598"/>
                    <a:pt x="802" y="6840"/>
                  </a:cubicBezTo>
                  <a:cubicBezTo>
                    <a:pt x="646" y="6083"/>
                    <a:pt x="0" y="324"/>
                    <a:pt x="0" y="324"/>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6" name="Google Shape;606;p39"/>
            <p:cNvSpPr/>
            <p:nvPr/>
          </p:nvSpPr>
          <p:spPr>
            <a:xfrm>
              <a:off x="1877540" y="2155066"/>
              <a:ext cx="280717" cy="355729"/>
            </a:xfrm>
            <a:custGeom>
              <a:avLst/>
              <a:gdLst/>
              <a:ahLst/>
              <a:cxnLst/>
              <a:rect l="l" t="t" r="r" b="b"/>
              <a:pathLst>
                <a:path w="2541" h="3220" extrusionOk="0">
                  <a:moveTo>
                    <a:pt x="947" y="3219"/>
                  </a:moveTo>
                  <a:lnTo>
                    <a:pt x="2173" y="2696"/>
                  </a:lnTo>
                  <a:cubicBezTo>
                    <a:pt x="2540" y="2595"/>
                    <a:pt x="2240" y="1248"/>
                    <a:pt x="2084" y="858"/>
                  </a:cubicBezTo>
                  <a:cubicBezTo>
                    <a:pt x="1850" y="279"/>
                    <a:pt x="1671" y="111"/>
                    <a:pt x="1404" y="56"/>
                  </a:cubicBezTo>
                  <a:lnTo>
                    <a:pt x="1" y="0"/>
                  </a:lnTo>
                  <a:cubicBezTo>
                    <a:pt x="1" y="0"/>
                    <a:pt x="791" y="1571"/>
                    <a:pt x="947" y="321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7" name="Google Shape;607;p39"/>
            <p:cNvSpPr/>
            <p:nvPr/>
          </p:nvSpPr>
          <p:spPr>
            <a:xfrm>
              <a:off x="1891129" y="1542142"/>
              <a:ext cx="148920" cy="229015"/>
            </a:xfrm>
            <a:custGeom>
              <a:avLst/>
              <a:gdLst/>
              <a:ahLst/>
              <a:cxnLst/>
              <a:rect l="l" t="t" r="r" b="b"/>
              <a:pathLst>
                <a:path w="1348" h="2073" extrusionOk="0">
                  <a:moveTo>
                    <a:pt x="791" y="1"/>
                  </a:moveTo>
                  <a:lnTo>
                    <a:pt x="0" y="34"/>
                  </a:lnTo>
                  <a:lnTo>
                    <a:pt x="112" y="2073"/>
                  </a:lnTo>
                  <a:lnTo>
                    <a:pt x="902" y="2028"/>
                  </a:lnTo>
                  <a:cubicBezTo>
                    <a:pt x="902" y="2028"/>
                    <a:pt x="1348" y="1805"/>
                    <a:pt x="1303" y="981"/>
                  </a:cubicBezTo>
                  <a:cubicBezTo>
                    <a:pt x="1259" y="168"/>
                    <a:pt x="791" y="1"/>
                    <a:pt x="791"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8" name="Google Shape;608;p39"/>
            <p:cNvSpPr/>
            <p:nvPr/>
          </p:nvSpPr>
          <p:spPr>
            <a:xfrm>
              <a:off x="981686" y="2143908"/>
              <a:ext cx="1150708" cy="2073726"/>
            </a:xfrm>
            <a:custGeom>
              <a:avLst/>
              <a:gdLst/>
              <a:ahLst/>
              <a:cxnLst/>
              <a:rect l="l" t="t" r="r" b="b"/>
              <a:pathLst>
                <a:path w="10416" h="18771" extrusionOk="0">
                  <a:moveTo>
                    <a:pt x="646" y="3031"/>
                  </a:moveTo>
                  <a:cubicBezTo>
                    <a:pt x="646" y="3031"/>
                    <a:pt x="1404" y="8199"/>
                    <a:pt x="1404" y="10304"/>
                  </a:cubicBezTo>
                  <a:cubicBezTo>
                    <a:pt x="1404" y="12421"/>
                    <a:pt x="969" y="16598"/>
                    <a:pt x="969" y="16598"/>
                  </a:cubicBezTo>
                  <a:cubicBezTo>
                    <a:pt x="969" y="16598"/>
                    <a:pt x="6739" y="18770"/>
                    <a:pt x="9469" y="16286"/>
                  </a:cubicBezTo>
                  <a:cubicBezTo>
                    <a:pt x="9469" y="16286"/>
                    <a:pt x="9246" y="8979"/>
                    <a:pt x="9268" y="7876"/>
                  </a:cubicBezTo>
                  <a:cubicBezTo>
                    <a:pt x="9301" y="6784"/>
                    <a:pt x="10415" y="1917"/>
                    <a:pt x="8622" y="101"/>
                  </a:cubicBezTo>
                  <a:lnTo>
                    <a:pt x="6428" y="1"/>
                  </a:lnTo>
                  <a:lnTo>
                    <a:pt x="3208" y="212"/>
                  </a:lnTo>
                  <a:lnTo>
                    <a:pt x="0" y="925"/>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9" name="Google Shape;609;p39"/>
            <p:cNvSpPr/>
            <p:nvPr/>
          </p:nvSpPr>
          <p:spPr>
            <a:xfrm>
              <a:off x="1028417" y="2395021"/>
              <a:ext cx="289334" cy="1646630"/>
            </a:xfrm>
            <a:custGeom>
              <a:avLst/>
              <a:gdLst/>
              <a:ahLst/>
              <a:cxnLst/>
              <a:rect l="l" t="t" r="r" b="b"/>
              <a:pathLst>
                <a:path w="2619" h="14905" extrusionOk="0">
                  <a:moveTo>
                    <a:pt x="1" y="0"/>
                  </a:moveTo>
                  <a:lnTo>
                    <a:pt x="223" y="758"/>
                  </a:lnTo>
                  <a:cubicBezTo>
                    <a:pt x="223" y="758"/>
                    <a:pt x="981" y="5926"/>
                    <a:pt x="981" y="8031"/>
                  </a:cubicBezTo>
                  <a:cubicBezTo>
                    <a:pt x="981" y="10148"/>
                    <a:pt x="546" y="14325"/>
                    <a:pt x="546" y="14325"/>
                  </a:cubicBezTo>
                  <a:cubicBezTo>
                    <a:pt x="546" y="14325"/>
                    <a:pt x="1270" y="14670"/>
                    <a:pt x="2618" y="14904"/>
                  </a:cubicBezTo>
                  <a:cubicBezTo>
                    <a:pt x="2507" y="13746"/>
                    <a:pt x="2585" y="12587"/>
                    <a:pt x="2551" y="11418"/>
                  </a:cubicBezTo>
                  <a:cubicBezTo>
                    <a:pt x="2518" y="9958"/>
                    <a:pt x="2485" y="7875"/>
                    <a:pt x="2362" y="6416"/>
                  </a:cubicBezTo>
                  <a:cubicBezTo>
                    <a:pt x="2173" y="4177"/>
                    <a:pt x="1694" y="1794"/>
                    <a:pt x="1"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9"/>
            <p:cNvSpPr/>
            <p:nvPr/>
          </p:nvSpPr>
          <p:spPr>
            <a:xfrm>
              <a:off x="1028417" y="2395021"/>
              <a:ext cx="278287" cy="1068183"/>
            </a:xfrm>
            <a:custGeom>
              <a:avLst/>
              <a:gdLst/>
              <a:ahLst/>
              <a:cxnLst/>
              <a:rect l="l" t="t" r="r" b="b"/>
              <a:pathLst>
                <a:path w="2519" h="9669" extrusionOk="0">
                  <a:moveTo>
                    <a:pt x="1" y="0"/>
                  </a:moveTo>
                  <a:lnTo>
                    <a:pt x="223" y="758"/>
                  </a:lnTo>
                  <a:cubicBezTo>
                    <a:pt x="223" y="758"/>
                    <a:pt x="981" y="5926"/>
                    <a:pt x="981" y="8031"/>
                  </a:cubicBezTo>
                  <a:cubicBezTo>
                    <a:pt x="981" y="8444"/>
                    <a:pt x="959" y="8923"/>
                    <a:pt x="936" y="9435"/>
                  </a:cubicBezTo>
                  <a:cubicBezTo>
                    <a:pt x="1471" y="9524"/>
                    <a:pt x="1983" y="9658"/>
                    <a:pt x="2518" y="9669"/>
                  </a:cubicBezTo>
                  <a:cubicBezTo>
                    <a:pt x="2485" y="8555"/>
                    <a:pt x="2440" y="7352"/>
                    <a:pt x="2362" y="6416"/>
                  </a:cubicBezTo>
                  <a:cubicBezTo>
                    <a:pt x="2173" y="4177"/>
                    <a:pt x="1694" y="1794"/>
                    <a:pt x="1"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1" name="Google Shape;611;p39"/>
            <p:cNvSpPr/>
            <p:nvPr/>
          </p:nvSpPr>
          <p:spPr>
            <a:xfrm>
              <a:off x="1088737" y="3709249"/>
              <a:ext cx="229015" cy="332419"/>
            </a:xfrm>
            <a:custGeom>
              <a:avLst/>
              <a:gdLst/>
              <a:ahLst/>
              <a:cxnLst/>
              <a:rect l="l" t="t" r="r" b="b"/>
              <a:pathLst>
                <a:path w="2073" h="3009" extrusionOk="0">
                  <a:moveTo>
                    <a:pt x="223" y="1"/>
                  </a:moveTo>
                  <a:cubicBezTo>
                    <a:pt x="112" y="1348"/>
                    <a:pt x="0" y="2429"/>
                    <a:pt x="0" y="2429"/>
                  </a:cubicBezTo>
                  <a:cubicBezTo>
                    <a:pt x="0" y="2429"/>
                    <a:pt x="724" y="2785"/>
                    <a:pt x="2072" y="3008"/>
                  </a:cubicBezTo>
                  <a:cubicBezTo>
                    <a:pt x="1972" y="2017"/>
                    <a:pt x="2017" y="1025"/>
                    <a:pt x="2017" y="34"/>
                  </a:cubicBezTo>
                  <a:lnTo>
                    <a:pt x="2017" y="34"/>
                  </a:lnTo>
                  <a:cubicBezTo>
                    <a:pt x="1925" y="41"/>
                    <a:pt x="1519" y="78"/>
                    <a:pt x="1082" y="78"/>
                  </a:cubicBezTo>
                  <a:cubicBezTo>
                    <a:pt x="779" y="78"/>
                    <a:pt x="461" y="60"/>
                    <a:pt x="223"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2" name="Google Shape;612;p39"/>
            <p:cNvSpPr/>
            <p:nvPr/>
          </p:nvSpPr>
          <p:spPr>
            <a:xfrm>
              <a:off x="1331123" y="1949469"/>
              <a:ext cx="421020" cy="318831"/>
            </a:xfrm>
            <a:custGeom>
              <a:avLst/>
              <a:gdLst/>
              <a:ahLst/>
              <a:cxnLst/>
              <a:rect l="l" t="t" r="r" b="b"/>
              <a:pathLst>
                <a:path w="3811" h="2886" extrusionOk="0">
                  <a:moveTo>
                    <a:pt x="1" y="279"/>
                  </a:moveTo>
                  <a:lnTo>
                    <a:pt x="1" y="1972"/>
                  </a:lnTo>
                  <a:cubicBezTo>
                    <a:pt x="1" y="1972"/>
                    <a:pt x="680" y="2429"/>
                    <a:pt x="1304" y="2518"/>
                  </a:cubicBezTo>
                  <a:cubicBezTo>
                    <a:pt x="1917" y="2607"/>
                    <a:pt x="3287" y="2886"/>
                    <a:pt x="3810" y="1861"/>
                  </a:cubicBezTo>
                  <a:lnTo>
                    <a:pt x="3810" y="1"/>
                  </a:lnTo>
                  <a:cubicBezTo>
                    <a:pt x="3810" y="1"/>
                    <a:pt x="1371" y="1014"/>
                    <a:pt x="1" y="279"/>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3" name="Google Shape;613;p39"/>
            <p:cNvSpPr/>
            <p:nvPr/>
          </p:nvSpPr>
          <p:spPr>
            <a:xfrm>
              <a:off x="1331123" y="1980292"/>
              <a:ext cx="140414" cy="246249"/>
            </a:xfrm>
            <a:custGeom>
              <a:avLst/>
              <a:gdLst/>
              <a:ahLst/>
              <a:cxnLst/>
              <a:rect l="l" t="t" r="r" b="b"/>
              <a:pathLst>
                <a:path w="1271" h="2229" extrusionOk="0">
                  <a:moveTo>
                    <a:pt x="1" y="0"/>
                  </a:moveTo>
                  <a:lnTo>
                    <a:pt x="1" y="1693"/>
                  </a:lnTo>
                  <a:cubicBezTo>
                    <a:pt x="1" y="1693"/>
                    <a:pt x="658" y="2139"/>
                    <a:pt x="1271" y="2228"/>
                  </a:cubicBezTo>
                  <a:lnTo>
                    <a:pt x="1271" y="257"/>
                  </a:lnTo>
                  <a:cubicBezTo>
                    <a:pt x="1242" y="257"/>
                    <a:pt x="1214" y="258"/>
                    <a:pt x="1186" y="258"/>
                  </a:cubicBezTo>
                  <a:cubicBezTo>
                    <a:pt x="759" y="258"/>
                    <a:pt x="346" y="178"/>
                    <a:pt x="1" y="0"/>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9"/>
            <p:cNvSpPr/>
            <p:nvPr/>
          </p:nvSpPr>
          <p:spPr>
            <a:xfrm>
              <a:off x="1042006" y="1315776"/>
              <a:ext cx="953731" cy="748247"/>
            </a:xfrm>
            <a:custGeom>
              <a:avLst/>
              <a:gdLst/>
              <a:ahLst/>
              <a:cxnLst/>
              <a:rect l="l" t="t" r="r" b="b"/>
              <a:pathLst>
                <a:path w="8633" h="6773" extrusionOk="0">
                  <a:moveTo>
                    <a:pt x="4322" y="0"/>
                  </a:moveTo>
                  <a:cubicBezTo>
                    <a:pt x="1927" y="0"/>
                    <a:pt x="0" y="1515"/>
                    <a:pt x="0" y="3386"/>
                  </a:cubicBezTo>
                  <a:cubicBezTo>
                    <a:pt x="0" y="5258"/>
                    <a:pt x="1927" y="6773"/>
                    <a:pt x="4322" y="6773"/>
                  </a:cubicBezTo>
                  <a:cubicBezTo>
                    <a:pt x="6706" y="6773"/>
                    <a:pt x="8633" y="5258"/>
                    <a:pt x="8633" y="3386"/>
                  </a:cubicBezTo>
                  <a:cubicBezTo>
                    <a:pt x="8633" y="1515"/>
                    <a:pt x="6706" y="0"/>
                    <a:pt x="4322"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5" name="Google Shape;615;p39"/>
            <p:cNvSpPr/>
            <p:nvPr/>
          </p:nvSpPr>
          <p:spPr>
            <a:xfrm>
              <a:off x="1179770" y="1358861"/>
              <a:ext cx="815968" cy="662077"/>
            </a:xfrm>
            <a:custGeom>
              <a:avLst/>
              <a:gdLst/>
              <a:ahLst/>
              <a:cxnLst/>
              <a:rect l="l" t="t" r="r" b="b"/>
              <a:pathLst>
                <a:path w="7386" h="5993" extrusionOk="0">
                  <a:moveTo>
                    <a:pt x="6183" y="646"/>
                  </a:moveTo>
                  <a:cubicBezTo>
                    <a:pt x="5526" y="245"/>
                    <a:pt x="4713" y="0"/>
                    <a:pt x="3821" y="0"/>
                  </a:cubicBezTo>
                  <a:cubicBezTo>
                    <a:pt x="1716" y="0"/>
                    <a:pt x="1" y="1348"/>
                    <a:pt x="1" y="2996"/>
                  </a:cubicBezTo>
                  <a:cubicBezTo>
                    <a:pt x="1" y="4645"/>
                    <a:pt x="1716" y="5993"/>
                    <a:pt x="3821" y="5993"/>
                  </a:cubicBezTo>
                  <a:cubicBezTo>
                    <a:pt x="4713" y="5993"/>
                    <a:pt x="5526" y="5748"/>
                    <a:pt x="6183" y="5347"/>
                  </a:cubicBezTo>
                  <a:cubicBezTo>
                    <a:pt x="6929" y="4734"/>
                    <a:pt x="7386" y="3910"/>
                    <a:pt x="7386" y="2996"/>
                  </a:cubicBezTo>
                  <a:cubicBezTo>
                    <a:pt x="7386" y="2083"/>
                    <a:pt x="6929" y="1259"/>
                    <a:pt x="6183" y="64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6" name="Google Shape;616;p39"/>
            <p:cNvSpPr/>
            <p:nvPr/>
          </p:nvSpPr>
          <p:spPr>
            <a:xfrm>
              <a:off x="1251138" y="1432660"/>
              <a:ext cx="706488" cy="498463"/>
            </a:xfrm>
            <a:custGeom>
              <a:avLst/>
              <a:gdLst/>
              <a:ahLst/>
              <a:cxnLst/>
              <a:rect l="l" t="t" r="r" b="b"/>
              <a:pathLst>
                <a:path w="6395" h="4512" extrusionOk="0">
                  <a:moveTo>
                    <a:pt x="5348" y="491"/>
                  </a:moveTo>
                  <a:cubicBezTo>
                    <a:pt x="4791" y="179"/>
                    <a:pt x="4078" y="0"/>
                    <a:pt x="3309" y="0"/>
                  </a:cubicBezTo>
                  <a:cubicBezTo>
                    <a:pt x="1482" y="0"/>
                    <a:pt x="1" y="1014"/>
                    <a:pt x="1" y="2262"/>
                  </a:cubicBezTo>
                  <a:cubicBezTo>
                    <a:pt x="1" y="3498"/>
                    <a:pt x="1482" y="4512"/>
                    <a:pt x="3309" y="4512"/>
                  </a:cubicBezTo>
                  <a:cubicBezTo>
                    <a:pt x="4078" y="4512"/>
                    <a:pt x="4791" y="4334"/>
                    <a:pt x="5348" y="4033"/>
                  </a:cubicBezTo>
                  <a:cubicBezTo>
                    <a:pt x="5994" y="3565"/>
                    <a:pt x="6395" y="2941"/>
                    <a:pt x="6395" y="2262"/>
                  </a:cubicBezTo>
                  <a:cubicBezTo>
                    <a:pt x="6395" y="1571"/>
                    <a:pt x="5994" y="947"/>
                    <a:pt x="5348" y="49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7" name="Google Shape;617;p39"/>
            <p:cNvSpPr/>
            <p:nvPr/>
          </p:nvSpPr>
          <p:spPr>
            <a:xfrm>
              <a:off x="1434529" y="1566778"/>
              <a:ext cx="200733" cy="126825"/>
            </a:xfrm>
            <a:custGeom>
              <a:avLst/>
              <a:gdLst/>
              <a:ahLst/>
              <a:cxnLst/>
              <a:rect l="l" t="t" r="r" b="b"/>
              <a:pathLst>
                <a:path w="1817" h="1148" extrusionOk="0">
                  <a:moveTo>
                    <a:pt x="1805" y="558"/>
                  </a:moveTo>
                  <a:cubicBezTo>
                    <a:pt x="1816" y="869"/>
                    <a:pt x="1415" y="1126"/>
                    <a:pt x="914" y="1137"/>
                  </a:cubicBezTo>
                  <a:cubicBezTo>
                    <a:pt x="424" y="1148"/>
                    <a:pt x="12" y="903"/>
                    <a:pt x="12" y="591"/>
                  </a:cubicBezTo>
                  <a:cubicBezTo>
                    <a:pt x="1" y="279"/>
                    <a:pt x="402" y="23"/>
                    <a:pt x="903" y="12"/>
                  </a:cubicBezTo>
                  <a:cubicBezTo>
                    <a:pt x="1393" y="1"/>
                    <a:pt x="1805" y="246"/>
                    <a:pt x="1805" y="558"/>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8" name="Google Shape;618;p39"/>
            <p:cNvSpPr/>
            <p:nvPr/>
          </p:nvSpPr>
          <p:spPr>
            <a:xfrm>
              <a:off x="1691719" y="1538496"/>
              <a:ext cx="187145" cy="124395"/>
            </a:xfrm>
            <a:custGeom>
              <a:avLst/>
              <a:gdLst/>
              <a:ahLst/>
              <a:cxnLst/>
              <a:rect l="l" t="t" r="r" b="b"/>
              <a:pathLst>
                <a:path w="1694" h="1126" extrusionOk="0">
                  <a:moveTo>
                    <a:pt x="1660" y="457"/>
                  </a:moveTo>
                  <a:cubicBezTo>
                    <a:pt x="1694" y="736"/>
                    <a:pt x="1360" y="1014"/>
                    <a:pt x="914" y="1070"/>
                  </a:cubicBezTo>
                  <a:cubicBezTo>
                    <a:pt x="457" y="1125"/>
                    <a:pt x="67" y="936"/>
                    <a:pt x="34" y="658"/>
                  </a:cubicBezTo>
                  <a:cubicBezTo>
                    <a:pt x="1" y="379"/>
                    <a:pt x="335" y="112"/>
                    <a:pt x="780" y="56"/>
                  </a:cubicBezTo>
                  <a:cubicBezTo>
                    <a:pt x="1226" y="0"/>
                    <a:pt x="1616" y="179"/>
                    <a:pt x="1660" y="457"/>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9" name="Google Shape;619;p39"/>
            <p:cNvSpPr/>
            <p:nvPr/>
          </p:nvSpPr>
          <p:spPr>
            <a:xfrm>
              <a:off x="1491093" y="1496626"/>
              <a:ext cx="70262" cy="46841"/>
            </a:xfrm>
            <a:custGeom>
              <a:avLst/>
              <a:gdLst/>
              <a:ahLst/>
              <a:cxnLst/>
              <a:rect l="l" t="t" r="r" b="b"/>
              <a:pathLst>
                <a:path w="636" h="424" extrusionOk="0">
                  <a:moveTo>
                    <a:pt x="636" y="212"/>
                  </a:moveTo>
                  <a:cubicBezTo>
                    <a:pt x="636" y="324"/>
                    <a:pt x="491" y="424"/>
                    <a:pt x="313" y="424"/>
                  </a:cubicBezTo>
                  <a:cubicBezTo>
                    <a:pt x="146" y="424"/>
                    <a:pt x="1" y="324"/>
                    <a:pt x="1" y="212"/>
                  </a:cubicBezTo>
                  <a:cubicBezTo>
                    <a:pt x="1" y="90"/>
                    <a:pt x="146" y="1"/>
                    <a:pt x="313" y="1"/>
                  </a:cubicBezTo>
                  <a:cubicBezTo>
                    <a:pt x="491" y="1"/>
                    <a:pt x="636" y="90"/>
                    <a:pt x="636" y="212"/>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0" name="Google Shape;620;p39"/>
            <p:cNvSpPr/>
            <p:nvPr/>
          </p:nvSpPr>
          <p:spPr>
            <a:xfrm>
              <a:off x="1710168" y="1470774"/>
              <a:ext cx="71477" cy="50598"/>
            </a:xfrm>
            <a:custGeom>
              <a:avLst/>
              <a:gdLst/>
              <a:ahLst/>
              <a:cxnLst/>
              <a:rect l="l" t="t" r="r" b="b"/>
              <a:pathLst>
                <a:path w="647" h="458" extrusionOk="0">
                  <a:moveTo>
                    <a:pt x="636" y="201"/>
                  </a:moveTo>
                  <a:cubicBezTo>
                    <a:pt x="647" y="324"/>
                    <a:pt x="513" y="424"/>
                    <a:pt x="346" y="446"/>
                  </a:cubicBezTo>
                  <a:cubicBezTo>
                    <a:pt x="168" y="457"/>
                    <a:pt x="23" y="379"/>
                    <a:pt x="12" y="257"/>
                  </a:cubicBezTo>
                  <a:cubicBezTo>
                    <a:pt x="1" y="146"/>
                    <a:pt x="134" y="34"/>
                    <a:pt x="313" y="23"/>
                  </a:cubicBezTo>
                  <a:cubicBezTo>
                    <a:pt x="480" y="1"/>
                    <a:pt x="624" y="90"/>
                    <a:pt x="636" y="201"/>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1" name="Google Shape;621;p39"/>
            <p:cNvSpPr/>
            <p:nvPr/>
          </p:nvSpPr>
          <p:spPr>
            <a:xfrm>
              <a:off x="1576050" y="1708299"/>
              <a:ext cx="205594" cy="134227"/>
            </a:xfrm>
            <a:custGeom>
              <a:avLst/>
              <a:gdLst/>
              <a:ahLst/>
              <a:cxnLst/>
              <a:rect l="l" t="t" r="r" b="b"/>
              <a:pathLst>
                <a:path w="1861" h="1215" extrusionOk="0">
                  <a:moveTo>
                    <a:pt x="713" y="1092"/>
                  </a:moveTo>
                  <a:cubicBezTo>
                    <a:pt x="791" y="1126"/>
                    <a:pt x="869" y="1170"/>
                    <a:pt x="947" y="1181"/>
                  </a:cubicBezTo>
                  <a:cubicBezTo>
                    <a:pt x="1114" y="1215"/>
                    <a:pt x="1270" y="1126"/>
                    <a:pt x="1404" y="1025"/>
                  </a:cubicBezTo>
                  <a:cubicBezTo>
                    <a:pt x="1493" y="959"/>
                    <a:pt x="1582" y="869"/>
                    <a:pt x="1671" y="780"/>
                  </a:cubicBezTo>
                  <a:cubicBezTo>
                    <a:pt x="1760" y="669"/>
                    <a:pt x="1838" y="535"/>
                    <a:pt x="1850" y="402"/>
                  </a:cubicBezTo>
                  <a:cubicBezTo>
                    <a:pt x="1861" y="257"/>
                    <a:pt x="1783" y="90"/>
                    <a:pt x="1649" y="56"/>
                  </a:cubicBezTo>
                  <a:cubicBezTo>
                    <a:pt x="1460" y="1"/>
                    <a:pt x="1282" y="179"/>
                    <a:pt x="1092" y="223"/>
                  </a:cubicBezTo>
                  <a:cubicBezTo>
                    <a:pt x="814" y="290"/>
                    <a:pt x="535" y="79"/>
                    <a:pt x="257" y="134"/>
                  </a:cubicBezTo>
                  <a:cubicBezTo>
                    <a:pt x="190" y="145"/>
                    <a:pt x="123" y="168"/>
                    <a:pt x="90" y="223"/>
                  </a:cubicBezTo>
                  <a:cubicBezTo>
                    <a:pt x="1" y="324"/>
                    <a:pt x="45" y="491"/>
                    <a:pt x="123" y="602"/>
                  </a:cubicBezTo>
                  <a:cubicBezTo>
                    <a:pt x="268" y="814"/>
                    <a:pt x="491" y="959"/>
                    <a:pt x="713" y="1092"/>
                  </a:cubicBezTo>
                  <a:close/>
                </a:path>
              </a:pathLst>
            </a:custGeom>
            <a:gradFill>
              <a:gsLst>
                <a:gs pos="0">
                  <a:schemeClr val="accent5"/>
                </a:gs>
                <a:gs pos="100000">
                  <a:schemeClr val="accent3"/>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2" name="Google Shape;622;p39"/>
            <p:cNvSpPr/>
            <p:nvPr/>
          </p:nvSpPr>
          <p:spPr>
            <a:xfrm>
              <a:off x="1021015" y="1596276"/>
              <a:ext cx="150246" cy="245034"/>
            </a:xfrm>
            <a:custGeom>
              <a:avLst/>
              <a:gdLst/>
              <a:ahLst/>
              <a:cxnLst/>
              <a:rect l="l" t="t" r="r" b="b"/>
              <a:pathLst>
                <a:path w="1360" h="2218" extrusionOk="0">
                  <a:moveTo>
                    <a:pt x="870" y="1"/>
                  </a:moveTo>
                  <a:lnTo>
                    <a:pt x="1" y="1"/>
                  </a:lnTo>
                  <a:lnTo>
                    <a:pt x="1" y="2218"/>
                  </a:lnTo>
                  <a:lnTo>
                    <a:pt x="870" y="2218"/>
                  </a:lnTo>
                  <a:cubicBezTo>
                    <a:pt x="870" y="2218"/>
                    <a:pt x="1360" y="1995"/>
                    <a:pt x="1360" y="1104"/>
                  </a:cubicBezTo>
                  <a:cubicBezTo>
                    <a:pt x="1360" y="213"/>
                    <a:pt x="870" y="1"/>
                    <a:pt x="870"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3" name="Google Shape;623;p39"/>
            <p:cNvSpPr/>
            <p:nvPr/>
          </p:nvSpPr>
          <p:spPr>
            <a:xfrm>
              <a:off x="1032174" y="1764863"/>
              <a:ext cx="128041" cy="62971"/>
            </a:xfrm>
            <a:custGeom>
              <a:avLst/>
              <a:gdLst/>
              <a:ahLst/>
              <a:cxnLst/>
              <a:rect l="l" t="t" r="r" b="b"/>
              <a:pathLst>
                <a:path w="1159" h="570" extrusionOk="0">
                  <a:moveTo>
                    <a:pt x="0" y="1"/>
                  </a:moveTo>
                  <a:lnTo>
                    <a:pt x="0" y="569"/>
                  </a:lnTo>
                  <a:lnTo>
                    <a:pt x="869" y="569"/>
                  </a:lnTo>
                  <a:cubicBezTo>
                    <a:pt x="869" y="569"/>
                    <a:pt x="869" y="558"/>
                    <a:pt x="869" y="558"/>
                  </a:cubicBezTo>
                  <a:cubicBezTo>
                    <a:pt x="969" y="458"/>
                    <a:pt x="1092" y="291"/>
                    <a:pt x="1159" y="1"/>
                  </a:cubicBezTo>
                  <a:lnTo>
                    <a:pt x="1159" y="1"/>
                  </a:lnTo>
                  <a:cubicBezTo>
                    <a:pt x="968" y="52"/>
                    <a:pt x="772" y="89"/>
                    <a:pt x="568" y="89"/>
                  </a:cubicBezTo>
                  <a:cubicBezTo>
                    <a:pt x="463" y="89"/>
                    <a:pt x="355" y="79"/>
                    <a:pt x="245" y="57"/>
                  </a:cubicBezTo>
                  <a:cubicBezTo>
                    <a:pt x="156" y="46"/>
                    <a:pt x="78" y="23"/>
                    <a:pt x="0"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9"/>
            <p:cNvSpPr/>
            <p:nvPr/>
          </p:nvSpPr>
          <p:spPr>
            <a:xfrm>
              <a:off x="950863" y="1596276"/>
              <a:ext cx="145385" cy="245034"/>
            </a:xfrm>
            <a:custGeom>
              <a:avLst/>
              <a:gdLst/>
              <a:ahLst/>
              <a:cxnLst/>
              <a:rect l="l" t="t" r="r" b="b"/>
              <a:pathLst>
                <a:path w="1316" h="2218" extrusionOk="0">
                  <a:moveTo>
                    <a:pt x="1315" y="1104"/>
                  </a:moveTo>
                  <a:cubicBezTo>
                    <a:pt x="1315" y="1716"/>
                    <a:pt x="1026" y="2218"/>
                    <a:pt x="658" y="2218"/>
                  </a:cubicBezTo>
                  <a:cubicBezTo>
                    <a:pt x="302" y="2218"/>
                    <a:pt x="1" y="1716"/>
                    <a:pt x="1" y="1104"/>
                  </a:cubicBezTo>
                  <a:cubicBezTo>
                    <a:pt x="1" y="491"/>
                    <a:pt x="302" y="1"/>
                    <a:pt x="658" y="1"/>
                  </a:cubicBezTo>
                  <a:cubicBezTo>
                    <a:pt x="1026" y="1"/>
                    <a:pt x="1315" y="491"/>
                    <a:pt x="1315" y="1104"/>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5" name="Google Shape;625;p39"/>
            <p:cNvSpPr/>
            <p:nvPr/>
          </p:nvSpPr>
          <p:spPr>
            <a:xfrm>
              <a:off x="1224071" y="3939372"/>
              <a:ext cx="905895" cy="609270"/>
            </a:xfrm>
            <a:custGeom>
              <a:avLst/>
              <a:gdLst/>
              <a:ahLst/>
              <a:cxnLst/>
              <a:rect l="l" t="t" r="r" b="b"/>
              <a:pathLst>
                <a:path w="8200" h="5515" extrusionOk="0">
                  <a:moveTo>
                    <a:pt x="1" y="1"/>
                  </a:moveTo>
                  <a:cubicBezTo>
                    <a:pt x="1" y="1"/>
                    <a:pt x="4779" y="1326"/>
                    <a:pt x="7275" y="45"/>
                  </a:cubicBezTo>
                  <a:cubicBezTo>
                    <a:pt x="7275" y="45"/>
                    <a:pt x="8199" y="869"/>
                    <a:pt x="8166" y="2652"/>
                  </a:cubicBezTo>
                  <a:cubicBezTo>
                    <a:pt x="8143" y="4434"/>
                    <a:pt x="7475" y="5035"/>
                    <a:pt x="6929" y="5403"/>
                  </a:cubicBezTo>
                  <a:lnTo>
                    <a:pt x="79" y="5514"/>
                  </a:ln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6" name="Google Shape;626;p39"/>
            <p:cNvSpPr/>
            <p:nvPr/>
          </p:nvSpPr>
          <p:spPr>
            <a:xfrm>
              <a:off x="1272129" y="4339297"/>
              <a:ext cx="843035" cy="181069"/>
            </a:xfrm>
            <a:custGeom>
              <a:avLst/>
              <a:gdLst/>
              <a:ahLst/>
              <a:cxnLst/>
              <a:rect l="l" t="t" r="r" b="b"/>
              <a:pathLst>
                <a:path w="7631" h="1639" extrusionOk="0">
                  <a:moveTo>
                    <a:pt x="0" y="1"/>
                  </a:moveTo>
                  <a:lnTo>
                    <a:pt x="22" y="1638"/>
                  </a:lnTo>
                  <a:lnTo>
                    <a:pt x="6840" y="1516"/>
                  </a:lnTo>
                  <a:cubicBezTo>
                    <a:pt x="7163" y="1226"/>
                    <a:pt x="7474" y="792"/>
                    <a:pt x="7630" y="23"/>
                  </a:cubicBezTo>
                  <a:lnTo>
                    <a:pt x="7630" y="23"/>
                  </a:lnTo>
                  <a:cubicBezTo>
                    <a:pt x="6951" y="146"/>
                    <a:pt x="6260" y="235"/>
                    <a:pt x="5603" y="268"/>
                  </a:cubicBezTo>
                  <a:cubicBezTo>
                    <a:pt x="4872" y="304"/>
                    <a:pt x="4120" y="338"/>
                    <a:pt x="3365" y="338"/>
                  </a:cubicBezTo>
                  <a:cubicBezTo>
                    <a:pt x="2231" y="338"/>
                    <a:pt x="1090" y="261"/>
                    <a:pt x="0"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7" name="Google Shape;627;p39"/>
            <p:cNvSpPr/>
            <p:nvPr/>
          </p:nvSpPr>
          <p:spPr>
            <a:xfrm>
              <a:off x="904131" y="3915951"/>
              <a:ext cx="523099" cy="679421"/>
            </a:xfrm>
            <a:custGeom>
              <a:avLst/>
              <a:gdLst/>
              <a:ahLst/>
              <a:cxnLst/>
              <a:rect l="l" t="t" r="r" b="b"/>
              <a:pathLst>
                <a:path w="4735" h="6150" extrusionOk="0">
                  <a:moveTo>
                    <a:pt x="1404" y="1"/>
                  </a:moveTo>
                  <a:lnTo>
                    <a:pt x="3231" y="1"/>
                  </a:lnTo>
                  <a:cubicBezTo>
                    <a:pt x="3231" y="1"/>
                    <a:pt x="4735" y="658"/>
                    <a:pt x="4735" y="3176"/>
                  </a:cubicBezTo>
                  <a:cubicBezTo>
                    <a:pt x="4735" y="4713"/>
                    <a:pt x="4144" y="5481"/>
                    <a:pt x="3676" y="5849"/>
                  </a:cubicBezTo>
                  <a:cubicBezTo>
                    <a:pt x="3420" y="6049"/>
                    <a:pt x="3097" y="6150"/>
                    <a:pt x="2763" y="6150"/>
                  </a:cubicBezTo>
                  <a:lnTo>
                    <a:pt x="1404" y="6150"/>
                  </a:lnTo>
                  <a:cubicBezTo>
                    <a:pt x="1404" y="6150"/>
                    <a:pt x="1" y="5582"/>
                    <a:pt x="1" y="2853"/>
                  </a:cubicBezTo>
                  <a:cubicBezTo>
                    <a:pt x="1" y="313"/>
                    <a:pt x="1404" y="1"/>
                    <a:pt x="1404"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8" name="Google Shape;628;p39"/>
            <p:cNvSpPr/>
            <p:nvPr/>
          </p:nvSpPr>
          <p:spPr>
            <a:xfrm>
              <a:off x="851213" y="3915951"/>
              <a:ext cx="427096" cy="679421"/>
            </a:xfrm>
            <a:custGeom>
              <a:avLst/>
              <a:gdLst/>
              <a:ahLst/>
              <a:cxnLst/>
              <a:rect l="l" t="t" r="r" b="b"/>
              <a:pathLst>
                <a:path w="3866" h="6150" extrusionOk="0">
                  <a:moveTo>
                    <a:pt x="1872" y="1"/>
                  </a:moveTo>
                  <a:cubicBezTo>
                    <a:pt x="1805" y="23"/>
                    <a:pt x="1" y="213"/>
                    <a:pt x="1" y="2975"/>
                  </a:cubicBezTo>
                  <a:cubicBezTo>
                    <a:pt x="1" y="5704"/>
                    <a:pt x="1883" y="6150"/>
                    <a:pt x="1883" y="6150"/>
                  </a:cubicBezTo>
                  <a:lnTo>
                    <a:pt x="1905" y="6150"/>
                  </a:lnTo>
                  <a:cubicBezTo>
                    <a:pt x="2986" y="6116"/>
                    <a:pt x="3866" y="4746"/>
                    <a:pt x="3866" y="3075"/>
                  </a:cubicBezTo>
                  <a:cubicBezTo>
                    <a:pt x="3866" y="1393"/>
                    <a:pt x="2975" y="23"/>
                    <a:pt x="1872" y="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9" name="Google Shape;629;p39"/>
            <p:cNvSpPr/>
            <p:nvPr/>
          </p:nvSpPr>
          <p:spPr>
            <a:xfrm>
              <a:off x="1481261" y="2952485"/>
              <a:ext cx="804921" cy="262157"/>
            </a:xfrm>
            <a:custGeom>
              <a:avLst/>
              <a:gdLst/>
              <a:ahLst/>
              <a:cxnLst/>
              <a:rect l="l" t="t" r="r" b="b"/>
              <a:pathLst>
                <a:path w="7286" h="2373" extrusionOk="0">
                  <a:moveTo>
                    <a:pt x="7286" y="0"/>
                  </a:moveTo>
                  <a:lnTo>
                    <a:pt x="7286" y="925"/>
                  </a:lnTo>
                  <a:lnTo>
                    <a:pt x="591" y="2373"/>
                  </a:lnTo>
                  <a:lnTo>
                    <a:pt x="1" y="147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0" name="Google Shape;630;p39"/>
            <p:cNvSpPr/>
            <p:nvPr/>
          </p:nvSpPr>
          <p:spPr>
            <a:xfrm>
              <a:off x="2281221" y="2952485"/>
              <a:ext cx="447976" cy="360590"/>
            </a:xfrm>
            <a:custGeom>
              <a:avLst/>
              <a:gdLst/>
              <a:ahLst/>
              <a:cxnLst/>
              <a:rect l="l" t="t" r="r" b="b"/>
              <a:pathLst>
                <a:path w="4055" h="3264" extrusionOk="0">
                  <a:moveTo>
                    <a:pt x="3509" y="3264"/>
                  </a:moveTo>
                  <a:lnTo>
                    <a:pt x="0" y="936"/>
                  </a:lnTo>
                  <a:lnTo>
                    <a:pt x="45" y="0"/>
                  </a:lnTo>
                  <a:lnTo>
                    <a:pt x="4055" y="2907"/>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1" name="Google Shape;631;p39"/>
            <p:cNvSpPr/>
            <p:nvPr/>
          </p:nvSpPr>
          <p:spPr>
            <a:xfrm>
              <a:off x="1546552" y="3055781"/>
              <a:ext cx="1128502" cy="483770"/>
            </a:xfrm>
            <a:custGeom>
              <a:avLst/>
              <a:gdLst/>
              <a:ahLst/>
              <a:cxnLst/>
              <a:rect l="l" t="t" r="r" b="b"/>
              <a:pathLst>
                <a:path w="10215" h="4379" extrusionOk="0">
                  <a:moveTo>
                    <a:pt x="6650" y="1"/>
                  </a:moveTo>
                  <a:lnTo>
                    <a:pt x="0" y="1438"/>
                  </a:lnTo>
                  <a:lnTo>
                    <a:pt x="3609" y="4378"/>
                  </a:lnTo>
                  <a:lnTo>
                    <a:pt x="10215" y="2329"/>
                  </a:lnTo>
                  <a:lnTo>
                    <a:pt x="6650" y="1"/>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2" name="Google Shape;632;p39"/>
            <p:cNvSpPr/>
            <p:nvPr/>
          </p:nvSpPr>
          <p:spPr>
            <a:xfrm>
              <a:off x="1481261" y="3114886"/>
              <a:ext cx="482555" cy="467751"/>
            </a:xfrm>
            <a:custGeom>
              <a:avLst/>
              <a:gdLst/>
              <a:ahLst/>
              <a:cxnLst/>
              <a:rect l="l" t="t" r="r" b="b"/>
              <a:pathLst>
                <a:path w="4368" h="4234" extrusionOk="0">
                  <a:moveTo>
                    <a:pt x="1" y="0"/>
                  </a:moveTo>
                  <a:lnTo>
                    <a:pt x="446" y="1437"/>
                  </a:lnTo>
                  <a:lnTo>
                    <a:pt x="4289" y="4233"/>
                  </a:lnTo>
                  <a:lnTo>
                    <a:pt x="4367" y="3320"/>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3" name="Google Shape;633;p39"/>
            <p:cNvSpPr/>
            <p:nvPr/>
          </p:nvSpPr>
          <p:spPr>
            <a:xfrm>
              <a:off x="1955095" y="3273640"/>
              <a:ext cx="774098" cy="308999"/>
            </a:xfrm>
            <a:custGeom>
              <a:avLst/>
              <a:gdLst/>
              <a:ahLst/>
              <a:cxnLst/>
              <a:rect l="l" t="t" r="r" b="b"/>
              <a:pathLst>
                <a:path w="7007" h="2797" extrusionOk="0">
                  <a:moveTo>
                    <a:pt x="7007" y="0"/>
                  </a:moveTo>
                  <a:lnTo>
                    <a:pt x="78" y="1883"/>
                  </a:lnTo>
                  <a:lnTo>
                    <a:pt x="0" y="2796"/>
                  </a:lnTo>
                  <a:lnTo>
                    <a:pt x="6216" y="1081"/>
                  </a:ln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4" name="Google Shape;634;p39"/>
            <p:cNvSpPr/>
            <p:nvPr/>
          </p:nvSpPr>
          <p:spPr>
            <a:xfrm>
              <a:off x="1252353" y="2365413"/>
              <a:ext cx="765592" cy="581099"/>
            </a:xfrm>
            <a:custGeom>
              <a:avLst/>
              <a:gdLst/>
              <a:ahLst/>
              <a:cxnLst/>
              <a:rect l="l" t="t" r="r" b="b"/>
              <a:pathLst>
                <a:path w="6930" h="5260" extrusionOk="0">
                  <a:moveTo>
                    <a:pt x="6328" y="1"/>
                  </a:moveTo>
                  <a:cubicBezTo>
                    <a:pt x="6328" y="1"/>
                    <a:pt x="2084" y="380"/>
                    <a:pt x="1" y="691"/>
                  </a:cubicBezTo>
                  <a:cubicBezTo>
                    <a:pt x="1" y="691"/>
                    <a:pt x="636" y="2607"/>
                    <a:pt x="914" y="5258"/>
                  </a:cubicBezTo>
                  <a:cubicBezTo>
                    <a:pt x="914" y="5258"/>
                    <a:pt x="979" y="5260"/>
                    <a:pt x="1099" y="5260"/>
                  </a:cubicBezTo>
                  <a:cubicBezTo>
                    <a:pt x="1781" y="5260"/>
                    <a:pt x="4240" y="5219"/>
                    <a:pt x="6562" y="4679"/>
                  </a:cubicBezTo>
                  <a:cubicBezTo>
                    <a:pt x="6562" y="4679"/>
                    <a:pt x="6929" y="1493"/>
                    <a:pt x="6328"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5" name="Google Shape;635;p39"/>
            <p:cNvSpPr/>
            <p:nvPr/>
          </p:nvSpPr>
          <p:spPr>
            <a:xfrm>
              <a:off x="1285607" y="2385188"/>
              <a:ext cx="705272" cy="547625"/>
            </a:xfrm>
            <a:custGeom>
              <a:avLst/>
              <a:gdLst/>
              <a:ahLst/>
              <a:cxnLst/>
              <a:rect l="l" t="t" r="r" b="b"/>
              <a:pathLst>
                <a:path w="6384" h="4957" extrusionOk="0">
                  <a:moveTo>
                    <a:pt x="1" y="646"/>
                  </a:moveTo>
                  <a:cubicBezTo>
                    <a:pt x="1" y="646"/>
                    <a:pt x="580" y="2439"/>
                    <a:pt x="836" y="4901"/>
                  </a:cubicBezTo>
                  <a:cubicBezTo>
                    <a:pt x="836" y="4901"/>
                    <a:pt x="3521" y="4957"/>
                    <a:pt x="6038" y="4367"/>
                  </a:cubicBezTo>
                  <a:cubicBezTo>
                    <a:pt x="6038" y="4367"/>
                    <a:pt x="6383" y="1392"/>
                    <a:pt x="5826" y="0"/>
                  </a:cubicBezTo>
                  <a:cubicBezTo>
                    <a:pt x="5826" y="0"/>
                    <a:pt x="1917" y="356"/>
                    <a:pt x="1" y="646"/>
                  </a:cubicBezTo>
                  <a:close/>
                </a:path>
              </a:pathLst>
            </a:custGeom>
            <a:gradFill>
              <a:gsLst>
                <a:gs pos="0">
                  <a:schemeClr val="accent4"/>
                </a:gs>
                <a:gs pos="100000">
                  <a:schemeClr val="accent5"/>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6" name="Google Shape;636;p39"/>
            <p:cNvSpPr/>
            <p:nvPr/>
          </p:nvSpPr>
          <p:spPr>
            <a:xfrm>
              <a:off x="1467783" y="3753550"/>
              <a:ext cx="461565" cy="200623"/>
            </a:xfrm>
            <a:custGeom>
              <a:avLst/>
              <a:gdLst/>
              <a:ahLst/>
              <a:cxnLst/>
              <a:rect l="l" t="t" r="r" b="b"/>
              <a:pathLst>
                <a:path w="4178" h="1816" extrusionOk="0">
                  <a:moveTo>
                    <a:pt x="4177" y="1"/>
                  </a:moveTo>
                  <a:cubicBezTo>
                    <a:pt x="4177" y="1"/>
                    <a:pt x="3368" y="232"/>
                    <a:pt x="1652" y="232"/>
                  </a:cubicBezTo>
                  <a:cubicBezTo>
                    <a:pt x="1173" y="232"/>
                    <a:pt x="623" y="214"/>
                    <a:pt x="0" y="168"/>
                  </a:cubicBezTo>
                  <a:lnTo>
                    <a:pt x="0" y="1616"/>
                  </a:lnTo>
                  <a:cubicBezTo>
                    <a:pt x="0" y="1616"/>
                    <a:pt x="908" y="1816"/>
                    <a:pt x="1971" y="1816"/>
                  </a:cubicBezTo>
                  <a:cubicBezTo>
                    <a:pt x="2716" y="1816"/>
                    <a:pt x="3539" y="1717"/>
                    <a:pt x="4177" y="1382"/>
                  </a:cubicBezTo>
                  <a:lnTo>
                    <a:pt x="4177" y="1"/>
                  </a:ln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7" name="Google Shape;637;p39"/>
            <p:cNvSpPr/>
            <p:nvPr/>
          </p:nvSpPr>
          <p:spPr>
            <a:xfrm>
              <a:off x="932413" y="4039022"/>
              <a:ext cx="264698" cy="433283"/>
            </a:xfrm>
            <a:custGeom>
              <a:avLst/>
              <a:gdLst/>
              <a:ahLst/>
              <a:cxnLst/>
              <a:rect l="l" t="t" r="r" b="b"/>
              <a:pathLst>
                <a:path w="2396" h="3922" extrusionOk="0">
                  <a:moveTo>
                    <a:pt x="1193" y="1"/>
                  </a:moveTo>
                  <a:cubicBezTo>
                    <a:pt x="535" y="1"/>
                    <a:pt x="1" y="881"/>
                    <a:pt x="1" y="1961"/>
                  </a:cubicBezTo>
                  <a:cubicBezTo>
                    <a:pt x="1" y="3042"/>
                    <a:pt x="535" y="3922"/>
                    <a:pt x="1193" y="3922"/>
                  </a:cubicBezTo>
                  <a:cubicBezTo>
                    <a:pt x="1861" y="3922"/>
                    <a:pt x="2396" y="3042"/>
                    <a:pt x="2396" y="1961"/>
                  </a:cubicBezTo>
                  <a:cubicBezTo>
                    <a:pt x="2396" y="881"/>
                    <a:pt x="1861" y="1"/>
                    <a:pt x="1193"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8" name="Google Shape;638;p39"/>
            <p:cNvSpPr/>
            <p:nvPr/>
          </p:nvSpPr>
          <p:spPr>
            <a:xfrm>
              <a:off x="1460381" y="4096801"/>
              <a:ext cx="579662" cy="198303"/>
            </a:xfrm>
            <a:custGeom>
              <a:avLst/>
              <a:gdLst/>
              <a:ahLst/>
              <a:cxnLst/>
              <a:rect l="l" t="t" r="r" b="b"/>
              <a:pathLst>
                <a:path w="5247" h="1795" extrusionOk="0">
                  <a:moveTo>
                    <a:pt x="4813" y="202"/>
                  </a:moveTo>
                  <a:cubicBezTo>
                    <a:pt x="4879" y="202"/>
                    <a:pt x="4935" y="224"/>
                    <a:pt x="4980" y="269"/>
                  </a:cubicBezTo>
                  <a:cubicBezTo>
                    <a:pt x="5024" y="313"/>
                    <a:pt x="5046" y="369"/>
                    <a:pt x="5046" y="436"/>
                  </a:cubicBezTo>
                  <a:cubicBezTo>
                    <a:pt x="5035" y="469"/>
                    <a:pt x="5035" y="525"/>
                    <a:pt x="5035" y="570"/>
                  </a:cubicBezTo>
                  <a:cubicBezTo>
                    <a:pt x="4991" y="959"/>
                    <a:pt x="3754" y="1583"/>
                    <a:pt x="2997" y="1594"/>
                  </a:cubicBezTo>
                  <a:cubicBezTo>
                    <a:pt x="2987" y="1594"/>
                    <a:pt x="2977" y="1594"/>
                    <a:pt x="2967" y="1594"/>
                  </a:cubicBezTo>
                  <a:cubicBezTo>
                    <a:pt x="2168" y="1594"/>
                    <a:pt x="644" y="1158"/>
                    <a:pt x="468" y="1004"/>
                  </a:cubicBezTo>
                  <a:cubicBezTo>
                    <a:pt x="435" y="982"/>
                    <a:pt x="357" y="893"/>
                    <a:pt x="257" y="570"/>
                  </a:cubicBezTo>
                  <a:cubicBezTo>
                    <a:pt x="234" y="503"/>
                    <a:pt x="246" y="436"/>
                    <a:pt x="301" y="369"/>
                  </a:cubicBezTo>
                  <a:cubicBezTo>
                    <a:pt x="346" y="313"/>
                    <a:pt x="413" y="291"/>
                    <a:pt x="502" y="291"/>
                  </a:cubicBezTo>
                  <a:cubicBezTo>
                    <a:pt x="903" y="302"/>
                    <a:pt x="1315" y="313"/>
                    <a:pt x="1727" y="313"/>
                  </a:cubicBezTo>
                  <a:cubicBezTo>
                    <a:pt x="1817" y="314"/>
                    <a:pt x="1907" y="314"/>
                    <a:pt x="1995" y="314"/>
                  </a:cubicBezTo>
                  <a:cubicBezTo>
                    <a:pt x="3255" y="314"/>
                    <a:pt x="4282" y="244"/>
                    <a:pt x="4813" y="202"/>
                  </a:cubicBezTo>
                  <a:close/>
                  <a:moveTo>
                    <a:pt x="4802" y="0"/>
                  </a:moveTo>
                  <a:cubicBezTo>
                    <a:pt x="4791" y="0"/>
                    <a:pt x="4779" y="0"/>
                    <a:pt x="4768" y="1"/>
                  </a:cubicBezTo>
                  <a:cubicBezTo>
                    <a:pt x="4268" y="43"/>
                    <a:pt x="3243" y="114"/>
                    <a:pt x="1984" y="114"/>
                  </a:cubicBezTo>
                  <a:cubicBezTo>
                    <a:pt x="1896" y="114"/>
                    <a:pt x="1806" y="114"/>
                    <a:pt x="1716" y="113"/>
                  </a:cubicBezTo>
                  <a:cubicBezTo>
                    <a:pt x="1304" y="102"/>
                    <a:pt x="903" y="102"/>
                    <a:pt x="479" y="79"/>
                  </a:cubicBezTo>
                  <a:cubicBezTo>
                    <a:pt x="335" y="79"/>
                    <a:pt x="201" y="135"/>
                    <a:pt x="112" y="246"/>
                  </a:cubicBezTo>
                  <a:cubicBezTo>
                    <a:pt x="23" y="347"/>
                    <a:pt x="0" y="492"/>
                    <a:pt x="34" y="614"/>
                  </a:cubicBezTo>
                  <a:cubicBezTo>
                    <a:pt x="123" y="904"/>
                    <a:pt x="212" y="1071"/>
                    <a:pt x="323" y="1160"/>
                  </a:cubicBezTo>
                  <a:cubicBezTo>
                    <a:pt x="555" y="1347"/>
                    <a:pt x="2145" y="1795"/>
                    <a:pt x="2978" y="1795"/>
                  </a:cubicBezTo>
                  <a:cubicBezTo>
                    <a:pt x="2988" y="1795"/>
                    <a:pt x="2998" y="1795"/>
                    <a:pt x="3008" y="1795"/>
                  </a:cubicBezTo>
                  <a:cubicBezTo>
                    <a:pt x="3832" y="1784"/>
                    <a:pt x="5180" y="1126"/>
                    <a:pt x="5225" y="592"/>
                  </a:cubicBezTo>
                  <a:cubicBezTo>
                    <a:pt x="5236" y="536"/>
                    <a:pt x="5236" y="492"/>
                    <a:pt x="5236" y="447"/>
                  </a:cubicBezTo>
                  <a:cubicBezTo>
                    <a:pt x="5247" y="336"/>
                    <a:pt x="5202" y="224"/>
                    <a:pt x="5124" y="135"/>
                  </a:cubicBezTo>
                  <a:cubicBezTo>
                    <a:pt x="5043" y="54"/>
                    <a:pt x="4924" y="0"/>
                    <a:pt x="4802" y="0"/>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9" name="Google Shape;639;p39"/>
            <p:cNvSpPr/>
            <p:nvPr/>
          </p:nvSpPr>
          <p:spPr>
            <a:xfrm>
              <a:off x="878280" y="2441752"/>
              <a:ext cx="734769" cy="1052274"/>
            </a:xfrm>
            <a:custGeom>
              <a:avLst/>
              <a:gdLst/>
              <a:ahLst/>
              <a:cxnLst/>
              <a:rect l="l" t="t" r="r" b="b"/>
              <a:pathLst>
                <a:path w="6651" h="9525" extrusionOk="0">
                  <a:moveTo>
                    <a:pt x="2429" y="0"/>
                  </a:moveTo>
                  <a:lnTo>
                    <a:pt x="268" y="156"/>
                  </a:lnTo>
                  <a:cubicBezTo>
                    <a:pt x="268" y="156"/>
                    <a:pt x="1" y="5826"/>
                    <a:pt x="424" y="6717"/>
                  </a:cubicBezTo>
                  <a:cubicBezTo>
                    <a:pt x="702" y="7319"/>
                    <a:pt x="6317" y="9524"/>
                    <a:pt x="6317" y="9524"/>
                  </a:cubicBezTo>
                  <a:lnTo>
                    <a:pt x="6651" y="8544"/>
                  </a:lnTo>
                  <a:cubicBezTo>
                    <a:pt x="6651" y="8544"/>
                    <a:pt x="2607" y="6283"/>
                    <a:pt x="2240" y="5893"/>
                  </a:cubicBezTo>
                  <a:cubicBezTo>
                    <a:pt x="1872" y="5503"/>
                    <a:pt x="2429" y="0"/>
                    <a:pt x="2429"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0" name="Google Shape;640;p39"/>
            <p:cNvSpPr/>
            <p:nvPr/>
          </p:nvSpPr>
          <p:spPr>
            <a:xfrm>
              <a:off x="878280" y="2454015"/>
              <a:ext cx="717535" cy="1040012"/>
            </a:xfrm>
            <a:custGeom>
              <a:avLst/>
              <a:gdLst/>
              <a:ahLst/>
              <a:cxnLst/>
              <a:rect l="l" t="t" r="r" b="b"/>
              <a:pathLst>
                <a:path w="6495" h="9414" extrusionOk="0">
                  <a:moveTo>
                    <a:pt x="825" y="1"/>
                  </a:moveTo>
                  <a:lnTo>
                    <a:pt x="268" y="45"/>
                  </a:lnTo>
                  <a:cubicBezTo>
                    <a:pt x="268" y="45"/>
                    <a:pt x="1" y="5715"/>
                    <a:pt x="424" y="6606"/>
                  </a:cubicBezTo>
                  <a:cubicBezTo>
                    <a:pt x="702" y="7208"/>
                    <a:pt x="6317" y="9413"/>
                    <a:pt x="6317" y="9413"/>
                  </a:cubicBezTo>
                  <a:lnTo>
                    <a:pt x="6495" y="9202"/>
                  </a:lnTo>
                  <a:cubicBezTo>
                    <a:pt x="5203" y="8745"/>
                    <a:pt x="1237" y="6729"/>
                    <a:pt x="992" y="6216"/>
                  </a:cubicBezTo>
                  <a:cubicBezTo>
                    <a:pt x="636" y="5459"/>
                    <a:pt x="780" y="1237"/>
                    <a:pt x="825"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9"/>
            <p:cNvSpPr/>
            <p:nvPr/>
          </p:nvSpPr>
          <p:spPr>
            <a:xfrm>
              <a:off x="1539150" y="3375721"/>
              <a:ext cx="439359" cy="197087"/>
            </a:xfrm>
            <a:custGeom>
              <a:avLst/>
              <a:gdLst/>
              <a:ahLst/>
              <a:cxnLst/>
              <a:rect l="l" t="t" r="r" b="b"/>
              <a:pathLst>
                <a:path w="3977" h="1784" extrusionOk="0">
                  <a:moveTo>
                    <a:pt x="3375" y="591"/>
                  </a:moveTo>
                  <a:cubicBezTo>
                    <a:pt x="3030" y="424"/>
                    <a:pt x="2328" y="524"/>
                    <a:pt x="2050" y="469"/>
                  </a:cubicBezTo>
                  <a:cubicBezTo>
                    <a:pt x="1549" y="380"/>
                    <a:pt x="1181" y="291"/>
                    <a:pt x="568" y="1"/>
                  </a:cubicBezTo>
                  <a:cubicBezTo>
                    <a:pt x="568" y="1"/>
                    <a:pt x="89" y="469"/>
                    <a:pt x="0" y="914"/>
                  </a:cubicBezTo>
                  <a:cubicBezTo>
                    <a:pt x="56" y="959"/>
                    <a:pt x="1370" y="1683"/>
                    <a:pt x="1983" y="1739"/>
                  </a:cubicBezTo>
                  <a:cubicBezTo>
                    <a:pt x="2429" y="1783"/>
                    <a:pt x="3944" y="1560"/>
                    <a:pt x="3966" y="1148"/>
                  </a:cubicBezTo>
                  <a:cubicBezTo>
                    <a:pt x="3977" y="747"/>
                    <a:pt x="3665" y="725"/>
                    <a:pt x="3375" y="591"/>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2" name="Google Shape;642;p39"/>
            <p:cNvSpPr/>
            <p:nvPr/>
          </p:nvSpPr>
          <p:spPr>
            <a:xfrm>
              <a:off x="1878755" y="3496361"/>
              <a:ext cx="98544" cy="30933"/>
            </a:xfrm>
            <a:custGeom>
              <a:avLst/>
              <a:gdLst/>
              <a:ahLst/>
              <a:cxnLst/>
              <a:rect l="l" t="t" r="r" b="b"/>
              <a:pathLst>
                <a:path w="892" h="280" extrusionOk="0">
                  <a:moveTo>
                    <a:pt x="881" y="1"/>
                  </a:moveTo>
                  <a:cubicBezTo>
                    <a:pt x="491" y="56"/>
                    <a:pt x="34" y="90"/>
                    <a:pt x="1" y="90"/>
                  </a:cubicBezTo>
                  <a:cubicBezTo>
                    <a:pt x="1" y="90"/>
                    <a:pt x="79" y="212"/>
                    <a:pt x="157" y="279"/>
                  </a:cubicBezTo>
                  <a:cubicBezTo>
                    <a:pt x="168" y="279"/>
                    <a:pt x="480" y="246"/>
                    <a:pt x="814" y="212"/>
                  </a:cubicBezTo>
                  <a:cubicBezTo>
                    <a:pt x="858" y="157"/>
                    <a:pt x="892" y="112"/>
                    <a:pt x="892" y="56"/>
                  </a:cubicBezTo>
                  <a:cubicBezTo>
                    <a:pt x="892" y="34"/>
                    <a:pt x="881" y="23"/>
                    <a:pt x="881"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3" name="Google Shape;643;p39"/>
            <p:cNvSpPr/>
            <p:nvPr/>
          </p:nvSpPr>
          <p:spPr>
            <a:xfrm>
              <a:off x="1859091" y="3455706"/>
              <a:ext cx="112132" cy="28613"/>
            </a:xfrm>
            <a:custGeom>
              <a:avLst/>
              <a:gdLst/>
              <a:ahLst/>
              <a:cxnLst/>
              <a:rect l="l" t="t" r="r" b="b"/>
              <a:pathLst>
                <a:path w="1015" h="259" extrusionOk="0">
                  <a:moveTo>
                    <a:pt x="803" y="1"/>
                  </a:moveTo>
                  <a:cubicBezTo>
                    <a:pt x="584" y="31"/>
                    <a:pt x="152" y="70"/>
                    <a:pt x="30" y="70"/>
                  </a:cubicBezTo>
                  <a:cubicBezTo>
                    <a:pt x="15" y="70"/>
                    <a:pt x="5" y="69"/>
                    <a:pt x="1" y="68"/>
                  </a:cubicBezTo>
                  <a:lnTo>
                    <a:pt x="1" y="68"/>
                  </a:lnTo>
                  <a:cubicBezTo>
                    <a:pt x="23" y="179"/>
                    <a:pt x="112" y="257"/>
                    <a:pt x="112" y="257"/>
                  </a:cubicBezTo>
                  <a:cubicBezTo>
                    <a:pt x="117" y="258"/>
                    <a:pt x="125" y="259"/>
                    <a:pt x="136" y="259"/>
                  </a:cubicBezTo>
                  <a:cubicBezTo>
                    <a:pt x="256" y="259"/>
                    <a:pt x="709" y="208"/>
                    <a:pt x="1014" y="157"/>
                  </a:cubicBezTo>
                  <a:cubicBezTo>
                    <a:pt x="947" y="90"/>
                    <a:pt x="892" y="34"/>
                    <a:pt x="803"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4" name="Google Shape;644;p39"/>
            <p:cNvSpPr/>
            <p:nvPr/>
          </p:nvSpPr>
          <p:spPr>
            <a:xfrm>
              <a:off x="1539150" y="3452060"/>
              <a:ext cx="408647" cy="116441"/>
            </a:xfrm>
            <a:custGeom>
              <a:avLst/>
              <a:gdLst/>
              <a:ahLst/>
              <a:cxnLst/>
              <a:rect l="l" t="t" r="r" b="b"/>
              <a:pathLst>
                <a:path w="3699" h="1054" extrusionOk="0">
                  <a:moveTo>
                    <a:pt x="78" y="1"/>
                  </a:moveTo>
                  <a:cubicBezTo>
                    <a:pt x="45" y="67"/>
                    <a:pt x="23" y="145"/>
                    <a:pt x="0" y="223"/>
                  </a:cubicBezTo>
                  <a:cubicBezTo>
                    <a:pt x="11" y="223"/>
                    <a:pt x="23" y="223"/>
                    <a:pt x="34" y="234"/>
                  </a:cubicBezTo>
                  <a:cubicBezTo>
                    <a:pt x="212" y="357"/>
                    <a:pt x="1404" y="992"/>
                    <a:pt x="1983" y="1048"/>
                  </a:cubicBezTo>
                  <a:cubicBezTo>
                    <a:pt x="2020" y="1051"/>
                    <a:pt x="2063" y="1053"/>
                    <a:pt x="2112" y="1053"/>
                  </a:cubicBezTo>
                  <a:cubicBezTo>
                    <a:pt x="2514" y="1053"/>
                    <a:pt x="3292" y="934"/>
                    <a:pt x="3699" y="736"/>
                  </a:cubicBezTo>
                  <a:lnTo>
                    <a:pt x="3699" y="736"/>
                  </a:lnTo>
                  <a:cubicBezTo>
                    <a:pt x="3531" y="758"/>
                    <a:pt x="2596" y="869"/>
                    <a:pt x="2440" y="869"/>
                  </a:cubicBezTo>
                  <a:cubicBezTo>
                    <a:pt x="2423" y="870"/>
                    <a:pt x="2407" y="870"/>
                    <a:pt x="2390" y="870"/>
                  </a:cubicBezTo>
                  <a:cubicBezTo>
                    <a:pt x="1975" y="870"/>
                    <a:pt x="1468" y="739"/>
                    <a:pt x="1125" y="546"/>
                  </a:cubicBezTo>
                  <a:cubicBezTo>
                    <a:pt x="713" y="335"/>
                    <a:pt x="78" y="1"/>
                    <a:pt x="78" y="1"/>
                  </a:cubicBezTo>
                  <a:close/>
                </a:path>
              </a:pathLst>
            </a:custGeom>
            <a:solidFill>
              <a:srgbClr val="FFFFFF">
                <a:alpha val="48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9"/>
            <p:cNvSpPr/>
            <p:nvPr/>
          </p:nvSpPr>
          <p:spPr>
            <a:xfrm>
              <a:off x="1514514" y="3356056"/>
              <a:ext cx="110917" cy="144059"/>
            </a:xfrm>
            <a:custGeom>
              <a:avLst/>
              <a:gdLst/>
              <a:ahLst/>
              <a:cxnLst/>
              <a:rect l="l" t="t" r="r" b="b"/>
              <a:pathLst>
                <a:path w="1004" h="1304" extrusionOk="0">
                  <a:moveTo>
                    <a:pt x="424" y="1"/>
                  </a:moveTo>
                  <a:cubicBezTo>
                    <a:pt x="424" y="1"/>
                    <a:pt x="123" y="491"/>
                    <a:pt x="1" y="1048"/>
                  </a:cubicBezTo>
                  <a:lnTo>
                    <a:pt x="513" y="1304"/>
                  </a:lnTo>
                  <a:cubicBezTo>
                    <a:pt x="513" y="1304"/>
                    <a:pt x="1003" y="257"/>
                    <a:pt x="992" y="246"/>
                  </a:cubicBezTo>
                  <a:cubicBezTo>
                    <a:pt x="992" y="246"/>
                    <a:pt x="725" y="68"/>
                    <a:pt x="424" y="1"/>
                  </a:cubicBezTo>
                  <a:close/>
                </a:path>
              </a:pathLst>
            </a:custGeom>
            <a:gradFill>
              <a:gsLst>
                <a:gs pos="0">
                  <a:schemeClr val="accent1"/>
                </a:gs>
                <a:gs pos="100000">
                  <a:schemeClr val="dk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6" name="Google Shape;646;p39"/>
            <p:cNvSpPr/>
            <p:nvPr/>
          </p:nvSpPr>
          <p:spPr>
            <a:xfrm>
              <a:off x="962021" y="2210414"/>
              <a:ext cx="242493" cy="386442"/>
            </a:xfrm>
            <a:custGeom>
              <a:avLst/>
              <a:gdLst/>
              <a:ahLst/>
              <a:cxnLst/>
              <a:rect l="l" t="t" r="r" b="b"/>
              <a:pathLst>
                <a:path w="2195" h="3498" extrusionOk="0">
                  <a:moveTo>
                    <a:pt x="0" y="67"/>
                  </a:moveTo>
                  <a:lnTo>
                    <a:pt x="992" y="11"/>
                  </a:lnTo>
                  <a:cubicBezTo>
                    <a:pt x="1225" y="0"/>
                    <a:pt x="1448" y="89"/>
                    <a:pt x="1615" y="256"/>
                  </a:cubicBezTo>
                  <a:cubicBezTo>
                    <a:pt x="1816" y="468"/>
                    <a:pt x="2039" y="825"/>
                    <a:pt x="2105" y="1404"/>
                  </a:cubicBezTo>
                  <a:cubicBezTo>
                    <a:pt x="2195" y="2106"/>
                    <a:pt x="2005" y="2674"/>
                    <a:pt x="1849" y="3008"/>
                  </a:cubicBezTo>
                  <a:cubicBezTo>
                    <a:pt x="1760" y="3186"/>
                    <a:pt x="1582" y="3320"/>
                    <a:pt x="1370" y="3342"/>
                  </a:cubicBezTo>
                  <a:lnTo>
                    <a:pt x="123" y="3498"/>
                  </a:ln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7" name="Google Shape;647;p39"/>
            <p:cNvSpPr/>
            <p:nvPr/>
          </p:nvSpPr>
          <p:spPr>
            <a:xfrm>
              <a:off x="838950" y="2217816"/>
              <a:ext cx="257296" cy="379040"/>
            </a:xfrm>
            <a:custGeom>
              <a:avLst/>
              <a:gdLst/>
              <a:ahLst/>
              <a:cxnLst/>
              <a:rect l="l" t="t" r="r" b="b"/>
              <a:pathLst>
                <a:path w="2329" h="3431" extrusionOk="0">
                  <a:moveTo>
                    <a:pt x="2328" y="1716"/>
                  </a:moveTo>
                  <a:cubicBezTo>
                    <a:pt x="2328" y="2662"/>
                    <a:pt x="1805" y="3431"/>
                    <a:pt x="1159" y="3431"/>
                  </a:cubicBezTo>
                  <a:cubicBezTo>
                    <a:pt x="524" y="3431"/>
                    <a:pt x="0" y="2662"/>
                    <a:pt x="0" y="1716"/>
                  </a:cubicBezTo>
                  <a:cubicBezTo>
                    <a:pt x="0" y="769"/>
                    <a:pt x="524" y="0"/>
                    <a:pt x="1159" y="0"/>
                  </a:cubicBezTo>
                  <a:cubicBezTo>
                    <a:pt x="1805" y="0"/>
                    <a:pt x="2328" y="769"/>
                    <a:pt x="2328" y="1716"/>
                  </a:cubicBezTo>
                  <a:close/>
                </a:path>
              </a:pathLst>
            </a:cu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8" name="Google Shape;648;p39"/>
            <p:cNvSpPr/>
            <p:nvPr/>
          </p:nvSpPr>
          <p:spPr>
            <a:xfrm>
              <a:off x="893084" y="2297801"/>
              <a:ext cx="149031" cy="219072"/>
            </a:xfrm>
            <a:custGeom>
              <a:avLst/>
              <a:gdLst/>
              <a:ahLst/>
              <a:cxnLst/>
              <a:rect l="l" t="t" r="r" b="b"/>
              <a:pathLst>
                <a:path w="1349" h="1983" extrusionOk="0">
                  <a:moveTo>
                    <a:pt x="669" y="0"/>
                  </a:moveTo>
                  <a:cubicBezTo>
                    <a:pt x="301" y="0"/>
                    <a:pt x="0" y="446"/>
                    <a:pt x="0" y="992"/>
                  </a:cubicBezTo>
                  <a:cubicBezTo>
                    <a:pt x="0" y="1537"/>
                    <a:pt x="301" y="1983"/>
                    <a:pt x="669" y="1983"/>
                  </a:cubicBezTo>
                  <a:cubicBezTo>
                    <a:pt x="1047" y="1983"/>
                    <a:pt x="1348" y="1537"/>
                    <a:pt x="1348" y="992"/>
                  </a:cubicBezTo>
                  <a:cubicBezTo>
                    <a:pt x="1348" y="446"/>
                    <a:pt x="1047" y="0"/>
                    <a:pt x="669" y="0"/>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9" name="Google Shape;649;p39"/>
            <p:cNvSpPr/>
            <p:nvPr/>
          </p:nvSpPr>
          <p:spPr>
            <a:xfrm>
              <a:off x="1610518" y="2284102"/>
              <a:ext cx="66506" cy="69268"/>
            </a:xfrm>
            <a:custGeom>
              <a:avLst/>
              <a:gdLst/>
              <a:ahLst/>
              <a:cxnLst/>
              <a:rect l="l" t="t" r="r" b="b"/>
              <a:pathLst>
                <a:path w="602" h="627" extrusionOk="0">
                  <a:moveTo>
                    <a:pt x="303" y="1"/>
                  </a:moveTo>
                  <a:cubicBezTo>
                    <a:pt x="134" y="1"/>
                    <a:pt x="0" y="132"/>
                    <a:pt x="0" y="314"/>
                  </a:cubicBezTo>
                  <a:cubicBezTo>
                    <a:pt x="0" y="496"/>
                    <a:pt x="134" y="626"/>
                    <a:pt x="303" y="626"/>
                  </a:cubicBezTo>
                  <a:cubicBezTo>
                    <a:pt x="310" y="626"/>
                    <a:pt x="317" y="626"/>
                    <a:pt x="323" y="625"/>
                  </a:cubicBezTo>
                  <a:cubicBezTo>
                    <a:pt x="479" y="614"/>
                    <a:pt x="602" y="481"/>
                    <a:pt x="602" y="314"/>
                  </a:cubicBezTo>
                  <a:cubicBezTo>
                    <a:pt x="602" y="146"/>
                    <a:pt x="479" y="13"/>
                    <a:pt x="323" y="2"/>
                  </a:cubicBezTo>
                  <a:cubicBezTo>
                    <a:pt x="317" y="1"/>
                    <a:pt x="310" y="1"/>
                    <a:pt x="303" y="1"/>
                  </a:cubicBezTo>
                  <a:close/>
                </a:path>
              </a:pathLst>
            </a:cu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0" name="Google Shape;650;p39"/>
            <p:cNvSpPr/>
            <p:nvPr/>
          </p:nvSpPr>
          <p:spPr>
            <a:xfrm>
              <a:off x="1623996" y="2296586"/>
              <a:ext cx="41981" cy="44411"/>
            </a:xfrm>
            <a:custGeom>
              <a:avLst/>
              <a:gdLst/>
              <a:ahLst/>
              <a:cxnLst/>
              <a:rect l="l" t="t" r="r" b="b"/>
              <a:pathLst>
                <a:path w="380" h="402" extrusionOk="0">
                  <a:moveTo>
                    <a:pt x="201" y="0"/>
                  </a:moveTo>
                  <a:cubicBezTo>
                    <a:pt x="90" y="0"/>
                    <a:pt x="1" y="89"/>
                    <a:pt x="1" y="201"/>
                  </a:cubicBezTo>
                  <a:cubicBezTo>
                    <a:pt x="1" y="312"/>
                    <a:pt x="90" y="401"/>
                    <a:pt x="201" y="401"/>
                  </a:cubicBezTo>
                  <a:cubicBezTo>
                    <a:pt x="302" y="390"/>
                    <a:pt x="380" y="301"/>
                    <a:pt x="380" y="201"/>
                  </a:cubicBezTo>
                  <a:cubicBezTo>
                    <a:pt x="380" y="100"/>
                    <a:pt x="302" y="11"/>
                    <a:pt x="201" y="0"/>
                  </a:cubicBezTo>
                  <a:close/>
                </a:path>
              </a:pathLst>
            </a:cu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0"/>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OUR </a:t>
            </a:r>
            <a:r>
              <a:rPr lang="en">
                <a:solidFill>
                  <a:schemeClr val="accent6"/>
                </a:solidFill>
              </a:rPr>
              <a:t>TEAM</a:t>
            </a:r>
            <a:endParaRPr/>
          </a:p>
        </p:txBody>
      </p:sp>
      <p:sp>
        <p:nvSpPr>
          <p:cNvPr id="656" name="Google Shape;656;p40"/>
          <p:cNvSpPr txBox="1">
            <a:spLocks noGrp="1"/>
          </p:cNvSpPr>
          <p:nvPr>
            <p:ph type="subTitle" idx="1"/>
          </p:nvPr>
        </p:nvSpPr>
        <p:spPr>
          <a:xfrm>
            <a:off x="843875" y="3205875"/>
            <a:ext cx="22071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SMITH</a:t>
            </a:r>
            <a:endParaRPr/>
          </a:p>
        </p:txBody>
      </p:sp>
      <p:sp>
        <p:nvSpPr>
          <p:cNvPr id="657" name="Google Shape;657;p40"/>
          <p:cNvSpPr txBox="1">
            <a:spLocks noGrp="1"/>
          </p:cNvSpPr>
          <p:nvPr>
            <p:ph type="subTitle" idx="2"/>
          </p:nvPr>
        </p:nvSpPr>
        <p:spPr>
          <a:xfrm>
            <a:off x="843875" y="3690675"/>
            <a:ext cx="220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658" name="Google Shape;658;p40"/>
          <p:cNvSpPr txBox="1">
            <a:spLocks noGrp="1"/>
          </p:cNvSpPr>
          <p:nvPr>
            <p:ph type="subTitle" idx="3"/>
          </p:nvPr>
        </p:nvSpPr>
        <p:spPr>
          <a:xfrm>
            <a:off x="3468450" y="3205875"/>
            <a:ext cx="22071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ANNA BATES</a:t>
            </a:r>
            <a:endParaRPr/>
          </a:p>
        </p:txBody>
      </p:sp>
      <p:sp>
        <p:nvSpPr>
          <p:cNvPr id="659" name="Google Shape;659;p40"/>
          <p:cNvSpPr txBox="1">
            <a:spLocks noGrp="1"/>
          </p:cNvSpPr>
          <p:nvPr>
            <p:ph type="subTitle" idx="4"/>
          </p:nvPr>
        </p:nvSpPr>
        <p:spPr>
          <a:xfrm>
            <a:off x="3468450" y="3690675"/>
            <a:ext cx="220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660" name="Google Shape;660;p40"/>
          <p:cNvSpPr txBox="1">
            <a:spLocks noGrp="1"/>
          </p:cNvSpPr>
          <p:nvPr>
            <p:ph type="subTitle" idx="5"/>
          </p:nvPr>
        </p:nvSpPr>
        <p:spPr>
          <a:xfrm>
            <a:off x="6093025" y="3205875"/>
            <a:ext cx="22071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 PATTERSON</a:t>
            </a:r>
            <a:endParaRPr/>
          </a:p>
        </p:txBody>
      </p:sp>
      <p:sp>
        <p:nvSpPr>
          <p:cNvPr id="661" name="Google Shape;661;p40"/>
          <p:cNvSpPr txBox="1">
            <a:spLocks noGrp="1"/>
          </p:cNvSpPr>
          <p:nvPr>
            <p:ph type="subTitle" idx="6"/>
          </p:nvPr>
        </p:nvSpPr>
        <p:spPr>
          <a:xfrm>
            <a:off x="6093025" y="3690675"/>
            <a:ext cx="220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pic>
        <p:nvPicPr>
          <p:cNvPr id="662" name="Google Shape;662;p40"/>
          <p:cNvPicPr preferRelativeResize="0"/>
          <p:nvPr/>
        </p:nvPicPr>
        <p:blipFill rotWithShape="1">
          <a:blip r:embed="rId3">
            <a:alphaModFix/>
          </a:blip>
          <a:srcRect l="6739" r="6739"/>
          <a:stretch/>
        </p:blipFill>
        <p:spPr>
          <a:xfrm>
            <a:off x="1142825" y="1446250"/>
            <a:ext cx="1609200" cy="1608300"/>
          </a:xfrm>
          <a:prstGeom prst="ellipse">
            <a:avLst/>
          </a:prstGeom>
          <a:noFill/>
          <a:ln>
            <a:noFill/>
          </a:ln>
          <a:effectLst>
            <a:outerShdw blurRad="57150" dist="19050" dir="5400000" algn="bl" rotWithShape="0">
              <a:schemeClr val="lt1">
                <a:alpha val="50000"/>
              </a:schemeClr>
            </a:outerShdw>
          </a:effectLst>
        </p:spPr>
      </p:pic>
      <p:pic>
        <p:nvPicPr>
          <p:cNvPr id="663" name="Google Shape;663;p40"/>
          <p:cNvPicPr preferRelativeResize="0"/>
          <p:nvPr/>
        </p:nvPicPr>
        <p:blipFill rotWithShape="1">
          <a:blip r:embed="rId4">
            <a:alphaModFix/>
          </a:blip>
          <a:srcRect l="6739" r="6739"/>
          <a:stretch/>
        </p:blipFill>
        <p:spPr>
          <a:xfrm>
            <a:off x="3767400" y="1446250"/>
            <a:ext cx="1609200" cy="1608300"/>
          </a:xfrm>
          <a:prstGeom prst="ellipse">
            <a:avLst/>
          </a:prstGeom>
          <a:noFill/>
          <a:ln>
            <a:noFill/>
          </a:ln>
          <a:effectLst>
            <a:outerShdw blurRad="57150" dist="19050" dir="5400000" algn="bl" rotWithShape="0">
              <a:schemeClr val="lt1">
                <a:alpha val="50000"/>
              </a:schemeClr>
            </a:outerShdw>
          </a:effectLst>
        </p:spPr>
      </p:pic>
      <p:pic>
        <p:nvPicPr>
          <p:cNvPr id="664" name="Google Shape;664;p40"/>
          <p:cNvPicPr preferRelativeResize="0"/>
          <p:nvPr/>
        </p:nvPicPr>
        <p:blipFill rotWithShape="1">
          <a:blip r:embed="rId5">
            <a:alphaModFix/>
          </a:blip>
          <a:srcRect l="6739" r="6739"/>
          <a:stretch/>
        </p:blipFill>
        <p:spPr>
          <a:xfrm>
            <a:off x="6391975" y="1446250"/>
            <a:ext cx="1609200" cy="1608300"/>
          </a:xfrm>
          <a:prstGeom prst="ellipse">
            <a:avLst/>
          </a:prstGeom>
          <a:noFill/>
          <a:ln>
            <a:noFill/>
          </a:ln>
          <a:effectLst>
            <a:outerShdw blurRad="57150" dist="19050" dir="5400000" algn="bl" rotWithShape="0">
              <a:schemeClr val="lt1">
                <a:alpha val="50000"/>
              </a:schemeClr>
            </a:outerShdw>
          </a:effectLst>
        </p:spPr>
      </p:pic>
      <p:sp>
        <p:nvSpPr>
          <p:cNvPr id="665" name="Google Shape;665;p40"/>
          <p:cNvSpPr/>
          <p:nvPr/>
        </p:nvSpPr>
        <p:spPr>
          <a:xfrm>
            <a:off x="5190775" y="-1158475"/>
            <a:ext cx="1968600" cy="1968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0"/>
          <p:cNvSpPr/>
          <p:nvPr/>
        </p:nvSpPr>
        <p:spPr>
          <a:xfrm>
            <a:off x="-825775" y="4076400"/>
            <a:ext cx="1968600" cy="1968600"/>
          </a:xfrm>
          <a:prstGeom prst="donut">
            <a:avLst>
              <a:gd name="adj" fmla="val 772"/>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0"/>
          <p:cNvSpPr/>
          <p:nvPr/>
        </p:nvSpPr>
        <p:spPr>
          <a:xfrm>
            <a:off x="8572725" y="1814350"/>
            <a:ext cx="1240200" cy="1240200"/>
          </a:xfrm>
          <a:prstGeom prst="donut">
            <a:avLst>
              <a:gd name="adj" fmla="val 772"/>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0"/>
          <p:cNvSpPr/>
          <p:nvPr/>
        </p:nvSpPr>
        <p:spPr>
          <a:xfrm>
            <a:off x="2223050" y="2139150"/>
            <a:ext cx="865200" cy="865200"/>
          </a:xfrm>
          <a:prstGeom prst="donut">
            <a:avLst>
              <a:gd name="adj" fmla="val 1639"/>
            </a:avLst>
          </a:pr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0"/>
          <p:cNvSpPr/>
          <p:nvPr/>
        </p:nvSpPr>
        <p:spPr>
          <a:xfrm>
            <a:off x="4855350" y="1632200"/>
            <a:ext cx="865200" cy="865200"/>
          </a:xfrm>
          <a:prstGeom prst="donut">
            <a:avLst>
              <a:gd name="adj" fmla="val 1988"/>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0"/>
          <p:cNvSpPr/>
          <p:nvPr/>
        </p:nvSpPr>
        <p:spPr>
          <a:xfrm>
            <a:off x="6208150" y="2139150"/>
            <a:ext cx="865200" cy="865200"/>
          </a:xfrm>
          <a:prstGeom prst="donut">
            <a:avLst>
              <a:gd name="adj" fmla="val 2155"/>
            </a:avLst>
          </a:prstGeom>
          <a:gradFill>
            <a:gsLst>
              <a:gs pos="0">
                <a:schemeClr val="lt1"/>
              </a:gs>
              <a:gs pos="100000">
                <a:schemeClr val="lt2"/>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100" y="1222665"/>
            <a:ext cx="5706554" cy="69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Diffusion Model Difficulties</a:t>
            </a:r>
            <a:endParaRPr dirty="0"/>
          </a:p>
        </p:txBody>
      </p:sp>
      <p:sp>
        <p:nvSpPr>
          <p:cNvPr id="676" name="Google Shape;676;p41"/>
          <p:cNvSpPr txBox="1">
            <a:spLocks noGrp="1"/>
          </p:cNvSpPr>
          <p:nvPr>
            <p:ph type="subTitle" idx="1"/>
          </p:nvPr>
        </p:nvSpPr>
        <p:spPr>
          <a:xfrm>
            <a:off x="713100" y="1996335"/>
            <a:ext cx="3994500" cy="1924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dirty="0"/>
              <a:t>For training diffusion model required high resources. Lack of resources we can’t train this model. For this reason, Despite of having so much interest, we can’t work with this model. Then we stopped working with diffusion model.</a:t>
            </a:r>
            <a:endParaRPr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099" y="1222665"/>
            <a:ext cx="7469367" cy="69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Started Work With Masked Imaging model</a:t>
            </a:r>
            <a:endParaRPr sz="2800" dirty="0"/>
          </a:p>
        </p:txBody>
      </p:sp>
      <p:sp>
        <p:nvSpPr>
          <p:cNvPr id="676" name="Google Shape;676;p41"/>
          <p:cNvSpPr txBox="1">
            <a:spLocks noGrp="1"/>
          </p:cNvSpPr>
          <p:nvPr>
            <p:ph type="subTitle" idx="1"/>
          </p:nvPr>
        </p:nvSpPr>
        <p:spPr>
          <a:xfrm>
            <a:off x="713099" y="1996335"/>
            <a:ext cx="6750475" cy="1924500"/>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GB" i="0" dirty="0">
                <a:solidFill>
                  <a:srgbClr val="BDC1C6"/>
                </a:solidFill>
                <a:effectLst/>
                <a:latin typeface="arial" panose="020B0604020202020204" pitchFamily="34" charset="0"/>
              </a:rPr>
              <a:t>Recently, masked image modeling (MIM) has gained considerable attention due to its capacity to learn from vast amounts of unlabelled data. Masked signal learning is a type of learning where the masked portion of the input is used to learn and predict the masked signal. </a:t>
            </a:r>
            <a:endParaRPr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9232876"/>
      </p:ext>
    </p:extLst>
  </p:cSld>
  <p:clrMapOvr>
    <a:masterClrMapping/>
  </p:clrMapOvr>
</p:sld>
</file>

<file path=ppt/theme/theme1.xml><?xml version="1.0" encoding="utf-8"?>
<a:theme xmlns:a="http://schemas.openxmlformats.org/drawingml/2006/main" name="Humanoid Robot Pitch Deck by Slidesgo">
  <a:themeElements>
    <a:clrScheme name="Simple Light">
      <a:dk1>
        <a:srgbClr val="000000"/>
      </a:dk1>
      <a:lt1>
        <a:srgbClr val="FFFFFF"/>
      </a:lt1>
      <a:dk2>
        <a:srgbClr val="09152A"/>
      </a:dk2>
      <a:lt2>
        <a:srgbClr val="CCCCCC"/>
      </a:lt2>
      <a:accent1>
        <a:srgbClr val="767676"/>
      </a:accent1>
      <a:accent2>
        <a:srgbClr val="9CFFFF"/>
      </a:accent2>
      <a:accent3>
        <a:srgbClr val="EA5E64"/>
      </a:accent3>
      <a:accent4>
        <a:srgbClr val="FFE366"/>
      </a:accent4>
      <a:accent5>
        <a:srgbClr val="FF9966"/>
      </a:accent5>
      <a:accent6>
        <a:srgbClr val="3C78D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2304</Words>
  <Application>Microsoft Macintosh PowerPoint</Application>
  <PresentationFormat>On-screen Show (16:9)</PresentationFormat>
  <Paragraphs>346</Paragraphs>
  <Slides>56</Slides>
  <Notes>56</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56</vt:i4>
      </vt:variant>
    </vt:vector>
  </HeadingPairs>
  <TitlesOfParts>
    <vt:vector size="67" baseType="lpstr">
      <vt:lpstr>Assistant</vt:lpstr>
      <vt:lpstr>Manrope</vt:lpstr>
      <vt:lpstr>Roboto Medium</vt:lpstr>
      <vt:lpstr>Arial</vt:lpstr>
      <vt:lpstr>Calibri</vt:lpstr>
      <vt:lpstr>Proxima Nova Semibold</vt:lpstr>
      <vt:lpstr>Arial</vt:lpstr>
      <vt:lpstr>Proxima Nova</vt:lpstr>
      <vt:lpstr>Amatic SC</vt:lpstr>
      <vt:lpstr>Humanoid Robot Pitch Deck by Slidesgo</vt:lpstr>
      <vt:lpstr>Slidesgo Final Pages</vt:lpstr>
      <vt:lpstr>FINAL PRESENTSTIONCSE-499A</vt:lpstr>
      <vt:lpstr>CONTENTS OF THIS TEMPLATE</vt:lpstr>
      <vt:lpstr>TABLE OF CONTENTS</vt:lpstr>
      <vt:lpstr>INTRODUCTION</vt:lpstr>
      <vt:lpstr>What we learn about Diffusion Model</vt:lpstr>
      <vt:lpstr>PROBLEM VS SOLUTION</vt:lpstr>
      <vt:lpstr>OUR TEAM</vt:lpstr>
      <vt:lpstr>Diffusion Model Difficulties</vt:lpstr>
      <vt:lpstr>Started Work With Masked Imaging model</vt:lpstr>
      <vt:lpstr>Run a pre-trained Masked imaging model</vt:lpstr>
      <vt:lpstr>Results of our model</vt:lpstr>
      <vt:lpstr>Exploring our model</vt:lpstr>
      <vt:lpstr>THEM VS US</vt:lpstr>
      <vt:lpstr>SOLUTION</vt:lpstr>
      <vt:lpstr>SWOT ANALYSIS</vt:lpstr>
      <vt:lpstr>PRODUCT OVERVIEW</vt:lpstr>
      <vt:lpstr>—SOMEONE FAMOUS</vt:lpstr>
      <vt:lpstr>OUR PLANS</vt:lpstr>
      <vt:lpstr>HUMANOID ROBOT PRODUCT DEMO</vt:lpstr>
      <vt:lpstr>OUR TRACTION</vt:lpstr>
      <vt:lpstr>AWESOME WORDS</vt:lpstr>
      <vt:lpstr>CASE STUDY</vt:lpstr>
      <vt:lpstr>REVIEWS</vt:lpstr>
      <vt:lpstr>PowerPoint Presentation</vt:lpstr>
      <vt:lpstr>AWARDS</vt:lpstr>
      <vt:lpstr>MARKET SIZE</vt:lpstr>
      <vt:lpstr>TARGET</vt:lpstr>
      <vt:lpstr>COMPETITOR ANALYSIS</vt:lpstr>
      <vt:lpstr>387,821</vt:lpstr>
      <vt:lpstr>BUSINESS MODEL</vt:lpstr>
      <vt:lpstr>TO REINFORCE THE CONCEPT, TRY USING AN IMAGE</vt:lpstr>
      <vt:lpstr>TIMING</vt:lpstr>
      <vt:lpstr>PREDICTED GROWTH</vt:lpstr>
      <vt:lpstr>INVESTMENT</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PRESENTSTIONCSE-499A</dc:title>
  <cp:lastModifiedBy>Jiaul Haque Saboj</cp:lastModifiedBy>
  <cp:revision>1</cp:revision>
  <dcterms:modified xsi:type="dcterms:W3CDTF">2022-12-17T19:58:45Z</dcterms:modified>
</cp:coreProperties>
</file>